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8" r:id="rId3"/>
    <p:sldId id="629" r:id="rId4"/>
    <p:sldId id="1848" r:id="rId5"/>
    <p:sldId id="1743" r:id="rId6"/>
    <p:sldId id="1741" r:id="rId7"/>
    <p:sldId id="627" r:id="rId8"/>
    <p:sldId id="267" r:id="rId9"/>
    <p:sldId id="432" r:id="rId10"/>
    <p:sldId id="630" r:id="rId11"/>
    <p:sldId id="1806" r:id="rId12"/>
    <p:sldId id="1851" r:id="rId13"/>
    <p:sldId id="1850" r:id="rId14"/>
    <p:sldId id="1834" r:id="rId15"/>
    <p:sldId id="1835" r:id="rId16"/>
    <p:sldId id="1839" r:id="rId17"/>
    <p:sldId id="1844" r:id="rId18"/>
    <p:sldId id="1862" r:id="rId19"/>
    <p:sldId id="1846" r:id="rId20"/>
    <p:sldId id="1858" r:id="rId21"/>
    <p:sldId id="1818" r:id="rId22"/>
    <p:sldId id="1843" r:id="rId23"/>
    <p:sldId id="1830" r:id="rId24"/>
    <p:sldId id="1823" r:id="rId25"/>
    <p:sldId id="1853" r:id="rId26"/>
    <p:sldId id="1863" r:id="rId27"/>
    <p:sldId id="1855" r:id="rId28"/>
    <p:sldId id="1856" r:id="rId29"/>
    <p:sldId id="631" r:id="rId30"/>
    <p:sldId id="1793" r:id="rId31"/>
    <p:sldId id="1794" r:id="rId32"/>
    <p:sldId id="632" r:id="rId33"/>
    <p:sldId id="1744" r:id="rId34"/>
    <p:sldId id="1748" r:id="rId35"/>
    <p:sldId id="1740" r:id="rId36"/>
    <p:sldId id="1837" r:id="rId37"/>
    <p:sldId id="1791" r:id="rId38"/>
    <p:sldId id="1857" r:id="rId39"/>
    <p:sldId id="175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A1A0F3-7715-4FDC-998F-D4E5A8FA6258}">
          <p14:sldIdLst>
            <p14:sldId id="256"/>
            <p14:sldId id="258"/>
          </p14:sldIdLst>
        </p14:section>
        <p14:section name="Introduction" id="{23F5C616-32C3-468F-817B-F3B2545F2492}">
          <p14:sldIdLst>
            <p14:sldId id="629"/>
            <p14:sldId id="1848"/>
            <p14:sldId id="1743"/>
            <p14:sldId id="1741"/>
            <p14:sldId id="627"/>
            <p14:sldId id="267"/>
            <p14:sldId id="432"/>
          </p14:sldIdLst>
        </p14:section>
        <p14:section name="What is GitOps" id="{C8DD73CE-FFA5-4739-BE08-358362A9B87F}">
          <p14:sldIdLst>
            <p14:sldId id="630"/>
            <p14:sldId id="1806"/>
            <p14:sldId id="1851"/>
            <p14:sldId id="1850"/>
            <p14:sldId id="1834"/>
            <p14:sldId id="1835"/>
            <p14:sldId id="1839"/>
            <p14:sldId id="1844"/>
            <p14:sldId id="1862"/>
            <p14:sldId id="1846"/>
            <p14:sldId id="1858"/>
            <p14:sldId id="1818"/>
            <p14:sldId id="1843"/>
            <p14:sldId id="1830"/>
            <p14:sldId id="1823"/>
            <p14:sldId id="1853"/>
            <p14:sldId id="1863"/>
            <p14:sldId id="1855"/>
            <p14:sldId id="1856"/>
          </p14:sldIdLst>
        </p14:section>
        <p14:section name="Demo" id="{3A1BB847-6B6B-4FA2-A60E-DAD243BE747C}">
          <p14:sldIdLst>
            <p14:sldId id="631"/>
            <p14:sldId id="1793"/>
            <p14:sldId id="1794"/>
          </p14:sldIdLst>
        </p14:section>
        <p14:section name="Outcomes" id="{D2C98794-C18C-40BF-A711-F0415B6F40B8}">
          <p14:sldIdLst>
            <p14:sldId id="632"/>
            <p14:sldId id="1744"/>
            <p14:sldId id="1748"/>
            <p14:sldId id="1740"/>
            <p14:sldId id="1837"/>
          </p14:sldIdLst>
        </p14:section>
        <p14:section name="Backup slides" id="{37C16FC9-8E97-8946-B222-0C6B7E032B29}">
          <p14:sldIdLst>
            <p14:sldId id="1791"/>
            <p14:sldId id="1857"/>
            <p14:sldId id="1758"/>
          </p14:sldIdLst>
        </p14:section>
        <p14:section name="tests" id="{F59624A3-0753-4913-9A37-08D3EE9BB08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5108"/>
    <a:srgbClr val="282828"/>
    <a:srgbClr val="EAE9EA"/>
    <a:srgbClr val="ED7D31"/>
    <a:srgbClr val="00A9E0"/>
    <a:srgbClr val="9A29AF"/>
    <a:srgbClr val="7030A0"/>
    <a:srgbClr val="9565B8"/>
    <a:srgbClr val="9C39BB"/>
    <a:srgbClr val="7A3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E01E4F-8B57-47A4-9CD6-02C8D4DE366A}" v="7827" dt="2022-09-25T12:34:46.760"/>
    <p1510:client id="{EFEEEEF9-8CEB-744D-B81C-6B914683AABB}" v="5297" dt="2022-09-25T12:35:46.4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rice PIPART" userId="f595b7cb-47b8-4a43-85dc-aa1274715422" providerId="ADAL" clId="{AE8D1F3A-C002-1B4C-90F6-C97AAE956FC9}"/>
    <pc:docChg chg="undo custSel addSld delSld modSld sldOrd modMainMaster addSection modSection">
      <pc:chgData name="Fabrice PIPART" userId="f595b7cb-47b8-4a43-85dc-aa1274715422" providerId="ADAL" clId="{AE8D1F3A-C002-1B4C-90F6-C97AAE956FC9}" dt="2022-08-02T13:27:42.494" v="4412" actId="20577"/>
      <pc:docMkLst>
        <pc:docMk/>
      </pc:docMkLst>
      <pc:sldChg chg="addSp modSp mod modAnim">
        <pc:chgData name="Fabrice PIPART" userId="f595b7cb-47b8-4a43-85dc-aa1274715422" providerId="ADAL" clId="{AE8D1F3A-C002-1B4C-90F6-C97AAE956FC9}" dt="2022-08-02T13:25:49.120" v="4343"/>
        <pc:sldMkLst>
          <pc:docMk/>
          <pc:sldMk cId="3466859331" sldId="267"/>
        </pc:sldMkLst>
        <pc:spChg chg="add mod">
          <ac:chgData name="Fabrice PIPART" userId="f595b7cb-47b8-4a43-85dc-aa1274715422" providerId="ADAL" clId="{AE8D1F3A-C002-1B4C-90F6-C97AAE956FC9}" dt="2022-07-15T10:04:45.678" v="134" actId="20577"/>
          <ac:spMkLst>
            <pc:docMk/>
            <pc:sldMk cId="3466859331" sldId="267"/>
            <ac:spMk id="2" creationId="{4526D584-0700-BEEA-A2FC-C2A40631A11A}"/>
          </ac:spMkLst>
        </pc:spChg>
        <pc:spChg chg="add mod">
          <ac:chgData name="Fabrice PIPART" userId="f595b7cb-47b8-4a43-85dc-aa1274715422" providerId="ADAL" clId="{AE8D1F3A-C002-1B4C-90F6-C97AAE956FC9}" dt="2022-07-15T15:04:47.608" v="1836" actId="14100"/>
          <ac:spMkLst>
            <pc:docMk/>
            <pc:sldMk cId="3466859331" sldId="267"/>
            <ac:spMk id="4" creationId="{54BDD7F9-D9E2-C6C0-24DE-45D3B2ED47D6}"/>
          </ac:spMkLst>
        </pc:spChg>
        <pc:spChg chg="add mod">
          <ac:chgData name="Fabrice PIPART" userId="f595b7cb-47b8-4a43-85dc-aa1274715422" providerId="ADAL" clId="{AE8D1F3A-C002-1B4C-90F6-C97AAE956FC9}" dt="2022-08-02T13:25:49.120" v="4343"/>
          <ac:spMkLst>
            <pc:docMk/>
            <pc:sldMk cId="3466859331" sldId="267"/>
            <ac:spMk id="6" creationId="{EDF62D6A-9569-29DE-ADEA-821583A8AAA2}"/>
          </ac:spMkLst>
        </pc:spChg>
        <pc:spChg chg="mod">
          <ac:chgData name="Fabrice PIPART" userId="f595b7cb-47b8-4a43-85dc-aa1274715422" providerId="ADAL" clId="{AE8D1F3A-C002-1B4C-90F6-C97AAE956FC9}" dt="2022-07-15T15:04:33.578" v="1829" actId="1076"/>
          <ac:spMkLst>
            <pc:docMk/>
            <pc:sldMk cId="3466859331" sldId="267"/>
            <ac:spMk id="25" creationId="{0A879B69-A47D-4788-B634-4A3F2E6B748D}"/>
          </ac:spMkLst>
        </pc:spChg>
        <pc:spChg chg="mod">
          <ac:chgData name="Fabrice PIPART" userId="f595b7cb-47b8-4a43-85dc-aa1274715422" providerId="ADAL" clId="{AE8D1F3A-C002-1B4C-90F6-C97AAE956FC9}" dt="2022-07-15T10:04:29.795" v="125" actId="20577"/>
          <ac:spMkLst>
            <pc:docMk/>
            <pc:sldMk cId="3466859331" sldId="267"/>
            <ac:spMk id="27" creationId="{0275D5D7-24F6-4289-8C42-81CD04FD5A31}"/>
          </ac:spMkLst>
        </pc:spChg>
        <pc:spChg chg="mod">
          <ac:chgData name="Fabrice PIPART" userId="f595b7cb-47b8-4a43-85dc-aa1274715422" providerId="ADAL" clId="{AE8D1F3A-C002-1B4C-90F6-C97AAE956FC9}" dt="2022-07-15T10:04:19.477" v="121" actId="20577"/>
          <ac:spMkLst>
            <pc:docMk/>
            <pc:sldMk cId="3466859331" sldId="267"/>
            <ac:spMk id="43" creationId="{DF769DB6-CB13-4B14-BE82-CA6F974565AB}"/>
          </ac:spMkLst>
        </pc:spChg>
        <pc:grpChg chg="add">
          <ac:chgData name="Fabrice PIPART" userId="f595b7cb-47b8-4a43-85dc-aa1274715422" providerId="ADAL" clId="{AE8D1F3A-C002-1B4C-90F6-C97AAE956FC9}" dt="2022-07-15T15:05:55.578" v="1847" actId="164"/>
          <ac:grpSpMkLst>
            <pc:docMk/>
            <pc:sldMk cId="3466859331" sldId="267"/>
            <ac:grpSpMk id="5" creationId="{3B229179-A4D9-D348-5530-F6B9664155FE}"/>
          </ac:grpSpMkLst>
        </pc:grpChg>
        <pc:picChg chg="add mod">
          <ac:chgData name="Fabrice PIPART" userId="f595b7cb-47b8-4a43-85dc-aa1274715422" providerId="ADAL" clId="{AE8D1F3A-C002-1B4C-90F6-C97AAE956FC9}" dt="2022-07-15T15:04:31.273" v="1828" actId="1076"/>
          <ac:picMkLst>
            <pc:docMk/>
            <pc:sldMk cId="3466859331" sldId="267"/>
            <ac:picMk id="3" creationId="{A359339B-5B78-DB9D-6BD2-C268589CD9E7}"/>
          </ac:picMkLst>
        </pc:picChg>
      </pc:sldChg>
      <pc:sldChg chg="ord">
        <pc:chgData name="Fabrice PIPART" userId="f595b7cb-47b8-4a43-85dc-aa1274715422" providerId="ADAL" clId="{AE8D1F3A-C002-1B4C-90F6-C97AAE956FC9}" dt="2022-07-15T10:03:18.177" v="106" actId="20578"/>
        <pc:sldMkLst>
          <pc:docMk/>
          <pc:sldMk cId="1180020997" sldId="356"/>
        </pc:sldMkLst>
      </pc:sldChg>
      <pc:sldChg chg="addSp delSp modSp mod">
        <pc:chgData name="Fabrice PIPART" userId="f595b7cb-47b8-4a43-85dc-aa1274715422" providerId="ADAL" clId="{AE8D1F3A-C002-1B4C-90F6-C97AAE956FC9}" dt="2022-07-15T15:35:32.638" v="2961" actId="20577"/>
        <pc:sldMkLst>
          <pc:docMk/>
          <pc:sldMk cId="1189652425" sldId="358"/>
        </pc:sldMkLst>
        <pc:spChg chg="mod">
          <ac:chgData name="Fabrice PIPART" userId="f595b7cb-47b8-4a43-85dc-aa1274715422" providerId="ADAL" clId="{AE8D1F3A-C002-1B4C-90F6-C97AAE956FC9}" dt="2022-07-15T15:35:32.638" v="2961" actId="20577"/>
          <ac:spMkLst>
            <pc:docMk/>
            <pc:sldMk cId="1189652425" sldId="358"/>
            <ac:spMk id="19" creationId="{A9D5AE26-9036-C952-6950-FE29079E06A1}"/>
          </ac:spMkLst>
        </pc:spChg>
        <pc:grpChg chg="add mod">
          <ac:chgData name="Fabrice PIPART" userId="f595b7cb-47b8-4a43-85dc-aa1274715422" providerId="ADAL" clId="{AE8D1F3A-C002-1B4C-90F6-C97AAE956FC9}" dt="2022-07-15T15:07:37.103" v="1860"/>
          <ac:grpSpMkLst>
            <pc:docMk/>
            <pc:sldMk cId="1189652425" sldId="358"/>
            <ac:grpSpMk id="10" creationId="{2D35A9FF-09DF-53F3-2479-BDAFA012FE5D}"/>
          </ac:grpSpMkLst>
        </pc:grpChg>
        <pc:picChg chg="add del mod">
          <ac:chgData name="Fabrice PIPART" userId="f595b7cb-47b8-4a43-85dc-aa1274715422" providerId="ADAL" clId="{AE8D1F3A-C002-1B4C-90F6-C97AAE956FC9}" dt="2022-07-15T15:07:26.838" v="1859"/>
          <ac:picMkLst>
            <pc:docMk/>
            <pc:sldMk cId="1189652425" sldId="358"/>
            <ac:picMk id="6" creationId="{33B0EFA9-F568-73ED-83A7-34E3288DE317}"/>
          </ac:picMkLst>
        </pc:picChg>
        <pc:picChg chg="mod">
          <ac:chgData name="Fabrice PIPART" userId="f595b7cb-47b8-4a43-85dc-aa1274715422" providerId="ADAL" clId="{AE8D1F3A-C002-1B4C-90F6-C97AAE956FC9}" dt="2022-07-15T15:07:37.103" v="1860"/>
          <ac:picMkLst>
            <pc:docMk/>
            <pc:sldMk cId="1189652425" sldId="358"/>
            <ac:picMk id="13" creationId="{AA484A81-C3B6-B54F-54B5-6865F5A30FFA}"/>
          </ac:picMkLst>
        </pc:picChg>
        <pc:picChg chg="mod">
          <ac:chgData name="Fabrice PIPART" userId="f595b7cb-47b8-4a43-85dc-aa1274715422" providerId="ADAL" clId="{AE8D1F3A-C002-1B4C-90F6-C97AAE956FC9}" dt="2022-07-15T15:08:03.429" v="1865" actId="1076"/>
          <ac:picMkLst>
            <pc:docMk/>
            <pc:sldMk cId="1189652425" sldId="358"/>
            <ac:picMk id="24" creationId="{0CE8D4C6-B2D1-4D67-A34D-2DBB65609DDF}"/>
          </ac:picMkLst>
        </pc:picChg>
        <pc:picChg chg="mod">
          <ac:chgData name="Fabrice PIPART" userId="f595b7cb-47b8-4a43-85dc-aa1274715422" providerId="ADAL" clId="{AE8D1F3A-C002-1B4C-90F6-C97AAE956FC9}" dt="2022-07-15T15:07:59.794" v="1864" actId="1076"/>
          <ac:picMkLst>
            <pc:docMk/>
            <pc:sldMk cId="1189652425" sldId="358"/>
            <ac:picMk id="28" creationId="{F1F5DB30-B7CD-4FBC-8E1B-13A7DB1EC6F7}"/>
          </ac:picMkLst>
        </pc:picChg>
      </pc:sldChg>
      <pc:sldChg chg="ord">
        <pc:chgData name="Fabrice PIPART" userId="f595b7cb-47b8-4a43-85dc-aa1274715422" providerId="ADAL" clId="{AE8D1F3A-C002-1B4C-90F6-C97AAE956FC9}" dt="2022-07-15T10:03:23.994" v="108" actId="20578"/>
        <pc:sldMkLst>
          <pc:docMk/>
          <pc:sldMk cId="673512038" sldId="368"/>
        </pc:sldMkLst>
      </pc:sldChg>
      <pc:sldChg chg="addSp mod ord modShow">
        <pc:chgData name="Fabrice PIPART" userId="f595b7cb-47b8-4a43-85dc-aa1274715422" providerId="ADAL" clId="{AE8D1F3A-C002-1B4C-90F6-C97AAE956FC9}" dt="2022-07-15T10:03:11.608" v="104" actId="20578"/>
        <pc:sldMkLst>
          <pc:docMk/>
          <pc:sldMk cId="1329961992" sldId="375"/>
        </pc:sldMkLst>
        <pc:grpChg chg="add">
          <ac:chgData name="Fabrice PIPART" userId="f595b7cb-47b8-4a43-85dc-aa1274715422" providerId="ADAL" clId="{AE8D1F3A-C002-1B4C-90F6-C97AAE956FC9}" dt="2022-07-15T09:53:51.006" v="45" actId="164"/>
          <ac:grpSpMkLst>
            <pc:docMk/>
            <pc:sldMk cId="1329961992" sldId="375"/>
            <ac:grpSpMk id="3" creationId="{45C816D5-500C-1B8D-70BE-9B012E5AB91B}"/>
          </ac:grpSpMkLst>
        </pc:grpChg>
        <pc:grpChg chg="add">
          <ac:chgData name="Fabrice PIPART" userId="f595b7cb-47b8-4a43-85dc-aa1274715422" providerId="ADAL" clId="{AE8D1F3A-C002-1B4C-90F6-C97AAE956FC9}" dt="2022-07-15T09:54:09.156" v="48" actId="164"/>
          <ac:grpSpMkLst>
            <pc:docMk/>
            <pc:sldMk cId="1329961992" sldId="375"/>
            <ac:grpSpMk id="5" creationId="{98E3BDBB-305F-720B-0B64-3F06D82F8344}"/>
          </ac:grpSpMkLst>
        </pc:grpChg>
        <pc:grpChg chg="add">
          <ac:chgData name="Fabrice PIPART" userId="f595b7cb-47b8-4a43-85dc-aa1274715422" providerId="ADAL" clId="{AE8D1F3A-C002-1B4C-90F6-C97AAE956FC9}" dt="2022-07-15T09:54:41.506" v="51" actId="164"/>
          <ac:grpSpMkLst>
            <pc:docMk/>
            <pc:sldMk cId="1329961992" sldId="375"/>
            <ac:grpSpMk id="7" creationId="{191AA075-4DB6-5CCB-0517-0F9210095CE3}"/>
          </ac:grpSpMkLst>
        </pc:grpChg>
      </pc:sldChg>
      <pc:sldChg chg="ord">
        <pc:chgData name="Fabrice PIPART" userId="f595b7cb-47b8-4a43-85dc-aa1274715422" providerId="ADAL" clId="{AE8D1F3A-C002-1B4C-90F6-C97AAE956FC9}" dt="2022-07-15T10:03:36.108" v="109" actId="20578"/>
        <pc:sldMkLst>
          <pc:docMk/>
          <pc:sldMk cId="1322004259" sldId="378"/>
        </pc:sldMkLst>
      </pc:sldChg>
      <pc:sldChg chg="addSp delSp modSp mod">
        <pc:chgData name="Fabrice PIPART" userId="f595b7cb-47b8-4a43-85dc-aa1274715422" providerId="ADAL" clId="{AE8D1F3A-C002-1B4C-90F6-C97AAE956FC9}" dt="2022-08-02T13:25:40.409" v="4341" actId="14100"/>
        <pc:sldMkLst>
          <pc:docMk/>
          <pc:sldMk cId="1768799507" sldId="432"/>
        </pc:sldMkLst>
        <pc:spChg chg="add mod">
          <ac:chgData name="Fabrice PIPART" userId="f595b7cb-47b8-4a43-85dc-aa1274715422" providerId="ADAL" clId="{AE8D1F3A-C002-1B4C-90F6-C97AAE956FC9}" dt="2022-08-02T13:25:40.409" v="4341" actId="14100"/>
          <ac:spMkLst>
            <pc:docMk/>
            <pc:sldMk cId="1768799507" sldId="432"/>
            <ac:spMk id="2" creationId="{C12BBEC9-64C0-D6EB-6BD6-BEF03ED9F6D6}"/>
          </ac:spMkLst>
        </pc:spChg>
        <pc:spChg chg="mod">
          <ac:chgData name="Fabrice PIPART" userId="f595b7cb-47b8-4a43-85dc-aa1274715422" providerId="ADAL" clId="{AE8D1F3A-C002-1B4C-90F6-C97AAE956FC9}" dt="2022-07-15T15:05:11.600" v="1843"/>
          <ac:spMkLst>
            <pc:docMk/>
            <pc:sldMk cId="1768799507" sldId="432"/>
            <ac:spMk id="4" creationId="{5807CEAE-23EB-13B5-0A10-F5BB56F13585}"/>
          </ac:spMkLst>
        </pc:spChg>
        <pc:spChg chg="mod">
          <ac:chgData name="Fabrice PIPART" userId="f595b7cb-47b8-4a43-85dc-aa1274715422" providerId="ADAL" clId="{AE8D1F3A-C002-1B4C-90F6-C97AAE956FC9}" dt="2022-07-15T15:05:59.457" v="1848"/>
          <ac:spMkLst>
            <pc:docMk/>
            <pc:sldMk cId="1768799507" sldId="432"/>
            <ac:spMk id="14" creationId="{169398BE-3976-AE59-B9B1-94934E0797CF}"/>
          </ac:spMkLst>
        </pc:spChg>
        <pc:grpChg chg="add del mod">
          <ac:chgData name="Fabrice PIPART" userId="f595b7cb-47b8-4a43-85dc-aa1274715422" providerId="ADAL" clId="{AE8D1F3A-C002-1B4C-90F6-C97AAE956FC9}" dt="2022-07-15T15:05:46.058" v="1844" actId="478"/>
          <ac:grpSpMkLst>
            <pc:docMk/>
            <pc:sldMk cId="1768799507" sldId="432"/>
            <ac:grpSpMk id="2" creationId="{7ED82583-1575-FFCB-5DCC-9AA898B06BC8}"/>
          </ac:grpSpMkLst>
        </pc:grpChg>
        <pc:grpChg chg="add mod">
          <ac:chgData name="Fabrice PIPART" userId="f595b7cb-47b8-4a43-85dc-aa1274715422" providerId="ADAL" clId="{AE8D1F3A-C002-1B4C-90F6-C97AAE956FC9}" dt="2022-07-15T15:05:59.457" v="1848"/>
          <ac:grpSpMkLst>
            <pc:docMk/>
            <pc:sldMk cId="1768799507" sldId="432"/>
            <ac:grpSpMk id="6" creationId="{88F9ECD1-56DA-0BC2-6D4E-C4E293EE59A0}"/>
          </ac:grpSpMkLst>
        </pc:grpChg>
        <pc:picChg chg="mod">
          <ac:chgData name="Fabrice PIPART" userId="f595b7cb-47b8-4a43-85dc-aa1274715422" providerId="ADAL" clId="{AE8D1F3A-C002-1B4C-90F6-C97AAE956FC9}" dt="2022-07-15T15:05:11.600" v="1843"/>
          <ac:picMkLst>
            <pc:docMk/>
            <pc:sldMk cId="1768799507" sldId="432"/>
            <ac:picMk id="3" creationId="{F2952615-BF16-D716-182B-F94A0DAECDED}"/>
          </ac:picMkLst>
        </pc:picChg>
        <pc:picChg chg="add del mod">
          <ac:chgData name="Fabrice PIPART" userId="f595b7cb-47b8-4a43-85dc-aa1274715422" providerId="ADAL" clId="{AE8D1F3A-C002-1B4C-90F6-C97AAE956FC9}" dt="2022-07-15T15:05:48.838" v="1846"/>
          <ac:picMkLst>
            <pc:docMk/>
            <pc:sldMk cId="1768799507" sldId="432"/>
            <ac:picMk id="5" creationId="{F75E4068-079A-073B-4619-CADA0C952DE8}"/>
          </ac:picMkLst>
        </pc:picChg>
        <pc:picChg chg="mod">
          <ac:chgData name="Fabrice PIPART" userId="f595b7cb-47b8-4a43-85dc-aa1274715422" providerId="ADAL" clId="{AE8D1F3A-C002-1B4C-90F6-C97AAE956FC9}" dt="2022-07-15T15:05:59.457" v="1848"/>
          <ac:picMkLst>
            <pc:docMk/>
            <pc:sldMk cId="1768799507" sldId="432"/>
            <ac:picMk id="13" creationId="{4D5DECA4-FFBF-C782-C404-D87B8EE8F9F2}"/>
          </ac:picMkLst>
        </pc:picChg>
      </pc:sldChg>
      <pc:sldChg chg="addSp modSp ord">
        <pc:chgData name="Fabrice PIPART" userId="f595b7cb-47b8-4a43-85dc-aa1274715422" providerId="ADAL" clId="{AE8D1F3A-C002-1B4C-90F6-C97AAE956FC9}" dt="2022-08-02T13:25:45.750" v="4342"/>
        <pc:sldMkLst>
          <pc:docMk/>
          <pc:sldMk cId="300694629" sldId="627"/>
        </pc:sldMkLst>
        <pc:spChg chg="mod">
          <ac:chgData name="Fabrice PIPART" userId="f595b7cb-47b8-4a43-85dc-aa1274715422" providerId="ADAL" clId="{AE8D1F3A-C002-1B4C-90F6-C97AAE956FC9}" dt="2022-07-15T15:06:25.526" v="1850"/>
          <ac:spMkLst>
            <pc:docMk/>
            <pc:sldMk cId="300694629" sldId="627"/>
            <ac:spMk id="7" creationId="{9DEED925-7374-FF79-BEBE-7223EA2C0C02}"/>
          </ac:spMkLst>
        </pc:spChg>
        <pc:spChg chg="add mod">
          <ac:chgData name="Fabrice PIPART" userId="f595b7cb-47b8-4a43-85dc-aa1274715422" providerId="ADAL" clId="{AE8D1F3A-C002-1B4C-90F6-C97AAE956FC9}" dt="2022-08-02T13:25:45.750" v="4342"/>
          <ac:spMkLst>
            <pc:docMk/>
            <pc:sldMk cId="300694629" sldId="627"/>
            <ac:spMk id="8" creationId="{AF61A60A-0B27-E377-C8C6-A611A9793229}"/>
          </ac:spMkLst>
        </pc:spChg>
        <pc:grpChg chg="add mod">
          <ac:chgData name="Fabrice PIPART" userId="f595b7cb-47b8-4a43-85dc-aa1274715422" providerId="ADAL" clId="{AE8D1F3A-C002-1B4C-90F6-C97AAE956FC9}" dt="2022-07-15T15:06:25.526" v="1850"/>
          <ac:grpSpMkLst>
            <pc:docMk/>
            <pc:sldMk cId="300694629" sldId="627"/>
            <ac:grpSpMk id="5" creationId="{CA7263AB-94DB-0275-A3C1-54ADE8B5EFB4}"/>
          </ac:grpSpMkLst>
        </pc:grpChg>
        <pc:picChg chg="mod">
          <ac:chgData name="Fabrice PIPART" userId="f595b7cb-47b8-4a43-85dc-aa1274715422" providerId="ADAL" clId="{AE8D1F3A-C002-1B4C-90F6-C97AAE956FC9}" dt="2022-07-15T15:06:25.526" v="1850"/>
          <ac:picMkLst>
            <pc:docMk/>
            <pc:sldMk cId="300694629" sldId="627"/>
            <ac:picMk id="6" creationId="{28D9A709-AC35-B1AC-294C-B8ADDE45C8C2}"/>
          </ac:picMkLst>
        </pc:picChg>
      </pc:sldChg>
      <pc:sldChg chg="del">
        <pc:chgData name="Fabrice PIPART" userId="f595b7cb-47b8-4a43-85dc-aa1274715422" providerId="ADAL" clId="{AE8D1F3A-C002-1B4C-90F6-C97AAE956FC9}" dt="2022-07-15T09:55:39.611" v="81" actId="2696"/>
        <pc:sldMkLst>
          <pc:docMk/>
          <pc:sldMk cId="300445997" sldId="628"/>
        </pc:sldMkLst>
      </pc:sldChg>
      <pc:sldChg chg="addSp delSp modSp mod">
        <pc:chgData name="Fabrice PIPART" userId="f595b7cb-47b8-4a43-85dc-aa1274715422" providerId="ADAL" clId="{AE8D1F3A-C002-1B4C-90F6-C97AAE956FC9}" dt="2022-07-15T15:06:50.247" v="1857" actId="313"/>
        <pc:sldMkLst>
          <pc:docMk/>
          <pc:sldMk cId="3349005584" sldId="629"/>
        </pc:sldMkLst>
        <pc:spChg chg="mod">
          <ac:chgData name="Fabrice PIPART" userId="f595b7cb-47b8-4a43-85dc-aa1274715422" providerId="ADAL" clId="{AE8D1F3A-C002-1B4C-90F6-C97AAE956FC9}" dt="2022-07-15T11:47:45.005" v="335" actId="20577"/>
          <ac:spMkLst>
            <pc:docMk/>
            <pc:sldMk cId="3349005584" sldId="629"/>
            <ac:spMk id="3" creationId="{008E5284-9CC4-2556-5D66-290E54628B4A}"/>
          </ac:spMkLst>
        </pc:spChg>
        <pc:spChg chg="add mod">
          <ac:chgData name="Fabrice PIPART" userId="f595b7cb-47b8-4a43-85dc-aa1274715422" providerId="ADAL" clId="{AE8D1F3A-C002-1B4C-90F6-C97AAE956FC9}" dt="2022-07-15T11:48:42.486" v="393" actId="122"/>
          <ac:spMkLst>
            <pc:docMk/>
            <pc:sldMk cId="3349005584" sldId="629"/>
            <ac:spMk id="4" creationId="{91509687-4626-CED3-2E95-625F691E5BC8}"/>
          </ac:spMkLst>
        </pc:spChg>
        <pc:spChg chg="mod">
          <ac:chgData name="Fabrice PIPART" userId="f595b7cb-47b8-4a43-85dc-aa1274715422" providerId="ADAL" clId="{AE8D1F3A-C002-1B4C-90F6-C97AAE956FC9}" dt="2022-07-15T15:06:50.247" v="1857" actId="313"/>
          <ac:spMkLst>
            <pc:docMk/>
            <pc:sldMk cId="3349005584" sldId="629"/>
            <ac:spMk id="7" creationId="{5CACCA4A-7BA9-EA6E-1C5D-594683BC2D79}"/>
          </ac:spMkLst>
        </pc:spChg>
        <pc:grpChg chg="add mod">
          <ac:chgData name="Fabrice PIPART" userId="f595b7cb-47b8-4a43-85dc-aa1274715422" providerId="ADAL" clId="{AE8D1F3A-C002-1B4C-90F6-C97AAE956FC9}" dt="2022-07-15T15:06:44.919" v="1852"/>
          <ac:grpSpMkLst>
            <pc:docMk/>
            <pc:sldMk cId="3349005584" sldId="629"/>
            <ac:grpSpMk id="5" creationId="{4003B7C9-0EA4-D778-3840-A3B4C6E7FDBB}"/>
          </ac:grpSpMkLst>
        </pc:grpChg>
        <pc:picChg chg="mod">
          <ac:chgData name="Fabrice PIPART" userId="f595b7cb-47b8-4a43-85dc-aa1274715422" providerId="ADAL" clId="{AE8D1F3A-C002-1B4C-90F6-C97AAE956FC9}" dt="2022-07-15T15:06:44.919" v="1852"/>
          <ac:picMkLst>
            <pc:docMk/>
            <pc:sldMk cId="3349005584" sldId="629"/>
            <ac:picMk id="6" creationId="{2CFAC4EC-529D-68A6-8EE0-8A315AD0944C}"/>
          </ac:picMkLst>
        </pc:picChg>
        <pc:picChg chg="add del mod">
          <ac:chgData name="Fabrice PIPART" userId="f595b7cb-47b8-4a43-85dc-aa1274715422" providerId="ADAL" clId="{AE8D1F3A-C002-1B4C-90F6-C97AAE956FC9}" dt="2022-07-15T09:50:04.233" v="17" actId="21"/>
          <ac:picMkLst>
            <pc:docMk/>
            <pc:sldMk cId="3349005584" sldId="629"/>
            <ac:picMk id="1026" creationId="{E07EA857-9146-4A15-B0C0-CB640F912619}"/>
          </ac:picMkLst>
        </pc:picChg>
      </pc:sldChg>
      <pc:sldChg chg="modSp mod">
        <pc:chgData name="Fabrice PIPART" userId="f595b7cb-47b8-4a43-85dc-aa1274715422" providerId="ADAL" clId="{AE8D1F3A-C002-1B4C-90F6-C97AAE956FC9}" dt="2022-08-02T13:27:42.494" v="4412" actId="20577"/>
        <pc:sldMkLst>
          <pc:docMk/>
          <pc:sldMk cId="1819928932" sldId="630"/>
        </pc:sldMkLst>
        <pc:spChg chg="mod">
          <ac:chgData name="Fabrice PIPART" userId="f595b7cb-47b8-4a43-85dc-aa1274715422" providerId="ADAL" clId="{AE8D1F3A-C002-1B4C-90F6-C97AAE956FC9}" dt="2022-08-02T13:27:42.494" v="4412" actId="20577"/>
          <ac:spMkLst>
            <pc:docMk/>
            <pc:sldMk cId="1819928932" sldId="630"/>
            <ac:spMk id="3" creationId="{008E5284-9CC4-2556-5D66-290E54628B4A}"/>
          </ac:spMkLst>
        </pc:spChg>
      </pc:sldChg>
      <pc:sldChg chg="ord">
        <pc:chgData name="Fabrice PIPART" userId="f595b7cb-47b8-4a43-85dc-aa1274715422" providerId="ADAL" clId="{AE8D1F3A-C002-1B4C-90F6-C97AAE956FC9}" dt="2022-07-15T12:39:01.167" v="1047" actId="20578"/>
        <pc:sldMkLst>
          <pc:docMk/>
          <pc:sldMk cId="2964714582" sldId="631"/>
        </pc:sldMkLst>
      </pc:sldChg>
      <pc:sldChg chg="modSp mod">
        <pc:chgData name="Fabrice PIPART" userId="f595b7cb-47b8-4a43-85dc-aa1274715422" providerId="ADAL" clId="{AE8D1F3A-C002-1B4C-90F6-C97AAE956FC9}" dt="2022-07-15T15:09:28.098" v="1901" actId="20577"/>
        <pc:sldMkLst>
          <pc:docMk/>
          <pc:sldMk cId="4067556269" sldId="632"/>
        </pc:sldMkLst>
        <pc:spChg chg="mod">
          <ac:chgData name="Fabrice PIPART" userId="f595b7cb-47b8-4a43-85dc-aa1274715422" providerId="ADAL" clId="{AE8D1F3A-C002-1B4C-90F6-C97AAE956FC9}" dt="2022-07-15T15:09:28.098" v="1901" actId="20577"/>
          <ac:spMkLst>
            <pc:docMk/>
            <pc:sldMk cId="4067556269" sldId="632"/>
            <ac:spMk id="3" creationId="{008E5284-9CC4-2556-5D66-290E54628B4A}"/>
          </ac:spMkLst>
        </pc:spChg>
      </pc:sldChg>
      <pc:sldChg chg="addSp delSp modSp mod delAnim">
        <pc:chgData name="Fabrice PIPART" userId="f595b7cb-47b8-4a43-85dc-aa1274715422" providerId="ADAL" clId="{AE8D1F3A-C002-1B4C-90F6-C97AAE956FC9}" dt="2022-07-28T11:23:53.529" v="2969" actId="1076"/>
        <pc:sldMkLst>
          <pc:docMk/>
          <pc:sldMk cId="400706449" sldId="633"/>
        </pc:sldMkLst>
        <pc:spChg chg="add mod">
          <ac:chgData name="Fabrice PIPART" userId="f595b7cb-47b8-4a43-85dc-aa1274715422" providerId="ADAL" clId="{AE8D1F3A-C002-1B4C-90F6-C97AAE956FC9}" dt="2022-07-15T15:05:01.153" v="1841" actId="14100"/>
          <ac:spMkLst>
            <pc:docMk/>
            <pc:sldMk cId="400706449" sldId="633"/>
            <ac:spMk id="14" creationId="{A30F381B-F9E4-10AF-5A54-DDA093EBCEDB}"/>
          </ac:spMkLst>
        </pc:spChg>
        <pc:grpChg chg="add">
          <ac:chgData name="Fabrice PIPART" userId="f595b7cb-47b8-4a43-85dc-aa1274715422" providerId="ADAL" clId="{AE8D1F3A-C002-1B4C-90F6-C97AAE956FC9}" dt="2022-07-15T15:05:07.807" v="1842" actId="164"/>
          <ac:grpSpMkLst>
            <pc:docMk/>
            <pc:sldMk cId="400706449" sldId="633"/>
            <ac:grpSpMk id="15" creationId="{16FC6035-D6CC-803F-2FFA-76F0BFA77C59}"/>
          </ac:grpSpMkLst>
        </pc:grpChg>
        <pc:picChg chg="add mod">
          <ac:chgData name="Fabrice PIPART" userId="f595b7cb-47b8-4a43-85dc-aa1274715422" providerId="ADAL" clId="{AE8D1F3A-C002-1B4C-90F6-C97AAE956FC9}" dt="2022-07-15T15:03:29.647" v="1812" actId="1076"/>
          <ac:picMkLst>
            <pc:docMk/>
            <pc:sldMk cId="400706449" sldId="633"/>
            <ac:picMk id="13" creationId="{7BBAC577-03B4-56A1-5584-11B0CF4CD594}"/>
          </ac:picMkLst>
        </pc:picChg>
        <pc:picChg chg="del">
          <ac:chgData name="Fabrice PIPART" userId="f595b7cb-47b8-4a43-85dc-aa1274715422" providerId="ADAL" clId="{AE8D1F3A-C002-1B4C-90F6-C97AAE956FC9}" dt="2022-07-28T11:23:28.387" v="2962" actId="478"/>
          <ac:picMkLst>
            <pc:docMk/>
            <pc:sldMk cId="400706449" sldId="633"/>
            <ac:picMk id="54" creationId="{D2EAFA80-E823-4356-8DEB-64208591D064}"/>
          </ac:picMkLst>
        </pc:picChg>
        <pc:picChg chg="mod">
          <ac:chgData name="Fabrice PIPART" userId="f595b7cb-47b8-4a43-85dc-aa1274715422" providerId="ADAL" clId="{AE8D1F3A-C002-1B4C-90F6-C97AAE956FC9}" dt="2022-07-28T11:23:53.529" v="2969" actId="1076"/>
          <ac:picMkLst>
            <pc:docMk/>
            <pc:sldMk cId="400706449" sldId="633"/>
            <ac:picMk id="60" creationId="{28E328AD-9A9C-4996-A80B-2A319B2E8D8A}"/>
          </ac:picMkLst>
        </pc:picChg>
        <pc:picChg chg="add mod">
          <ac:chgData name="Fabrice PIPART" userId="f595b7cb-47b8-4a43-85dc-aa1274715422" providerId="ADAL" clId="{AE8D1F3A-C002-1B4C-90F6-C97AAE956FC9}" dt="2022-07-28T11:23:40.449" v="2966" actId="14100"/>
          <ac:picMkLst>
            <pc:docMk/>
            <pc:sldMk cId="400706449" sldId="633"/>
            <ac:picMk id="1026" creationId="{38AD676F-BE25-D53E-BF0C-AF543BEDF5F6}"/>
          </ac:picMkLst>
        </pc:picChg>
      </pc:sldChg>
      <pc:sldChg chg="addSp delSp modSp mod">
        <pc:chgData name="Fabrice PIPART" userId="f595b7cb-47b8-4a43-85dc-aa1274715422" providerId="ADAL" clId="{AE8D1F3A-C002-1B4C-90F6-C97AAE956FC9}" dt="2022-08-02T13:26:33.771" v="4350" actId="1076"/>
        <pc:sldMkLst>
          <pc:docMk/>
          <pc:sldMk cId="3099886153" sldId="1741"/>
        </pc:sldMkLst>
        <pc:spChg chg="mod">
          <ac:chgData name="Fabrice PIPART" userId="f595b7cb-47b8-4a43-85dc-aa1274715422" providerId="ADAL" clId="{AE8D1F3A-C002-1B4C-90F6-C97AAE956FC9}" dt="2022-07-15T09:53:57.069" v="47" actId="1076"/>
          <ac:spMkLst>
            <pc:docMk/>
            <pc:sldMk cId="3099886153" sldId="1741"/>
            <ac:spMk id="5" creationId="{A9DF5A79-D3BF-B59F-38C3-29C25EAC1E17}"/>
          </ac:spMkLst>
        </pc:spChg>
        <pc:spChg chg="mod">
          <ac:chgData name="Fabrice PIPART" userId="f595b7cb-47b8-4a43-85dc-aa1274715422" providerId="ADAL" clId="{AE8D1F3A-C002-1B4C-90F6-C97AAE956FC9}" dt="2022-07-15T09:53:57.069" v="47" actId="1076"/>
          <ac:spMkLst>
            <pc:docMk/>
            <pc:sldMk cId="3099886153" sldId="1741"/>
            <ac:spMk id="10" creationId="{F8C341FE-362E-ED4B-EB46-FD9B62CAFCDB}"/>
          </ac:spMkLst>
        </pc:spChg>
        <pc:spChg chg="mod">
          <ac:chgData name="Fabrice PIPART" userId="f595b7cb-47b8-4a43-85dc-aa1274715422" providerId="ADAL" clId="{AE8D1F3A-C002-1B4C-90F6-C97AAE956FC9}" dt="2022-07-15T09:53:57.069" v="47" actId="1076"/>
          <ac:spMkLst>
            <pc:docMk/>
            <pc:sldMk cId="3099886153" sldId="1741"/>
            <ac:spMk id="11" creationId="{2AC36F9B-2754-C1BB-03EA-E83F0E04C729}"/>
          </ac:spMkLst>
        </pc:spChg>
        <pc:spChg chg="mod">
          <ac:chgData name="Fabrice PIPART" userId="f595b7cb-47b8-4a43-85dc-aa1274715422" providerId="ADAL" clId="{AE8D1F3A-C002-1B4C-90F6-C97AAE956FC9}" dt="2022-07-15T09:53:57.069" v="47" actId="1076"/>
          <ac:spMkLst>
            <pc:docMk/>
            <pc:sldMk cId="3099886153" sldId="1741"/>
            <ac:spMk id="12" creationId="{F3CC2444-D506-D33F-E698-B29FB93BA623}"/>
          </ac:spMkLst>
        </pc:spChg>
        <pc:spChg chg="mod">
          <ac:chgData name="Fabrice PIPART" userId="f595b7cb-47b8-4a43-85dc-aa1274715422" providerId="ADAL" clId="{AE8D1F3A-C002-1B4C-90F6-C97AAE956FC9}" dt="2022-07-15T09:54:14.718" v="50" actId="1076"/>
          <ac:spMkLst>
            <pc:docMk/>
            <pc:sldMk cId="3099886153" sldId="1741"/>
            <ac:spMk id="20" creationId="{D83037ED-3FAE-5314-20EE-384396CB7FEA}"/>
          </ac:spMkLst>
        </pc:spChg>
        <pc:spChg chg="mod">
          <ac:chgData name="Fabrice PIPART" userId="f595b7cb-47b8-4a43-85dc-aa1274715422" providerId="ADAL" clId="{AE8D1F3A-C002-1B4C-90F6-C97AAE956FC9}" dt="2022-07-15T09:54:14.718" v="50" actId="1076"/>
          <ac:spMkLst>
            <pc:docMk/>
            <pc:sldMk cId="3099886153" sldId="1741"/>
            <ac:spMk id="21" creationId="{D7339BBE-99BB-6762-329D-844C8DF9A9C3}"/>
          </ac:spMkLst>
        </pc:spChg>
        <pc:spChg chg="mod">
          <ac:chgData name="Fabrice PIPART" userId="f595b7cb-47b8-4a43-85dc-aa1274715422" providerId="ADAL" clId="{AE8D1F3A-C002-1B4C-90F6-C97AAE956FC9}" dt="2022-07-15T09:54:14.718" v="50" actId="1076"/>
          <ac:spMkLst>
            <pc:docMk/>
            <pc:sldMk cId="3099886153" sldId="1741"/>
            <ac:spMk id="23" creationId="{F34D2240-4388-4826-A402-31FEAFF99A14}"/>
          </ac:spMkLst>
        </pc:spChg>
        <pc:spChg chg="mod">
          <ac:chgData name="Fabrice PIPART" userId="f595b7cb-47b8-4a43-85dc-aa1274715422" providerId="ADAL" clId="{AE8D1F3A-C002-1B4C-90F6-C97AAE956FC9}" dt="2022-07-15T09:54:14.718" v="50" actId="1076"/>
          <ac:spMkLst>
            <pc:docMk/>
            <pc:sldMk cId="3099886153" sldId="1741"/>
            <ac:spMk id="24" creationId="{5E4CEF0F-2BA9-0D06-0118-63AC2D6A312E}"/>
          </ac:spMkLst>
        </pc:spChg>
        <pc:spChg chg="mod">
          <ac:chgData name="Fabrice PIPART" userId="f595b7cb-47b8-4a43-85dc-aa1274715422" providerId="ADAL" clId="{AE8D1F3A-C002-1B4C-90F6-C97AAE956FC9}" dt="2022-07-15T10:01:38.844" v="100" actId="6549"/>
          <ac:spMkLst>
            <pc:docMk/>
            <pc:sldMk cId="3099886153" sldId="1741"/>
            <ac:spMk id="27" creationId="{22220E4E-A351-CF02-4B14-038D55985AFB}"/>
          </ac:spMkLst>
        </pc:spChg>
        <pc:spChg chg="mod">
          <ac:chgData name="Fabrice PIPART" userId="f595b7cb-47b8-4a43-85dc-aa1274715422" providerId="ADAL" clId="{AE8D1F3A-C002-1B4C-90F6-C97AAE956FC9}" dt="2022-07-15T10:01:29.032" v="96" actId="14100"/>
          <ac:spMkLst>
            <pc:docMk/>
            <pc:sldMk cId="3099886153" sldId="1741"/>
            <ac:spMk id="30" creationId="{ECB2C714-BADB-D3D7-2607-5D84A6DA07BD}"/>
          </ac:spMkLst>
        </pc:spChg>
        <pc:spChg chg="mod">
          <ac:chgData name="Fabrice PIPART" userId="f595b7cb-47b8-4a43-85dc-aa1274715422" providerId="ADAL" clId="{AE8D1F3A-C002-1B4C-90F6-C97AAE956FC9}" dt="2022-07-15T10:01:29.032" v="96" actId="14100"/>
          <ac:spMkLst>
            <pc:docMk/>
            <pc:sldMk cId="3099886153" sldId="1741"/>
            <ac:spMk id="31" creationId="{11880025-72E6-485C-6B84-4C436E257669}"/>
          </ac:spMkLst>
        </pc:spChg>
        <pc:spChg chg="add mod">
          <ac:chgData name="Fabrice PIPART" userId="f595b7cb-47b8-4a43-85dc-aa1274715422" providerId="ADAL" clId="{AE8D1F3A-C002-1B4C-90F6-C97AAE956FC9}" dt="2022-07-15T10:01:01.775" v="95" actId="20577"/>
          <ac:spMkLst>
            <pc:docMk/>
            <pc:sldMk cId="3099886153" sldId="1741"/>
            <ac:spMk id="32" creationId="{825BD1D7-6402-2360-2749-04A3C54C3594}"/>
          </ac:spMkLst>
        </pc:spChg>
        <pc:spChg chg="add mod">
          <ac:chgData name="Fabrice PIPART" userId="f595b7cb-47b8-4a43-85dc-aa1274715422" providerId="ADAL" clId="{AE8D1F3A-C002-1B4C-90F6-C97AAE956FC9}" dt="2022-07-15T10:00:57.048" v="86" actId="20577"/>
          <ac:spMkLst>
            <pc:docMk/>
            <pc:sldMk cId="3099886153" sldId="1741"/>
            <ac:spMk id="33" creationId="{DFB296B5-EBB5-A917-5E30-13903676EFE4}"/>
          </ac:spMkLst>
        </pc:spChg>
        <pc:spChg chg="mod">
          <ac:chgData name="Fabrice PIPART" userId="f595b7cb-47b8-4a43-85dc-aa1274715422" providerId="ADAL" clId="{AE8D1F3A-C002-1B4C-90F6-C97AAE956FC9}" dt="2022-07-15T15:06:13.944" v="1849"/>
          <ac:spMkLst>
            <pc:docMk/>
            <pc:sldMk cId="3099886153" sldId="1741"/>
            <ac:spMk id="36" creationId="{42B2D57D-6201-072C-504A-216854D413A3}"/>
          </ac:spMkLst>
        </pc:spChg>
        <pc:spChg chg="mod">
          <ac:chgData name="Fabrice PIPART" userId="f595b7cb-47b8-4a43-85dc-aa1274715422" providerId="ADAL" clId="{AE8D1F3A-C002-1B4C-90F6-C97AAE956FC9}" dt="2022-07-15T09:53:08.070" v="42" actId="1076"/>
          <ac:spMkLst>
            <pc:docMk/>
            <pc:sldMk cId="3099886153" sldId="1741"/>
            <ac:spMk id="50" creationId="{30A4E161-07E3-43D9-A45F-AD06EED22420}"/>
          </ac:spMkLst>
        </pc:spChg>
        <pc:spChg chg="mod">
          <ac:chgData name="Fabrice PIPART" userId="f595b7cb-47b8-4a43-85dc-aa1274715422" providerId="ADAL" clId="{AE8D1F3A-C002-1B4C-90F6-C97AAE956FC9}" dt="2022-07-15T09:52:18.996" v="34" actId="20577"/>
          <ac:spMkLst>
            <pc:docMk/>
            <pc:sldMk cId="3099886153" sldId="1741"/>
            <ac:spMk id="66" creationId="{FB48654A-3D5F-4ADB-BA1C-E768D603685A}"/>
          </ac:spMkLst>
        </pc:spChg>
        <pc:spChg chg="mod topLvl">
          <ac:chgData name="Fabrice PIPART" userId="f595b7cb-47b8-4a43-85dc-aa1274715422" providerId="ADAL" clId="{AE8D1F3A-C002-1B4C-90F6-C97AAE956FC9}" dt="2022-07-15T09:53:12.597" v="43" actId="1076"/>
          <ac:spMkLst>
            <pc:docMk/>
            <pc:sldMk cId="3099886153" sldId="1741"/>
            <ac:spMk id="106" creationId="{04CAD08A-CFFC-4883-8329-556046E7A00C}"/>
          </ac:spMkLst>
        </pc:spChg>
        <pc:spChg chg="mod topLvl">
          <ac:chgData name="Fabrice PIPART" userId="f595b7cb-47b8-4a43-85dc-aa1274715422" providerId="ADAL" clId="{AE8D1F3A-C002-1B4C-90F6-C97AAE956FC9}" dt="2022-07-15T09:53:12.597" v="43" actId="1076"/>
          <ac:spMkLst>
            <pc:docMk/>
            <pc:sldMk cId="3099886153" sldId="1741"/>
            <ac:spMk id="107" creationId="{9E6B515B-A76A-4D87-93E8-FC101BCE9C85}"/>
          </ac:spMkLst>
        </pc:spChg>
        <pc:spChg chg="topLvl">
          <ac:chgData name="Fabrice PIPART" userId="f595b7cb-47b8-4a43-85dc-aa1274715422" providerId="ADAL" clId="{AE8D1F3A-C002-1B4C-90F6-C97AAE956FC9}" dt="2022-07-15T09:52:35.399" v="36" actId="165"/>
          <ac:spMkLst>
            <pc:docMk/>
            <pc:sldMk cId="3099886153" sldId="1741"/>
            <ac:spMk id="111" creationId="{1159E7F9-D86F-4F9F-B8E4-69A7FB8D135F}"/>
          </ac:spMkLst>
        </pc:spChg>
        <pc:spChg chg="topLvl">
          <ac:chgData name="Fabrice PIPART" userId="f595b7cb-47b8-4a43-85dc-aa1274715422" providerId="ADAL" clId="{AE8D1F3A-C002-1B4C-90F6-C97AAE956FC9}" dt="2022-07-15T09:52:35.399" v="36" actId="165"/>
          <ac:spMkLst>
            <pc:docMk/>
            <pc:sldMk cId="3099886153" sldId="1741"/>
            <ac:spMk id="112" creationId="{02D97BF1-B894-4BE6-8B36-D84D8B3E6D85}"/>
          </ac:spMkLst>
        </pc:spChg>
        <pc:grpChg chg="add">
          <ac:chgData name="Fabrice PIPART" userId="f595b7cb-47b8-4a43-85dc-aa1274715422" providerId="ADAL" clId="{AE8D1F3A-C002-1B4C-90F6-C97AAE956FC9}" dt="2022-07-15T09:53:16.706" v="44" actId="164"/>
          <ac:grpSpMkLst>
            <pc:docMk/>
            <pc:sldMk cId="3099886153" sldId="1741"/>
            <ac:grpSpMk id="2" creationId="{48153DAD-67FB-E14C-2372-1A7AC7700EDE}"/>
          </ac:grpSpMkLst>
        </pc:grpChg>
        <pc:grpChg chg="add mod">
          <ac:chgData name="Fabrice PIPART" userId="f595b7cb-47b8-4a43-85dc-aa1274715422" providerId="ADAL" clId="{AE8D1F3A-C002-1B4C-90F6-C97AAE956FC9}" dt="2022-07-15T09:53:57.069" v="47" actId="1076"/>
          <ac:grpSpMkLst>
            <pc:docMk/>
            <pc:sldMk cId="3099886153" sldId="1741"/>
            <ac:grpSpMk id="3" creationId="{30FD82C7-59CE-9B20-B513-41CEBA79FE56}"/>
          </ac:grpSpMkLst>
        </pc:grpChg>
        <pc:grpChg chg="mod">
          <ac:chgData name="Fabrice PIPART" userId="f595b7cb-47b8-4a43-85dc-aa1274715422" providerId="ADAL" clId="{AE8D1F3A-C002-1B4C-90F6-C97AAE956FC9}" dt="2022-07-15T09:53:57.069" v="47" actId="1076"/>
          <ac:grpSpMkLst>
            <pc:docMk/>
            <pc:sldMk cId="3099886153" sldId="1741"/>
            <ac:grpSpMk id="6" creationId="{FE20F9D6-4728-080A-E8F7-B422BCDEEBAB}"/>
          </ac:grpSpMkLst>
        </pc:grpChg>
        <pc:grpChg chg="del">
          <ac:chgData name="Fabrice PIPART" userId="f595b7cb-47b8-4a43-85dc-aa1274715422" providerId="ADAL" clId="{AE8D1F3A-C002-1B4C-90F6-C97AAE956FC9}" dt="2022-07-15T09:52:41.960" v="37" actId="165"/>
          <ac:grpSpMkLst>
            <pc:docMk/>
            <pc:sldMk cId="3099886153" sldId="1741"/>
            <ac:grpSpMk id="15" creationId="{12E951D2-A89A-4189-A542-0609E05CDA25}"/>
          </ac:grpSpMkLst>
        </pc:grpChg>
        <pc:grpChg chg="del mod">
          <ac:chgData name="Fabrice PIPART" userId="f595b7cb-47b8-4a43-85dc-aa1274715422" providerId="ADAL" clId="{AE8D1F3A-C002-1B4C-90F6-C97AAE956FC9}" dt="2022-07-15T09:52:35.399" v="36" actId="165"/>
          <ac:grpSpMkLst>
            <pc:docMk/>
            <pc:sldMk cId="3099886153" sldId="1741"/>
            <ac:grpSpMk id="16" creationId="{21DAA156-1BF2-4F2D-9EB3-8C9B4F603F7F}"/>
          </ac:grpSpMkLst>
        </pc:grpChg>
        <pc:grpChg chg="add mod">
          <ac:chgData name="Fabrice PIPART" userId="f595b7cb-47b8-4a43-85dc-aa1274715422" providerId="ADAL" clId="{AE8D1F3A-C002-1B4C-90F6-C97AAE956FC9}" dt="2022-07-15T09:54:14.718" v="50" actId="1076"/>
          <ac:grpSpMkLst>
            <pc:docMk/>
            <pc:sldMk cId="3099886153" sldId="1741"/>
            <ac:grpSpMk id="17" creationId="{C8FD4AB2-FAF0-449F-7FF6-E57230D23F21}"/>
          </ac:grpSpMkLst>
        </pc:grpChg>
        <pc:grpChg chg="mod">
          <ac:chgData name="Fabrice PIPART" userId="f595b7cb-47b8-4a43-85dc-aa1274715422" providerId="ADAL" clId="{AE8D1F3A-C002-1B4C-90F6-C97AAE956FC9}" dt="2022-07-15T09:54:14.718" v="50" actId="1076"/>
          <ac:grpSpMkLst>
            <pc:docMk/>
            <pc:sldMk cId="3099886153" sldId="1741"/>
            <ac:grpSpMk id="22" creationId="{FF3671C1-79EE-1A23-ADAE-280EB412189D}"/>
          </ac:grpSpMkLst>
        </pc:grpChg>
        <pc:grpChg chg="add mod">
          <ac:chgData name="Fabrice PIPART" userId="f595b7cb-47b8-4a43-85dc-aa1274715422" providerId="ADAL" clId="{AE8D1F3A-C002-1B4C-90F6-C97AAE956FC9}" dt="2022-07-15T10:01:29.032" v="96" actId="14100"/>
          <ac:grpSpMkLst>
            <pc:docMk/>
            <pc:sldMk cId="3099886153" sldId="1741"/>
            <ac:grpSpMk id="25" creationId="{85EE3922-A9F7-77F8-13FF-E576C78CE5F9}"/>
          </ac:grpSpMkLst>
        </pc:grpChg>
        <pc:grpChg chg="mod">
          <ac:chgData name="Fabrice PIPART" userId="f595b7cb-47b8-4a43-85dc-aa1274715422" providerId="ADAL" clId="{AE8D1F3A-C002-1B4C-90F6-C97AAE956FC9}" dt="2022-07-15T10:01:29.032" v="96" actId="14100"/>
          <ac:grpSpMkLst>
            <pc:docMk/>
            <pc:sldMk cId="3099886153" sldId="1741"/>
            <ac:grpSpMk id="29" creationId="{A698140A-3A70-7441-3762-480AE12A035A}"/>
          </ac:grpSpMkLst>
        </pc:grpChg>
        <pc:grpChg chg="add mod">
          <ac:chgData name="Fabrice PIPART" userId="f595b7cb-47b8-4a43-85dc-aa1274715422" providerId="ADAL" clId="{AE8D1F3A-C002-1B4C-90F6-C97AAE956FC9}" dt="2022-07-15T15:06:13.944" v="1849"/>
          <ac:grpSpMkLst>
            <pc:docMk/>
            <pc:sldMk cId="3099886153" sldId="1741"/>
            <ac:grpSpMk id="34" creationId="{89D6F871-CD94-F8AA-87E6-3297F36509C7}"/>
          </ac:grpSpMkLst>
        </pc:grpChg>
        <pc:grpChg chg="del topLvl">
          <ac:chgData name="Fabrice PIPART" userId="f595b7cb-47b8-4a43-85dc-aa1274715422" providerId="ADAL" clId="{AE8D1F3A-C002-1B4C-90F6-C97AAE956FC9}" dt="2022-07-15T09:52:52.826" v="39" actId="478"/>
          <ac:grpSpMkLst>
            <pc:docMk/>
            <pc:sldMk cId="3099886153" sldId="1741"/>
            <ac:grpSpMk id="103" creationId="{C75C8CCE-D9E8-4805-8B52-9549F306FD94}"/>
          </ac:grpSpMkLst>
        </pc:grpChg>
        <pc:grpChg chg="topLvl">
          <ac:chgData name="Fabrice PIPART" userId="f595b7cb-47b8-4a43-85dc-aa1274715422" providerId="ADAL" clId="{AE8D1F3A-C002-1B4C-90F6-C97AAE956FC9}" dt="2022-07-15T09:52:35.399" v="36" actId="165"/>
          <ac:grpSpMkLst>
            <pc:docMk/>
            <pc:sldMk cId="3099886153" sldId="1741"/>
            <ac:grpSpMk id="108" creationId="{52BD991C-CF7B-4BB9-9CB0-98530D381515}"/>
          </ac:grpSpMkLst>
        </pc:grpChg>
        <pc:picChg chg="mod">
          <ac:chgData name="Fabrice PIPART" userId="f595b7cb-47b8-4a43-85dc-aa1274715422" providerId="ADAL" clId="{AE8D1F3A-C002-1B4C-90F6-C97AAE956FC9}" dt="2022-07-15T09:53:57.069" v="47" actId="1076"/>
          <ac:picMkLst>
            <pc:docMk/>
            <pc:sldMk cId="3099886153" sldId="1741"/>
            <ac:picMk id="4" creationId="{5DEEAFB6-CABC-5654-038A-492FA6751526}"/>
          </ac:picMkLst>
        </pc:picChg>
        <pc:picChg chg="add mod">
          <ac:chgData name="Fabrice PIPART" userId="f595b7cb-47b8-4a43-85dc-aa1274715422" providerId="ADAL" clId="{AE8D1F3A-C002-1B4C-90F6-C97AAE956FC9}" dt="2022-08-02T13:26:33.771" v="4350" actId="1076"/>
          <ac:picMkLst>
            <pc:docMk/>
            <pc:sldMk cId="3099886153" sldId="1741"/>
            <ac:picMk id="15" creationId="{6691B3C8-543D-746A-A8EB-8D4C65909D48}"/>
          </ac:picMkLst>
        </pc:picChg>
        <pc:picChg chg="mod">
          <ac:chgData name="Fabrice PIPART" userId="f595b7cb-47b8-4a43-85dc-aa1274715422" providerId="ADAL" clId="{AE8D1F3A-C002-1B4C-90F6-C97AAE956FC9}" dt="2022-07-15T09:54:14.718" v="50" actId="1076"/>
          <ac:picMkLst>
            <pc:docMk/>
            <pc:sldMk cId="3099886153" sldId="1741"/>
            <ac:picMk id="19" creationId="{F4F32FA9-F391-AC26-6192-65E0342AE8BE}"/>
          </ac:picMkLst>
        </pc:picChg>
        <pc:picChg chg="mod">
          <ac:chgData name="Fabrice PIPART" userId="f595b7cb-47b8-4a43-85dc-aa1274715422" providerId="ADAL" clId="{AE8D1F3A-C002-1B4C-90F6-C97AAE956FC9}" dt="2022-07-15T10:01:29.032" v="96" actId="14100"/>
          <ac:picMkLst>
            <pc:docMk/>
            <pc:sldMk cId="3099886153" sldId="1741"/>
            <ac:picMk id="26" creationId="{C989A03B-F57B-D80B-4058-51526A5442C1}"/>
          </ac:picMkLst>
        </pc:picChg>
        <pc:picChg chg="mod">
          <ac:chgData name="Fabrice PIPART" userId="f595b7cb-47b8-4a43-85dc-aa1274715422" providerId="ADAL" clId="{AE8D1F3A-C002-1B4C-90F6-C97AAE956FC9}" dt="2022-07-15T10:01:29.032" v="96" actId="14100"/>
          <ac:picMkLst>
            <pc:docMk/>
            <pc:sldMk cId="3099886153" sldId="1741"/>
            <ac:picMk id="28" creationId="{624BD9A2-E137-48F8-1E61-23FD3F71D7AE}"/>
          </ac:picMkLst>
        </pc:picChg>
        <pc:picChg chg="mod">
          <ac:chgData name="Fabrice PIPART" userId="f595b7cb-47b8-4a43-85dc-aa1274715422" providerId="ADAL" clId="{AE8D1F3A-C002-1B4C-90F6-C97AAE956FC9}" dt="2022-07-15T15:06:13.944" v="1849"/>
          <ac:picMkLst>
            <pc:docMk/>
            <pc:sldMk cId="3099886153" sldId="1741"/>
            <ac:picMk id="35" creationId="{D86258CC-3D0A-96EC-6683-63F5837FAB5E}"/>
          </ac:picMkLst>
        </pc:picChg>
        <pc:picChg chg="topLvl">
          <ac:chgData name="Fabrice PIPART" userId="f595b7cb-47b8-4a43-85dc-aa1274715422" providerId="ADAL" clId="{AE8D1F3A-C002-1B4C-90F6-C97AAE956FC9}" dt="2022-07-15T09:52:35.399" v="36" actId="165"/>
          <ac:picMkLst>
            <pc:docMk/>
            <pc:sldMk cId="3099886153" sldId="1741"/>
            <ac:picMk id="91" creationId="{2F8A90BD-2BB1-4803-BCCF-7EDBD7EA7AE0}"/>
          </ac:picMkLst>
        </pc:picChg>
        <pc:picChg chg="del topLvl">
          <ac:chgData name="Fabrice PIPART" userId="f595b7cb-47b8-4a43-85dc-aa1274715422" providerId="ADAL" clId="{AE8D1F3A-C002-1B4C-90F6-C97AAE956FC9}" dt="2022-07-15T09:52:52.826" v="39" actId="478"/>
          <ac:picMkLst>
            <pc:docMk/>
            <pc:sldMk cId="3099886153" sldId="1741"/>
            <ac:picMk id="92" creationId="{7BAC8276-969E-4D40-A31A-499A85CD8940}"/>
          </ac:picMkLst>
        </pc:picChg>
      </pc:sldChg>
      <pc:sldChg chg="addSp modSp ord">
        <pc:chgData name="Fabrice PIPART" userId="f595b7cb-47b8-4a43-85dc-aa1274715422" providerId="ADAL" clId="{AE8D1F3A-C002-1B4C-90F6-C97AAE956FC9}" dt="2022-08-02T13:26:38.819" v="4351"/>
        <pc:sldMkLst>
          <pc:docMk/>
          <pc:sldMk cId="3154831206" sldId="1742"/>
        </pc:sldMkLst>
        <pc:spChg chg="mod">
          <ac:chgData name="Fabrice PIPART" userId="f595b7cb-47b8-4a43-85dc-aa1274715422" providerId="ADAL" clId="{AE8D1F3A-C002-1B4C-90F6-C97AAE956FC9}" dt="2022-07-15T15:06:27.867" v="1851"/>
          <ac:spMkLst>
            <pc:docMk/>
            <pc:sldMk cId="3154831206" sldId="1742"/>
            <ac:spMk id="6" creationId="{7F2ABAED-5144-1B28-AA27-136FABD673D9}"/>
          </ac:spMkLst>
        </pc:spChg>
        <pc:grpChg chg="add mod">
          <ac:chgData name="Fabrice PIPART" userId="f595b7cb-47b8-4a43-85dc-aa1274715422" providerId="ADAL" clId="{AE8D1F3A-C002-1B4C-90F6-C97AAE956FC9}" dt="2022-07-15T15:06:27.867" v="1851"/>
          <ac:grpSpMkLst>
            <pc:docMk/>
            <pc:sldMk cId="3154831206" sldId="1742"/>
            <ac:grpSpMk id="3" creationId="{C16E75A7-AE97-36CC-8763-55F4471EB99F}"/>
          </ac:grpSpMkLst>
        </pc:grpChg>
        <pc:picChg chg="mod">
          <ac:chgData name="Fabrice PIPART" userId="f595b7cb-47b8-4a43-85dc-aa1274715422" providerId="ADAL" clId="{AE8D1F3A-C002-1B4C-90F6-C97AAE956FC9}" dt="2022-07-15T15:06:27.867" v="1851"/>
          <ac:picMkLst>
            <pc:docMk/>
            <pc:sldMk cId="3154831206" sldId="1742"/>
            <ac:picMk id="5" creationId="{57D15C8F-74C4-A9E3-3E6D-C4612308B58F}"/>
          </ac:picMkLst>
        </pc:picChg>
        <pc:picChg chg="add mod">
          <ac:chgData name="Fabrice PIPART" userId="f595b7cb-47b8-4a43-85dc-aa1274715422" providerId="ADAL" clId="{AE8D1F3A-C002-1B4C-90F6-C97AAE956FC9}" dt="2022-08-02T13:26:38.819" v="4351"/>
          <ac:picMkLst>
            <pc:docMk/>
            <pc:sldMk cId="3154831206" sldId="1742"/>
            <ac:picMk id="7" creationId="{84D65621-9737-88B0-AE41-EFA656EA9C7D}"/>
          </ac:picMkLst>
        </pc:picChg>
        <pc:picChg chg="mod">
          <ac:chgData name="Fabrice PIPART" userId="f595b7cb-47b8-4a43-85dc-aa1274715422" providerId="ADAL" clId="{AE8D1F3A-C002-1B4C-90F6-C97AAE956FC9}" dt="2022-07-15T09:55:29.135" v="80"/>
          <ac:picMkLst>
            <pc:docMk/>
            <pc:sldMk cId="3154831206" sldId="1742"/>
            <ac:picMk id="19" creationId="{00000000-0000-0000-0000-000000000000}"/>
          </ac:picMkLst>
        </pc:picChg>
      </pc:sldChg>
      <pc:sldChg chg="addSp delSp modSp new mod">
        <pc:chgData name="Fabrice PIPART" userId="f595b7cb-47b8-4a43-85dc-aa1274715422" providerId="ADAL" clId="{AE8D1F3A-C002-1B4C-90F6-C97AAE956FC9}" dt="2022-08-02T13:26:57.192" v="4395" actId="1036"/>
        <pc:sldMkLst>
          <pc:docMk/>
          <pc:sldMk cId="1155732253" sldId="1743"/>
        </pc:sldMkLst>
        <pc:spChg chg="del">
          <ac:chgData name="Fabrice PIPART" userId="f595b7cb-47b8-4a43-85dc-aa1274715422" providerId="ADAL" clId="{AE8D1F3A-C002-1B4C-90F6-C97AAE956FC9}" dt="2022-07-15T10:05:39.158" v="137" actId="478"/>
          <ac:spMkLst>
            <pc:docMk/>
            <pc:sldMk cId="1155732253" sldId="1743"/>
            <ac:spMk id="2" creationId="{16AF9C1E-39B8-9EBB-01F1-4A5E4241F128}"/>
          </ac:spMkLst>
        </pc:spChg>
        <pc:spChg chg="mod">
          <ac:chgData name="Fabrice PIPART" userId="f595b7cb-47b8-4a43-85dc-aa1274715422" providerId="ADAL" clId="{AE8D1F3A-C002-1B4C-90F6-C97AAE956FC9}" dt="2022-07-15T10:27:00.381" v="239" actId="1076"/>
          <ac:spMkLst>
            <pc:docMk/>
            <pc:sldMk cId="1155732253" sldId="1743"/>
            <ac:spMk id="6" creationId="{BE3AE8E5-72E1-D34B-8657-C27F5F95A703}"/>
          </ac:spMkLst>
        </pc:spChg>
        <pc:spChg chg="del">
          <ac:chgData name="Fabrice PIPART" userId="f595b7cb-47b8-4a43-85dc-aa1274715422" providerId="ADAL" clId="{AE8D1F3A-C002-1B4C-90F6-C97AAE956FC9}" dt="2022-07-15T10:26:47.975" v="235" actId="478"/>
          <ac:spMkLst>
            <pc:docMk/>
            <pc:sldMk cId="1155732253" sldId="1743"/>
            <ac:spMk id="7" creationId="{A39181CE-EB35-0E24-CDDC-F706D3BAA1AD}"/>
          </ac:spMkLst>
        </pc:spChg>
        <pc:spChg chg="mod">
          <ac:chgData name="Fabrice PIPART" userId="f595b7cb-47b8-4a43-85dc-aa1274715422" providerId="ADAL" clId="{AE8D1F3A-C002-1B4C-90F6-C97AAE956FC9}" dt="2022-07-15T10:27:03.176" v="241" actId="20577"/>
          <ac:spMkLst>
            <pc:docMk/>
            <pc:sldMk cId="1155732253" sldId="1743"/>
            <ac:spMk id="8" creationId="{95282433-4256-D132-2353-864D43BF79BD}"/>
          </ac:spMkLst>
        </pc:spChg>
        <pc:spChg chg="del">
          <ac:chgData name="Fabrice PIPART" userId="f595b7cb-47b8-4a43-85dc-aa1274715422" providerId="ADAL" clId="{AE8D1F3A-C002-1B4C-90F6-C97AAE956FC9}" dt="2022-07-15T10:26:47.975" v="235" actId="478"/>
          <ac:spMkLst>
            <pc:docMk/>
            <pc:sldMk cId="1155732253" sldId="1743"/>
            <ac:spMk id="9" creationId="{B8D57932-71ED-CBD4-7B16-E682B15943FC}"/>
          </ac:spMkLst>
        </pc:spChg>
        <pc:spChg chg="add mod">
          <ac:chgData name="Fabrice PIPART" userId="f595b7cb-47b8-4a43-85dc-aa1274715422" providerId="ADAL" clId="{AE8D1F3A-C002-1B4C-90F6-C97AAE956FC9}" dt="2022-07-15T10:05:35.147" v="136"/>
          <ac:spMkLst>
            <pc:docMk/>
            <pc:sldMk cId="1155732253" sldId="1743"/>
            <ac:spMk id="10" creationId="{4AE9DB43-F83B-2275-73F4-7AA7DAB24623}"/>
          </ac:spMkLst>
        </pc:spChg>
        <pc:spChg chg="add mod">
          <ac:chgData name="Fabrice PIPART" userId="f595b7cb-47b8-4a43-85dc-aa1274715422" providerId="ADAL" clId="{AE8D1F3A-C002-1B4C-90F6-C97AAE956FC9}" dt="2022-07-15T10:05:51.091" v="159" actId="6549"/>
          <ac:spMkLst>
            <pc:docMk/>
            <pc:sldMk cId="1155732253" sldId="1743"/>
            <ac:spMk id="11" creationId="{2E04D498-756A-E648-1FB4-92C7DE4D664B}"/>
          </ac:spMkLst>
        </pc:spChg>
        <pc:spChg chg="add mod">
          <ac:chgData name="Fabrice PIPART" userId="f595b7cb-47b8-4a43-85dc-aa1274715422" providerId="ADAL" clId="{AE8D1F3A-C002-1B4C-90F6-C97AAE956FC9}" dt="2022-07-15T15:04:15.938" v="1826" actId="1076"/>
          <ac:spMkLst>
            <pc:docMk/>
            <pc:sldMk cId="1155732253" sldId="1743"/>
            <ac:spMk id="13" creationId="{9A4328CB-F1A9-9325-7197-CB6763F0DF39}"/>
          </ac:spMkLst>
        </pc:spChg>
        <pc:picChg chg="add mod">
          <ac:chgData name="Fabrice PIPART" userId="f595b7cb-47b8-4a43-85dc-aa1274715422" providerId="ADAL" clId="{AE8D1F3A-C002-1B4C-90F6-C97AAE956FC9}" dt="2022-08-02T13:26:57.192" v="4395" actId="1036"/>
          <ac:picMkLst>
            <pc:docMk/>
            <pc:sldMk cId="1155732253" sldId="1743"/>
            <ac:picMk id="2" creationId="{DAC91964-D6BB-F0CB-C822-8FA8E65EE3C1}"/>
          </ac:picMkLst>
        </pc:picChg>
        <pc:picChg chg="add mod">
          <ac:chgData name="Fabrice PIPART" userId="f595b7cb-47b8-4a43-85dc-aa1274715422" providerId="ADAL" clId="{AE8D1F3A-C002-1B4C-90F6-C97AAE956FC9}" dt="2022-07-15T10:27:10.459" v="242" actId="14100"/>
          <ac:picMkLst>
            <pc:docMk/>
            <pc:sldMk cId="1155732253" sldId="1743"/>
            <ac:picMk id="12" creationId="{00FC6276-6257-FEF3-B87F-CF9D97B4CDB2}"/>
          </ac:picMkLst>
        </pc:picChg>
        <pc:picChg chg="add mod">
          <ac:chgData name="Fabrice PIPART" userId="f595b7cb-47b8-4a43-85dc-aa1274715422" providerId="ADAL" clId="{AE8D1F3A-C002-1B4C-90F6-C97AAE956FC9}" dt="2022-07-15T10:28:55.721" v="260" actId="1076"/>
          <ac:picMkLst>
            <pc:docMk/>
            <pc:sldMk cId="1155732253" sldId="1743"/>
            <ac:picMk id="7170" creationId="{D1C423C1-AB52-FF6D-A5C9-919D2AB1EB8C}"/>
          </ac:picMkLst>
        </pc:picChg>
        <pc:picChg chg="add mod">
          <ac:chgData name="Fabrice PIPART" userId="f595b7cb-47b8-4a43-85dc-aa1274715422" providerId="ADAL" clId="{AE8D1F3A-C002-1B4C-90F6-C97AAE956FC9}" dt="2022-07-15T10:29:12.490" v="268" actId="14100"/>
          <ac:picMkLst>
            <pc:docMk/>
            <pc:sldMk cId="1155732253" sldId="1743"/>
            <ac:picMk id="7172" creationId="{7DFE186A-B408-F3EC-FCAF-5F215D458FBE}"/>
          </ac:picMkLst>
        </pc:picChg>
      </pc:sldChg>
      <pc:sldChg chg="addSp delSp modSp add mod ord">
        <pc:chgData name="Fabrice PIPART" userId="f595b7cb-47b8-4a43-85dc-aa1274715422" providerId="ADAL" clId="{AE8D1F3A-C002-1B4C-90F6-C97AAE956FC9}" dt="2022-07-28T16:04:13.650" v="3907" actId="1076"/>
        <pc:sldMkLst>
          <pc:docMk/>
          <pc:sldMk cId="2852179800" sldId="1744"/>
        </pc:sldMkLst>
        <pc:spChg chg="add del mod">
          <ac:chgData name="Fabrice PIPART" userId="f595b7cb-47b8-4a43-85dc-aa1274715422" providerId="ADAL" clId="{AE8D1F3A-C002-1B4C-90F6-C97AAE956FC9}" dt="2022-07-28T15:46:51.553" v="3661" actId="478"/>
          <ac:spMkLst>
            <pc:docMk/>
            <pc:sldMk cId="2852179800" sldId="1744"/>
            <ac:spMk id="6" creationId="{BE3AE8E5-72E1-D34B-8657-C27F5F95A703}"/>
          </ac:spMkLst>
        </pc:spChg>
        <pc:spChg chg="mod">
          <ac:chgData name="Fabrice PIPART" userId="f595b7cb-47b8-4a43-85dc-aa1274715422" providerId="ADAL" clId="{AE8D1F3A-C002-1B4C-90F6-C97AAE956FC9}" dt="2022-07-28T15:59:19.809" v="3904" actId="1036"/>
          <ac:spMkLst>
            <pc:docMk/>
            <pc:sldMk cId="2852179800" sldId="1744"/>
            <ac:spMk id="8" creationId="{95282433-4256-D132-2353-864D43BF79BD}"/>
          </ac:spMkLst>
        </pc:spChg>
        <pc:spChg chg="add mod">
          <ac:chgData name="Fabrice PIPART" userId="f595b7cb-47b8-4a43-85dc-aa1274715422" providerId="ADAL" clId="{AE8D1F3A-C002-1B4C-90F6-C97AAE956FC9}" dt="2022-07-15T15:27:37.234" v="2475" actId="20577"/>
          <ac:spMkLst>
            <pc:docMk/>
            <pc:sldMk cId="2852179800" sldId="1744"/>
            <ac:spMk id="9" creationId="{434C3B9B-8163-0616-ACB8-28F1BCB4ED8F}"/>
          </ac:spMkLst>
        </pc:spChg>
        <pc:spChg chg="mod">
          <ac:chgData name="Fabrice PIPART" userId="f595b7cb-47b8-4a43-85dc-aa1274715422" providerId="ADAL" clId="{AE8D1F3A-C002-1B4C-90F6-C97AAE956FC9}" dt="2022-07-15T11:47:05.684" v="287" actId="20577"/>
          <ac:spMkLst>
            <pc:docMk/>
            <pc:sldMk cId="2852179800" sldId="1744"/>
            <ac:spMk id="10" creationId="{4AE9DB43-F83B-2275-73F4-7AA7DAB24623}"/>
          </ac:spMkLst>
        </pc:spChg>
        <pc:spChg chg="mod">
          <ac:chgData name="Fabrice PIPART" userId="f595b7cb-47b8-4a43-85dc-aa1274715422" providerId="ADAL" clId="{AE8D1F3A-C002-1B4C-90F6-C97AAE956FC9}" dt="2022-07-15T12:19:32.891" v="448" actId="14100"/>
          <ac:spMkLst>
            <pc:docMk/>
            <pc:sldMk cId="2852179800" sldId="1744"/>
            <ac:spMk id="11" creationId="{2E04D498-756A-E648-1FB4-92C7DE4D664B}"/>
          </ac:spMkLst>
        </pc:spChg>
        <pc:spChg chg="add mod">
          <ac:chgData name="Fabrice PIPART" userId="f595b7cb-47b8-4a43-85dc-aa1274715422" providerId="ADAL" clId="{AE8D1F3A-C002-1B4C-90F6-C97AAE956FC9}" dt="2022-07-28T15:54:37.400" v="3784" actId="1037"/>
          <ac:spMkLst>
            <pc:docMk/>
            <pc:sldMk cId="2852179800" sldId="1744"/>
            <ac:spMk id="12" creationId="{F1D6A3F5-B988-3938-694F-45693C03F502}"/>
          </ac:spMkLst>
        </pc:spChg>
        <pc:spChg chg="add del mod">
          <ac:chgData name="Fabrice PIPART" userId="f595b7cb-47b8-4a43-85dc-aa1274715422" providerId="ADAL" clId="{AE8D1F3A-C002-1B4C-90F6-C97AAE956FC9}" dt="2022-07-28T15:42:35.032" v="3572" actId="478"/>
          <ac:spMkLst>
            <pc:docMk/>
            <pc:sldMk cId="2852179800" sldId="1744"/>
            <ac:spMk id="13" creationId="{81CAC9A8-44B2-3667-1608-7B49845D6A5F}"/>
          </ac:spMkLst>
        </pc:spChg>
        <pc:spChg chg="add mod">
          <ac:chgData name="Fabrice PIPART" userId="f595b7cb-47b8-4a43-85dc-aa1274715422" providerId="ADAL" clId="{AE8D1F3A-C002-1B4C-90F6-C97AAE956FC9}" dt="2022-07-28T15:54:37.400" v="3784" actId="1037"/>
          <ac:spMkLst>
            <pc:docMk/>
            <pc:sldMk cId="2852179800" sldId="1744"/>
            <ac:spMk id="14" creationId="{1227A172-C780-D0BE-FF99-88CE0CC04367}"/>
          </ac:spMkLst>
        </pc:spChg>
        <pc:spChg chg="add mod">
          <ac:chgData name="Fabrice PIPART" userId="f595b7cb-47b8-4a43-85dc-aa1274715422" providerId="ADAL" clId="{AE8D1F3A-C002-1B4C-90F6-C97AAE956FC9}" dt="2022-07-28T15:54:37.400" v="3784" actId="1037"/>
          <ac:spMkLst>
            <pc:docMk/>
            <pc:sldMk cId="2852179800" sldId="1744"/>
            <ac:spMk id="15" creationId="{20CA4B79-2907-FC03-F07E-C081870C77A9}"/>
          </ac:spMkLst>
        </pc:spChg>
        <pc:spChg chg="add mod">
          <ac:chgData name="Fabrice PIPART" userId="f595b7cb-47b8-4a43-85dc-aa1274715422" providerId="ADAL" clId="{AE8D1F3A-C002-1B4C-90F6-C97AAE956FC9}" dt="2022-07-28T15:54:37.400" v="3784" actId="1037"/>
          <ac:spMkLst>
            <pc:docMk/>
            <pc:sldMk cId="2852179800" sldId="1744"/>
            <ac:spMk id="16" creationId="{B315E5BA-3F2D-BC6E-E376-FF26E5AA96D9}"/>
          </ac:spMkLst>
        </pc:spChg>
        <pc:spChg chg="add mod">
          <ac:chgData name="Fabrice PIPART" userId="f595b7cb-47b8-4a43-85dc-aa1274715422" providerId="ADAL" clId="{AE8D1F3A-C002-1B4C-90F6-C97AAE956FC9}" dt="2022-07-28T15:54:37.400" v="3784" actId="1037"/>
          <ac:spMkLst>
            <pc:docMk/>
            <pc:sldMk cId="2852179800" sldId="1744"/>
            <ac:spMk id="17" creationId="{77E70D4A-AD3F-9E52-B353-5BFB9A4DC9FB}"/>
          </ac:spMkLst>
        </pc:spChg>
        <pc:spChg chg="add mod">
          <ac:chgData name="Fabrice PIPART" userId="f595b7cb-47b8-4a43-85dc-aa1274715422" providerId="ADAL" clId="{AE8D1F3A-C002-1B4C-90F6-C97AAE956FC9}" dt="2022-07-28T15:54:37.400" v="3784" actId="1037"/>
          <ac:spMkLst>
            <pc:docMk/>
            <pc:sldMk cId="2852179800" sldId="1744"/>
            <ac:spMk id="18" creationId="{5C7B642B-DFC1-3F08-7215-08EB498FB10C}"/>
          </ac:spMkLst>
        </pc:spChg>
        <pc:spChg chg="add mod">
          <ac:chgData name="Fabrice PIPART" userId="f595b7cb-47b8-4a43-85dc-aa1274715422" providerId="ADAL" clId="{AE8D1F3A-C002-1B4C-90F6-C97AAE956FC9}" dt="2022-07-28T15:54:37.400" v="3784" actId="1037"/>
          <ac:spMkLst>
            <pc:docMk/>
            <pc:sldMk cId="2852179800" sldId="1744"/>
            <ac:spMk id="19" creationId="{EFC4A190-4148-CBD7-C681-8EED4F9BFA94}"/>
          </ac:spMkLst>
        </pc:spChg>
        <pc:spChg chg="add mod">
          <ac:chgData name="Fabrice PIPART" userId="f595b7cb-47b8-4a43-85dc-aa1274715422" providerId="ADAL" clId="{AE8D1F3A-C002-1B4C-90F6-C97AAE956FC9}" dt="2022-07-28T15:54:37.400" v="3784" actId="1037"/>
          <ac:spMkLst>
            <pc:docMk/>
            <pc:sldMk cId="2852179800" sldId="1744"/>
            <ac:spMk id="20" creationId="{4BFE8060-EAAC-2722-C715-A8E7FAE5B3AA}"/>
          </ac:spMkLst>
        </pc:spChg>
        <pc:spChg chg="add del mod">
          <ac:chgData name="Fabrice PIPART" userId="f595b7cb-47b8-4a43-85dc-aa1274715422" providerId="ADAL" clId="{AE8D1F3A-C002-1B4C-90F6-C97AAE956FC9}" dt="2022-07-28T15:46:44.978" v="3660" actId="478"/>
          <ac:spMkLst>
            <pc:docMk/>
            <pc:sldMk cId="2852179800" sldId="1744"/>
            <ac:spMk id="22" creationId="{FC8B7179-5446-F2B1-F050-9C30F8387F20}"/>
          </ac:spMkLst>
        </pc:spChg>
        <pc:spChg chg="add del mod">
          <ac:chgData name="Fabrice PIPART" userId="f595b7cb-47b8-4a43-85dc-aa1274715422" providerId="ADAL" clId="{AE8D1F3A-C002-1B4C-90F6-C97AAE956FC9}" dt="2022-07-28T15:46:55.081" v="3662" actId="478"/>
          <ac:spMkLst>
            <pc:docMk/>
            <pc:sldMk cId="2852179800" sldId="1744"/>
            <ac:spMk id="24" creationId="{B4D0DDA9-EE1D-3836-BD17-E9467DC8C77B}"/>
          </ac:spMkLst>
        </pc:spChg>
        <pc:spChg chg="add mod">
          <ac:chgData name="Fabrice PIPART" userId="f595b7cb-47b8-4a43-85dc-aa1274715422" providerId="ADAL" clId="{AE8D1F3A-C002-1B4C-90F6-C97AAE956FC9}" dt="2022-07-28T15:54:37.400" v="3784" actId="1037"/>
          <ac:spMkLst>
            <pc:docMk/>
            <pc:sldMk cId="2852179800" sldId="1744"/>
            <ac:spMk id="25" creationId="{4AF1570B-C04D-9F54-CFCB-ABCFA3D34F23}"/>
          </ac:spMkLst>
        </pc:spChg>
        <pc:spChg chg="add mod">
          <ac:chgData name="Fabrice PIPART" userId="f595b7cb-47b8-4a43-85dc-aa1274715422" providerId="ADAL" clId="{AE8D1F3A-C002-1B4C-90F6-C97AAE956FC9}" dt="2022-07-28T15:58:52.641" v="3869" actId="1076"/>
          <ac:spMkLst>
            <pc:docMk/>
            <pc:sldMk cId="2852179800" sldId="1744"/>
            <ac:spMk id="52" creationId="{AFEFF002-0D17-6E60-73C9-1128801465E7}"/>
          </ac:spMkLst>
        </pc:spChg>
        <pc:spChg chg="add mod">
          <ac:chgData name="Fabrice PIPART" userId="f595b7cb-47b8-4a43-85dc-aa1274715422" providerId="ADAL" clId="{AE8D1F3A-C002-1B4C-90F6-C97AAE956FC9}" dt="2022-07-28T15:58:20.781" v="3854" actId="1076"/>
          <ac:spMkLst>
            <pc:docMk/>
            <pc:sldMk cId="2852179800" sldId="1744"/>
            <ac:spMk id="53" creationId="{EA9C80A6-DCA0-A480-A1DD-0FB0F9E021F0}"/>
          </ac:spMkLst>
        </pc:spChg>
        <pc:spChg chg="add mod">
          <ac:chgData name="Fabrice PIPART" userId="f595b7cb-47b8-4a43-85dc-aa1274715422" providerId="ADAL" clId="{AE8D1F3A-C002-1B4C-90F6-C97AAE956FC9}" dt="2022-07-28T15:58:31.108" v="3864" actId="1076"/>
          <ac:spMkLst>
            <pc:docMk/>
            <pc:sldMk cId="2852179800" sldId="1744"/>
            <ac:spMk id="54" creationId="{63CFB3EF-01D3-1623-9C95-6D8E1514E96A}"/>
          </ac:spMkLst>
        </pc:spChg>
        <pc:spChg chg="add mod">
          <ac:chgData name="Fabrice PIPART" userId="f595b7cb-47b8-4a43-85dc-aa1274715422" providerId="ADAL" clId="{AE8D1F3A-C002-1B4C-90F6-C97AAE956FC9}" dt="2022-07-28T15:58:42.787" v="3866" actId="1076"/>
          <ac:spMkLst>
            <pc:docMk/>
            <pc:sldMk cId="2852179800" sldId="1744"/>
            <ac:spMk id="55" creationId="{E8E0FE0E-D280-E395-047D-6044978016B1}"/>
          </ac:spMkLst>
        </pc:spChg>
        <pc:spChg chg="add mod">
          <ac:chgData name="Fabrice PIPART" userId="f595b7cb-47b8-4a43-85dc-aa1274715422" providerId="ADAL" clId="{AE8D1F3A-C002-1B4C-90F6-C97AAE956FC9}" dt="2022-07-28T15:59:07.556" v="3890" actId="20577"/>
          <ac:spMkLst>
            <pc:docMk/>
            <pc:sldMk cId="2852179800" sldId="1744"/>
            <ac:spMk id="56" creationId="{6379DAB8-915A-EB1B-1A3D-DD592B82BB59}"/>
          </ac:spMkLst>
        </pc:spChg>
        <pc:picChg chg="add mod">
          <ac:chgData name="Fabrice PIPART" userId="f595b7cb-47b8-4a43-85dc-aa1274715422" providerId="ADAL" clId="{AE8D1F3A-C002-1B4C-90F6-C97AAE956FC9}" dt="2022-07-28T16:04:13.650" v="3907" actId="1076"/>
          <ac:picMkLst>
            <pc:docMk/>
            <pc:sldMk cId="2852179800" sldId="1744"/>
            <ac:picMk id="2" creationId="{D01B1266-B09F-1ACD-ECA1-BFC79873EA23}"/>
          </ac:picMkLst>
        </pc:picChg>
        <pc:picChg chg="add mod">
          <ac:chgData name="Fabrice PIPART" userId="f595b7cb-47b8-4a43-85dc-aa1274715422" providerId="ADAL" clId="{AE8D1F3A-C002-1B4C-90F6-C97AAE956FC9}" dt="2022-07-28T16:04:03.925" v="3905" actId="1076"/>
          <ac:picMkLst>
            <pc:docMk/>
            <pc:sldMk cId="2852179800" sldId="1744"/>
            <ac:picMk id="7" creationId="{2BE4582E-C0E3-D671-0C2E-3A5BB8AA8D0E}"/>
          </ac:picMkLst>
        </pc:picChg>
        <pc:picChg chg="del">
          <ac:chgData name="Fabrice PIPART" userId="f595b7cb-47b8-4a43-85dc-aa1274715422" providerId="ADAL" clId="{AE8D1F3A-C002-1B4C-90F6-C97AAE956FC9}" dt="2022-07-15T12:19:33.894" v="449" actId="478"/>
          <ac:picMkLst>
            <pc:docMk/>
            <pc:sldMk cId="2852179800" sldId="1744"/>
            <ac:picMk id="12" creationId="{00FC6276-6257-FEF3-B87F-CF9D97B4CDB2}"/>
          </ac:picMkLst>
        </pc:picChg>
        <pc:cxnChg chg="add mod">
          <ac:chgData name="Fabrice PIPART" userId="f595b7cb-47b8-4a43-85dc-aa1274715422" providerId="ADAL" clId="{AE8D1F3A-C002-1B4C-90F6-C97AAE956FC9}" dt="2022-07-28T15:54:37.400" v="3784" actId="1037"/>
          <ac:cxnSpMkLst>
            <pc:docMk/>
            <pc:sldMk cId="2852179800" sldId="1744"/>
            <ac:cxnSpMk id="27" creationId="{D5B7A487-457F-D995-E9CA-4BB999A022ED}"/>
          </ac:cxnSpMkLst>
        </pc:cxnChg>
        <pc:cxnChg chg="add mod">
          <ac:chgData name="Fabrice PIPART" userId="f595b7cb-47b8-4a43-85dc-aa1274715422" providerId="ADAL" clId="{AE8D1F3A-C002-1B4C-90F6-C97AAE956FC9}" dt="2022-07-28T15:54:37.400" v="3784" actId="1037"/>
          <ac:cxnSpMkLst>
            <pc:docMk/>
            <pc:sldMk cId="2852179800" sldId="1744"/>
            <ac:cxnSpMk id="30" creationId="{F55FD698-37F4-CB08-770E-98613056A526}"/>
          </ac:cxnSpMkLst>
        </pc:cxnChg>
        <pc:cxnChg chg="add mod">
          <ac:chgData name="Fabrice PIPART" userId="f595b7cb-47b8-4a43-85dc-aa1274715422" providerId="ADAL" clId="{AE8D1F3A-C002-1B4C-90F6-C97AAE956FC9}" dt="2022-07-28T15:54:37.400" v="3784" actId="1037"/>
          <ac:cxnSpMkLst>
            <pc:docMk/>
            <pc:sldMk cId="2852179800" sldId="1744"/>
            <ac:cxnSpMk id="31" creationId="{1B00E6B4-6B33-CDC5-78A9-5ADAF23BC6C1}"/>
          </ac:cxnSpMkLst>
        </pc:cxnChg>
        <pc:cxnChg chg="add mod">
          <ac:chgData name="Fabrice PIPART" userId="f595b7cb-47b8-4a43-85dc-aa1274715422" providerId="ADAL" clId="{AE8D1F3A-C002-1B4C-90F6-C97AAE956FC9}" dt="2022-07-28T15:54:37.400" v="3784" actId="1037"/>
          <ac:cxnSpMkLst>
            <pc:docMk/>
            <pc:sldMk cId="2852179800" sldId="1744"/>
            <ac:cxnSpMk id="32" creationId="{599E106F-7FAF-3A48-CAA9-745D9595FD8E}"/>
          </ac:cxnSpMkLst>
        </pc:cxnChg>
        <pc:cxnChg chg="add mod">
          <ac:chgData name="Fabrice PIPART" userId="f595b7cb-47b8-4a43-85dc-aa1274715422" providerId="ADAL" clId="{AE8D1F3A-C002-1B4C-90F6-C97AAE956FC9}" dt="2022-07-28T15:54:37.400" v="3784" actId="1037"/>
          <ac:cxnSpMkLst>
            <pc:docMk/>
            <pc:sldMk cId="2852179800" sldId="1744"/>
            <ac:cxnSpMk id="33" creationId="{215DFBFE-8EB8-D4DB-40F2-772BBBA24119}"/>
          </ac:cxnSpMkLst>
        </pc:cxnChg>
        <pc:cxnChg chg="add mod">
          <ac:chgData name="Fabrice PIPART" userId="f595b7cb-47b8-4a43-85dc-aa1274715422" providerId="ADAL" clId="{AE8D1F3A-C002-1B4C-90F6-C97AAE956FC9}" dt="2022-07-28T15:54:37.400" v="3784" actId="1037"/>
          <ac:cxnSpMkLst>
            <pc:docMk/>
            <pc:sldMk cId="2852179800" sldId="1744"/>
            <ac:cxnSpMk id="34" creationId="{015EA396-09CF-60F0-23F6-73152DBEF964}"/>
          </ac:cxnSpMkLst>
        </pc:cxnChg>
        <pc:cxnChg chg="add mod">
          <ac:chgData name="Fabrice PIPART" userId="f595b7cb-47b8-4a43-85dc-aa1274715422" providerId="ADAL" clId="{AE8D1F3A-C002-1B4C-90F6-C97AAE956FC9}" dt="2022-07-28T15:54:37.400" v="3784" actId="1037"/>
          <ac:cxnSpMkLst>
            <pc:docMk/>
            <pc:sldMk cId="2852179800" sldId="1744"/>
            <ac:cxnSpMk id="35" creationId="{CD705B22-ED69-BAC6-95EA-5D984070FDBB}"/>
          </ac:cxnSpMkLst>
        </pc:cxnChg>
        <pc:cxnChg chg="add mod">
          <ac:chgData name="Fabrice PIPART" userId="f595b7cb-47b8-4a43-85dc-aa1274715422" providerId="ADAL" clId="{AE8D1F3A-C002-1B4C-90F6-C97AAE956FC9}" dt="2022-07-28T15:54:37.400" v="3784" actId="1037"/>
          <ac:cxnSpMkLst>
            <pc:docMk/>
            <pc:sldMk cId="2852179800" sldId="1744"/>
            <ac:cxnSpMk id="36" creationId="{116E2611-9AA6-A733-9139-DED815E17435}"/>
          </ac:cxnSpMkLst>
        </pc:cxnChg>
        <pc:cxnChg chg="add mod">
          <ac:chgData name="Fabrice PIPART" userId="f595b7cb-47b8-4a43-85dc-aa1274715422" providerId="ADAL" clId="{AE8D1F3A-C002-1B4C-90F6-C97AAE956FC9}" dt="2022-07-28T15:55:09.582" v="3788" actId="14100"/>
          <ac:cxnSpMkLst>
            <pc:docMk/>
            <pc:sldMk cId="2852179800" sldId="1744"/>
            <ac:cxnSpMk id="37" creationId="{54FEB821-DBBB-3049-4BD4-A2570E211128}"/>
          </ac:cxnSpMkLst>
        </pc:cxnChg>
        <pc:cxnChg chg="add mod">
          <ac:chgData name="Fabrice PIPART" userId="f595b7cb-47b8-4a43-85dc-aa1274715422" providerId="ADAL" clId="{AE8D1F3A-C002-1B4C-90F6-C97AAE956FC9}" dt="2022-07-28T15:56:06.640" v="3802" actId="14100"/>
          <ac:cxnSpMkLst>
            <pc:docMk/>
            <pc:sldMk cId="2852179800" sldId="1744"/>
            <ac:cxnSpMk id="40" creationId="{4F33DAC8-613D-2E2D-B79A-3115FEA94463}"/>
          </ac:cxnSpMkLst>
        </pc:cxnChg>
        <pc:cxnChg chg="add mod">
          <ac:chgData name="Fabrice PIPART" userId="f595b7cb-47b8-4a43-85dc-aa1274715422" providerId="ADAL" clId="{AE8D1F3A-C002-1B4C-90F6-C97AAE956FC9}" dt="2022-07-28T15:55:53.749" v="3799" actId="14100"/>
          <ac:cxnSpMkLst>
            <pc:docMk/>
            <pc:sldMk cId="2852179800" sldId="1744"/>
            <ac:cxnSpMk id="44" creationId="{B052873C-D3F8-D40C-38F7-73341EAB7D79}"/>
          </ac:cxnSpMkLst>
        </pc:cxnChg>
        <pc:cxnChg chg="add mod">
          <ac:chgData name="Fabrice PIPART" userId="f595b7cb-47b8-4a43-85dc-aa1274715422" providerId="ADAL" clId="{AE8D1F3A-C002-1B4C-90F6-C97AAE956FC9}" dt="2022-07-28T15:56:34.786" v="3806" actId="14100"/>
          <ac:cxnSpMkLst>
            <pc:docMk/>
            <pc:sldMk cId="2852179800" sldId="1744"/>
            <ac:cxnSpMk id="48" creationId="{AE55161F-8FCF-92F0-1E4F-73C74EEF47AF}"/>
          </ac:cxnSpMkLst>
        </pc:cxnChg>
        <pc:cxnChg chg="add mod">
          <ac:chgData name="Fabrice PIPART" userId="f595b7cb-47b8-4a43-85dc-aa1274715422" providerId="ADAL" clId="{AE8D1F3A-C002-1B4C-90F6-C97AAE956FC9}" dt="2022-07-28T15:56:45.047" v="3808" actId="1076"/>
          <ac:cxnSpMkLst>
            <pc:docMk/>
            <pc:sldMk cId="2852179800" sldId="1744"/>
            <ac:cxnSpMk id="50" creationId="{1CC873E6-5BAD-DFFC-A316-8A61724368FA}"/>
          </ac:cxnSpMkLst>
        </pc:cxnChg>
        <pc:cxnChg chg="add mod">
          <ac:chgData name="Fabrice PIPART" userId="f595b7cb-47b8-4a43-85dc-aa1274715422" providerId="ADAL" clId="{AE8D1F3A-C002-1B4C-90F6-C97AAE956FC9}" dt="2022-07-28T15:57:23.076" v="3814" actId="692"/>
          <ac:cxnSpMkLst>
            <pc:docMk/>
            <pc:sldMk cId="2852179800" sldId="1744"/>
            <ac:cxnSpMk id="51" creationId="{2B93D4B8-6EE4-96ED-9CD4-5385E0F65D7A}"/>
          </ac:cxnSpMkLst>
        </pc:cxnChg>
      </pc:sldChg>
      <pc:sldChg chg="addSp delSp modSp add mod ord">
        <pc:chgData name="Fabrice PIPART" userId="f595b7cb-47b8-4a43-85dc-aa1274715422" providerId="ADAL" clId="{AE8D1F3A-C002-1B4C-90F6-C97AAE956FC9}" dt="2022-07-15T15:35:20.800" v="2957" actId="20577"/>
        <pc:sldMkLst>
          <pc:docMk/>
          <pc:sldMk cId="411953820" sldId="1745"/>
        </pc:sldMkLst>
        <pc:spChg chg="mod">
          <ac:chgData name="Fabrice PIPART" userId="f595b7cb-47b8-4a43-85dc-aa1274715422" providerId="ADAL" clId="{AE8D1F3A-C002-1B4C-90F6-C97AAE956FC9}" dt="2022-07-15T12:35:53.315" v="1010" actId="14100"/>
          <ac:spMkLst>
            <pc:docMk/>
            <pc:sldMk cId="411953820" sldId="1745"/>
            <ac:spMk id="6" creationId="{BE3AE8E5-72E1-D34B-8657-C27F5F95A703}"/>
          </ac:spMkLst>
        </pc:spChg>
        <pc:spChg chg="mod">
          <ac:chgData name="Fabrice PIPART" userId="f595b7cb-47b8-4a43-85dc-aa1274715422" providerId="ADAL" clId="{AE8D1F3A-C002-1B4C-90F6-C97AAE956FC9}" dt="2022-07-15T12:35:32.070" v="977" actId="20577"/>
          <ac:spMkLst>
            <pc:docMk/>
            <pc:sldMk cId="411953820" sldId="1745"/>
            <ac:spMk id="8" creationId="{95282433-4256-D132-2353-864D43BF79BD}"/>
          </ac:spMkLst>
        </pc:spChg>
        <pc:spChg chg="add mod">
          <ac:chgData name="Fabrice PIPART" userId="f595b7cb-47b8-4a43-85dc-aa1274715422" providerId="ADAL" clId="{AE8D1F3A-C002-1B4C-90F6-C97AAE956FC9}" dt="2022-07-15T12:37:13.285" v="1023" actId="20577"/>
          <ac:spMkLst>
            <pc:docMk/>
            <pc:sldMk cId="411953820" sldId="1745"/>
            <ac:spMk id="9" creationId="{1516CCAE-BD4C-C9E4-890E-5015B7F5F7D9}"/>
          </ac:spMkLst>
        </pc:spChg>
        <pc:spChg chg="mod">
          <ac:chgData name="Fabrice PIPART" userId="f595b7cb-47b8-4a43-85dc-aa1274715422" providerId="ADAL" clId="{AE8D1F3A-C002-1B4C-90F6-C97AAE956FC9}" dt="2022-07-15T15:28:17.896" v="2497" actId="20577"/>
          <ac:spMkLst>
            <pc:docMk/>
            <pc:sldMk cId="411953820" sldId="1745"/>
            <ac:spMk id="10" creationId="{4AE9DB43-F83B-2275-73F4-7AA7DAB24623}"/>
          </ac:spMkLst>
        </pc:spChg>
        <pc:spChg chg="mod">
          <ac:chgData name="Fabrice PIPART" userId="f595b7cb-47b8-4a43-85dc-aa1274715422" providerId="ADAL" clId="{AE8D1F3A-C002-1B4C-90F6-C97AAE956FC9}" dt="2022-07-15T12:34:00.268" v="865" actId="20577"/>
          <ac:spMkLst>
            <pc:docMk/>
            <pc:sldMk cId="411953820" sldId="1745"/>
            <ac:spMk id="11" creationId="{2E04D498-756A-E648-1FB4-92C7DE4D664B}"/>
          </ac:spMkLst>
        </pc:spChg>
        <pc:spChg chg="add mod">
          <ac:chgData name="Fabrice PIPART" userId="f595b7cb-47b8-4a43-85dc-aa1274715422" providerId="ADAL" clId="{AE8D1F3A-C002-1B4C-90F6-C97AAE956FC9}" dt="2022-07-15T15:12:09.641" v="1903" actId="20577"/>
          <ac:spMkLst>
            <pc:docMk/>
            <pc:sldMk cId="411953820" sldId="1745"/>
            <ac:spMk id="12" creationId="{700B2381-DE13-C745-11DA-9FD4F77490BF}"/>
          </ac:spMkLst>
        </pc:spChg>
        <pc:spChg chg="add mod">
          <ac:chgData name="Fabrice PIPART" userId="f595b7cb-47b8-4a43-85dc-aa1274715422" providerId="ADAL" clId="{AE8D1F3A-C002-1B4C-90F6-C97AAE956FC9}" dt="2022-07-15T15:35:20.800" v="2957" actId="20577"/>
          <ac:spMkLst>
            <pc:docMk/>
            <pc:sldMk cId="411953820" sldId="1745"/>
            <ac:spMk id="13" creationId="{54719D85-6F66-2A36-3B07-F7D2BF67F29E}"/>
          </ac:spMkLst>
        </pc:spChg>
        <pc:picChg chg="del">
          <ac:chgData name="Fabrice PIPART" userId="f595b7cb-47b8-4a43-85dc-aa1274715422" providerId="ADAL" clId="{AE8D1F3A-C002-1B4C-90F6-C97AAE956FC9}" dt="2022-07-15T12:38:11.070" v="1038" actId="478"/>
          <ac:picMkLst>
            <pc:docMk/>
            <pc:sldMk cId="411953820" sldId="1745"/>
            <ac:picMk id="2" creationId="{D01B1266-B09F-1ACD-ECA1-BFC79873EA23}"/>
          </ac:picMkLst>
        </pc:picChg>
        <pc:picChg chg="del">
          <ac:chgData name="Fabrice PIPART" userId="f595b7cb-47b8-4a43-85dc-aa1274715422" providerId="ADAL" clId="{AE8D1F3A-C002-1B4C-90F6-C97AAE956FC9}" dt="2022-07-15T12:38:09.838" v="1037" actId="478"/>
          <ac:picMkLst>
            <pc:docMk/>
            <pc:sldMk cId="411953820" sldId="1745"/>
            <ac:picMk id="7" creationId="{2BE4582E-C0E3-D671-0C2E-3A5BB8AA8D0E}"/>
          </ac:picMkLst>
        </pc:picChg>
        <pc:picChg chg="add del mod">
          <ac:chgData name="Fabrice PIPART" userId="f595b7cb-47b8-4a43-85dc-aa1274715422" providerId="ADAL" clId="{AE8D1F3A-C002-1B4C-90F6-C97AAE956FC9}" dt="2022-07-15T12:38:33.945" v="1042" actId="478"/>
          <ac:picMkLst>
            <pc:docMk/>
            <pc:sldMk cId="411953820" sldId="1745"/>
            <ac:picMk id="9218" creationId="{8F2058A7-AF88-30F2-594F-FBF6DD0E7D01}"/>
          </ac:picMkLst>
        </pc:picChg>
        <pc:picChg chg="add mod">
          <ac:chgData name="Fabrice PIPART" userId="f595b7cb-47b8-4a43-85dc-aa1274715422" providerId="ADAL" clId="{AE8D1F3A-C002-1B4C-90F6-C97AAE956FC9}" dt="2022-07-15T12:38:44.241" v="1045" actId="14100"/>
          <ac:picMkLst>
            <pc:docMk/>
            <pc:sldMk cId="411953820" sldId="1745"/>
            <ac:picMk id="9220" creationId="{7FD0C7DF-0A99-CF5D-640E-3773CD8113AE}"/>
          </ac:picMkLst>
        </pc:picChg>
      </pc:sldChg>
      <pc:sldChg chg="addSp delSp modSp add mod">
        <pc:chgData name="Fabrice PIPART" userId="f595b7cb-47b8-4a43-85dc-aa1274715422" providerId="ADAL" clId="{AE8D1F3A-C002-1B4C-90F6-C97AAE956FC9}" dt="2022-07-29T11:20:39.671" v="4324" actId="1076"/>
        <pc:sldMkLst>
          <pc:docMk/>
          <pc:sldMk cId="332981328" sldId="1746"/>
        </pc:sldMkLst>
        <pc:spChg chg="add del">
          <ac:chgData name="Fabrice PIPART" userId="f595b7cb-47b8-4a43-85dc-aa1274715422" providerId="ADAL" clId="{AE8D1F3A-C002-1B4C-90F6-C97AAE956FC9}" dt="2022-07-29T06:10:17.599" v="3912" actId="478"/>
          <ac:spMkLst>
            <pc:docMk/>
            <pc:sldMk cId="332981328" sldId="1746"/>
            <ac:spMk id="2" creationId="{43E780B9-62D0-31B1-A8FF-32D20725A961}"/>
          </ac:spMkLst>
        </pc:spChg>
        <pc:spChg chg="mod">
          <ac:chgData name="Fabrice PIPART" userId="f595b7cb-47b8-4a43-85dc-aa1274715422" providerId="ADAL" clId="{AE8D1F3A-C002-1B4C-90F6-C97AAE956FC9}" dt="2022-07-29T06:16:36.188" v="4214" actId="1035"/>
          <ac:spMkLst>
            <pc:docMk/>
            <pc:sldMk cId="332981328" sldId="1746"/>
            <ac:spMk id="5" creationId="{348E706C-504F-8637-04B8-E10B0619B4DD}"/>
          </ac:spMkLst>
        </pc:spChg>
        <pc:spChg chg="del mod">
          <ac:chgData name="Fabrice PIPART" userId="f595b7cb-47b8-4a43-85dc-aa1274715422" providerId="ADAL" clId="{AE8D1F3A-C002-1B4C-90F6-C97AAE956FC9}" dt="2022-07-29T06:24:59.925" v="4259" actId="478"/>
          <ac:spMkLst>
            <pc:docMk/>
            <pc:sldMk cId="332981328" sldId="1746"/>
            <ac:spMk id="6" creationId="{BE3AE8E5-72E1-D34B-8657-C27F5F95A703}"/>
          </ac:spMkLst>
        </pc:spChg>
        <pc:spChg chg="add mod">
          <ac:chgData name="Fabrice PIPART" userId="f595b7cb-47b8-4a43-85dc-aa1274715422" providerId="ADAL" clId="{AE8D1F3A-C002-1B4C-90F6-C97AAE956FC9}" dt="2022-07-29T11:19:36.501" v="4309" actId="14100"/>
          <ac:spMkLst>
            <pc:docMk/>
            <pc:sldMk cId="332981328" sldId="1746"/>
            <ac:spMk id="7" creationId="{6F639E4B-6132-2D50-EE3D-8DE40DF508C9}"/>
          </ac:spMkLst>
        </pc:spChg>
        <pc:spChg chg="del mod">
          <ac:chgData name="Fabrice PIPART" userId="f595b7cb-47b8-4a43-85dc-aa1274715422" providerId="ADAL" clId="{AE8D1F3A-C002-1B4C-90F6-C97AAE956FC9}" dt="2022-07-29T11:18:03.238" v="4294" actId="478"/>
          <ac:spMkLst>
            <pc:docMk/>
            <pc:sldMk cId="332981328" sldId="1746"/>
            <ac:spMk id="8" creationId="{95282433-4256-D132-2353-864D43BF79BD}"/>
          </ac:spMkLst>
        </pc:spChg>
        <pc:spChg chg="mod">
          <ac:chgData name="Fabrice PIPART" userId="f595b7cb-47b8-4a43-85dc-aa1274715422" providerId="ADAL" clId="{AE8D1F3A-C002-1B4C-90F6-C97AAE956FC9}" dt="2022-07-15T12:41:14.806" v="1080" actId="14100"/>
          <ac:spMkLst>
            <pc:docMk/>
            <pc:sldMk cId="332981328" sldId="1746"/>
            <ac:spMk id="10" creationId="{4AE9DB43-F83B-2275-73F4-7AA7DAB24623}"/>
          </ac:spMkLst>
        </pc:spChg>
        <pc:spChg chg="add mod">
          <ac:chgData name="Fabrice PIPART" userId="f595b7cb-47b8-4a43-85dc-aa1274715422" providerId="ADAL" clId="{AE8D1F3A-C002-1B4C-90F6-C97AAE956FC9}" dt="2022-07-15T15:35:13.052" v="2953" actId="20577"/>
          <ac:spMkLst>
            <pc:docMk/>
            <pc:sldMk cId="332981328" sldId="1746"/>
            <ac:spMk id="12" creationId="{A0CA34B1-AFD3-8C6E-4D8D-2AD48E1D77AF}"/>
          </ac:spMkLst>
        </pc:spChg>
        <pc:spChg chg="add mod">
          <ac:chgData name="Fabrice PIPART" userId="f595b7cb-47b8-4a43-85dc-aa1274715422" providerId="ADAL" clId="{AE8D1F3A-C002-1B4C-90F6-C97AAE956FC9}" dt="2022-07-29T11:20:18.069" v="4321" actId="14100"/>
          <ac:spMkLst>
            <pc:docMk/>
            <pc:sldMk cId="332981328" sldId="1746"/>
            <ac:spMk id="14" creationId="{3EABD424-8E4F-F4DB-5305-1AEA6A1771F3}"/>
          </ac:spMkLst>
        </pc:spChg>
        <pc:spChg chg="add mod">
          <ac:chgData name="Fabrice PIPART" userId="f595b7cb-47b8-4a43-85dc-aa1274715422" providerId="ADAL" clId="{AE8D1F3A-C002-1B4C-90F6-C97AAE956FC9}" dt="2022-07-29T11:19:46.592" v="4312" actId="14100"/>
          <ac:spMkLst>
            <pc:docMk/>
            <pc:sldMk cId="332981328" sldId="1746"/>
            <ac:spMk id="15" creationId="{3A76EC27-9D47-F2F5-87DE-F27B2E9B9FDF}"/>
          </ac:spMkLst>
        </pc:spChg>
        <pc:spChg chg="add mod">
          <ac:chgData name="Fabrice PIPART" userId="f595b7cb-47b8-4a43-85dc-aa1274715422" providerId="ADAL" clId="{AE8D1F3A-C002-1B4C-90F6-C97AAE956FC9}" dt="2022-07-29T11:19:44.142" v="4311" actId="14100"/>
          <ac:spMkLst>
            <pc:docMk/>
            <pc:sldMk cId="332981328" sldId="1746"/>
            <ac:spMk id="16" creationId="{F12237BD-145C-BB88-2CB0-9B4457DC165C}"/>
          </ac:spMkLst>
        </pc:spChg>
        <pc:spChg chg="add mod">
          <ac:chgData name="Fabrice PIPART" userId="f595b7cb-47b8-4a43-85dc-aa1274715422" providerId="ADAL" clId="{AE8D1F3A-C002-1B4C-90F6-C97AAE956FC9}" dt="2022-07-29T11:19:41.161" v="4310" actId="14100"/>
          <ac:spMkLst>
            <pc:docMk/>
            <pc:sldMk cId="332981328" sldId="1746"/>
            <ac:spMk id="17" creationId="{8CCBE1B5-805A-56C1-612E-0645EC512103}"/>
          </ac:spMkLst>
        </pc:spChg>
        <pc:spChg chg="add del mod">
          <ac:chgData name="Fabrice PIPART" userId="f595b7cb-47b8-4a43-85dc-aa1274715422" providerId="ADAL" clId="{AE8D1F3A-C002-1B4C-90F6-C97AAE956FC9}" dt="2022-07-29T06:13:53.492" v="4015" actId="478"/>
          <ac:spMkLst>
            <pc:docMk/>
            <pc:sldMk cId="332981328" sldId="1746"/>
            <ac:spMk id="18" creationId="{EC47DB29-21F6-A1A9-D5E8-BB325F60AF27}"/>
          </ac:spMkLst>
        </pc:spChg>
        <pc:spChg chg="add mod">
          <ac:chgData name="Fabrice PIPART" userId="f595b7cb-47b8-4a43-85dc-aa1274715422" providerId="ADAL" clId="{AE8D1F3A-C002-1B4C-90F6-C97AAE956FC9}" dt="2022-07-29T11:20:13.783" v="4320" actId="14100"/>
          <ac:spMkLst>
            <pc:docMk/>
            <pc:sldMk cId="332981328" sldId="1746"/>
            <ac:spMk id="19" creationId="{9ACB9DD2-38FC-710D-DDF7-2DBBDA526CAD}"/>
          </ac:spMkLst>
        </pc:spChg>
        <pc:spChg chg="add mod">
          <ac:chgData name="Fabrice PIPART" userId="f595b7cb-47b8-4a43-85dc-aa1274715422" providerId="ADAL" clId="{AE8D1F3A-C002-1B4C-90F6-C97AAE956FC9}" dt="2022-07-29T11:20:10.532" v="4319" actId="14100"/>
          <ac:spMkLst>
            <pc:docMk/>
            <pc:sldMk cId="332981328" sldId="1746"/>
            <ac:spMk id="20" creationId="{4DB48ACF-675D-95CD-1E83-A695C385AC2E}"/>
          </ac:spMkLst>
        </pc:spChg>
        <pc:spChg chg="add mod">
          <ac:chgData name="Fabrice PIPART" userId="f595b7cb-47b8-4a43-85dc-aa1274715422" providerId="ADAL" clId="{AE8D1F3A-C002-1B4C-90F6-C97AAE956FC9}" dt="2022-07-29T11:20:25.719" v="4323" actId="14100"/>
          <ac:spMkLst>
            <pc:docMk/>
            <pc:sldMk cId="332981328" sldId="1746"/>
            <ac:spMk id="21" creationId="{4EB87BA9-F392-B111-AF28-377E63ED89E1}"/>
          </ac:spMkLst>
        </pc:spChg>
        <pc:spChg chg="add mod">
          <ac:chgData name="Fabrice PIPART" userId="f595b7cb-47b8-4a43-85dc-aa1274715422" providerId="ADAL" clId="{AE8D1F3A-C002-1B4C-90F6-C97AAE956FC9}" dt="2022-07-29T11:19:33.115" v="4308" actId="14100"/>
          <ac:spMkLst>
            <pc:docMk/>
            <pc:sldMk cId="332981328" sldId="1746"/>
            <ac:spMk id="22" creationId="{22765A77-D3EB-3509-381D-CD1FAFD0F740}"/>
          </ac:spMkLst>
        </pc:spChg>
        <pc:spChg chg="add mod">
          <ac:chgData name="Fabrice PIPART" userId="f595b7cb-47b8-4a43-85dc-aa1274715422" providerId="ADAL" clId="{AE8D1F3A-C002-1B4C-90F6-C97AAE956FC9}" dt="2022-07-29T11:20:21.435" v="4322" actId="14100"/>
          <ac:spMkLst>
            <pc:docMk/>
            <pc:sldMk cId="332981328" sldId="1746"/>
            <ac:spMk id="23" creationId="{9F4443AD-4FE9-D229-E542-15D869A813F6}"/>
          </ac:spMkLst>
        </pc:spChg>
        <pc:spChg chg="add del mod">
          <ac:chgData name="Fabrice PIPART" userId="f595b7cb-47b8-4a43-85dc-aa1274715422" providerId="ADAL" clId="{AE8D1F3A-C002-1B4C-90F6-C97AAE956FC9}" dt="2022-07-29T06:25:24.218" v="4260" actId="478"/>
          <ac:spMkLst>
            <pc:docMk/>
            <pc:sldMk cId="332981328" sldId="1746"/>
            <ac:spMk id="25" creationId="{27C57819-87B6-28E9-B764-8DDEA5593C73}"/>
          </ac:spMkLst>
        </pc:spChg>
        <pc:spChg chg="add del mod">
          <ac:chgData name="Fabrice PIPART" userId="f595b7cb-47b8-4a43-85dc-aa1274715422" providerId="ADAL" clId="{AE8D1F3A-C002-1B4C-90F6-C97AAE956FC9}" dt="2022-07-29T11:18:10.628" v="4295" actId="478"/>
          <ac:spMkLst>
            <pc:docMk/>
            <pc:sldMk cId="332981328" sldId="1746"/>
            <ac:spMk id="27" creationId="{19CB7456-4CA2-758C-C697-CD0BD5AA9D3F}"/>
          </ac:spMkLst>
        </pc:spChg>
        <pc:picChg chg="del">
          <ac:chgData name="Fabrice PIPART" userId="f595b7cb-47b8-4a43-85dc-aa1274715422" providerId="ADAL" clId="{AE8D1F3A-C002-1B4C-90F6-C97AAE956FC9}" dt="2022-07-15T12:41:50.437" v="1081" actId="478"/>
          <ac:picMkLst>
            <pc:docMk/>
            <pc:sldMk cId="332981328" sldId="1746"/>
            <ac:picMk id="2" creationId="{D01B1266-B09F-1ACD-ECA1-BFC79873EA23}"/>
          </ac:picMkLst>
        </pc:picChg>
        <pc:picChg chg="del">
          <ac:chgData name="Fabrice PIPART" userId="f595b7cb-47b8-4a43-85dc-aa1274715422" providerId="ADAL" clId="{AE8D1F3A-C002-1B4C-90F6-C97AAE956FC9}" dt="2022-07-15T12:41:51.485" v="1082" actId="478"/>
          <ac:picMkLst>
            <pc:docMk/>
            <pc:sldMk cId="332981328" sldId="1746"/>
            <ac:picMk id="7" creationId="{2BE4582E-C0E3-D671-0C2E-3A5BB8AA8D0E}"/>
          </ac:picMkLst>
        </pc:picChg>
        <pc:picChg chg="add mod">
          <ac:chgData name="Fabrice PIPART" userId="f595b7cb-47b8-4a43-85dc-aa1274715422" providerId="ADAL" clId="{AE8D1F3A-C002-1B4C-90F6-C97AAE956FC9}" dt="2022-07-29T11:20:39.671" v="4324" actId="1076"/>
          <ac:picMkLst>
            <pc:docMk/>
            <pc:sldMk cId="332981328" sldId="1746"/>
            <ac:picMk id="9" creationId="{B0B12544-0D55-BE5C-0741-676E813F0F8D}"/>
          </ac:picMkLst>
        </pc:picChg>
        <pc:picChg chg="add mod">
          <ac:chgData name="Fabrice PIPART" userId="f595b7cb-47b8-4a43-85dc-aa1274715422" providerId="ADAL" clId="{AE8D1F3A-C002-1B4C-90F6-C97AAE956FC9}" dt="2022-07-29T11:18:38.757" v="4297" actId="1076"/>
          <ac:picMkLst>
            <pc:docMk/>
            <pc:sldMk cId="332981328" sldId="1746"/>
            <ac:picMk id="13" creationId="{5F6D74F7-542C-802A-003A-644EB1385ABA}"/>
          </ac:picMkLst>
        </pc:picChg>
        <pc:picChg chg="add mod">
          <ac:chgData name="Fabrice PIPART" userId="f595b7cb-47b8-4a43-85dc-aa1274715422" providerId="ADAL" clId="{AE8D1F3A-C002-1B4C-90F6-C97AAE956FC9}" dt="2022-07-29T11:18:38.757" v="4297" actId="1076"/>
          <ac:picMkLst>
            <pc:docMk/>
            <pc:sldMk cId="332981328" sldId="1746"/>
            <ac:picMk id="10242" creationId="{40BA147F-B28B-43B3-E3AD-CD98702DB838}"/>
          </ac:picMkLst>
        </pc:picChg>
      </pc:sldChg>
      <pc:sldChg chg="addSp delSp modSp add mod">
        <pc:chgData name="Fabrice PIPART" userId="f595b7cb-47b8-4a43-85dc-aa1274715422" providerId="ADAL" clId="{AE8D1F3A-C002-1B4C-90F6-C97AAE956FC9}" dt="2022-07-15T15:20:02.818" v="2250"/>
        <pc:sldMkLst>
          <pc:docMk/>
          <pc:sldMk cId="1003345403" sldId="1747"/>
        </pc:sldMkLst>
        <pc:spChg chg="mod">
          <ac:chgData name="Fabrice PIPART" userId="f595b7cb-47b8-4a43-85dc-aa1274715422" providerId="ADAL" clId="{AE8D1F3A-C002-1B4C-90F6-C97AAE956FC9}" dt="2022-07-15T15:19:52.553" v="2249" actId="21"/>
          <ac:spMkLst>
            <pc:docMk/>
            <pc:sldMk cId="1003345403" sldId="1747"/>
            <ac:spMk id="6" creationId="{BE3AE8E5-72E1-D34B-8657-C27F5F95A703}"/>
          </ac:spMkLst>
        </pc:spChg>
        <pc:spChg chg="mod">
          <ac:chgData name="Fabrice PIPART" userId="f595b7cb-47b8-4a43-85dc-aa1274715422" providerId="ADAL" clId="{AE8D1F3A-C002-1B4C-90F6-C97AAE956FC9}" dt="2022-07-15T14:38:54.218" v="1528" actId="20577"/>
          <ac:spMkLst>
            <pc:docMk/>
            <pc:sldMk cId="1003345403" sldId="1747"/>
            <ac:spMk id="8" creationId="{95282433-4256-D132-2353-864D43BF79BD}"/>
          </ac:spMkLst>
        </pc:spChg>
        <pc:spChg chg="mod">
          <ac:chgData name="Fabrice PIPART" userId="f595b7cb-47b8-4a43-85dc-aa1274715422" providerId="ADAL" clId="{AE8D1F3A-C002-1B4C-90F6-C97AAE956FC9}" dt="2022-07-15T15:20:02.818" v="2250"/>
          <ac:spMkLst>
            <pc:docMk/>
            <pc:sldMk cId="1003345403" sldId="1747"/>
            <ac:spMk id="10" creationId="{4AE9DB43-F83B-2275-73F4-7AA7DAB24623}"/>
          </ac:spMkLst>
        </pc:spChg>
        <pc:spChg chg="mod">
          <ac:chgData name="Fabrice PIPART" userId="f595b7cb-47b8-4a43-85dc-aa1274715422" providerId="ADAL" clId="{AE8D1F3A-C002-1B4C-90F6-C97AAE956FC9}" dt="2022-07-15T14:38:40.868" v="1491" actId="20577"/>
          <ac:spMkLst>
            <pc:docMk/>
            <pc:sldMk cId="1003345403" sldId="1747"/>
            <ac:spMk id="11" creationId="{2E04D498-756A-E648-1FB4-92C7DE4D664B}"/>
          </ac:spMkLst>
        </pc:spChg>
        <pc:spChg chg="add mod">
          <ac:chgData name="Fabrice PIPART" userId="f595b7cb-47b8-4a43-85dc-aa1274715422" providerId="ADAL" clId="{AE8D1F3A-C002-1B4C-90F6-C97AAE956FC9}" dt="2022-07-15T15:09:09.400" v="1873"/>
          <ac:spMkLst>
            <pc:docMk/>
            <pc:sldMk cId="1003345403" sldId="1747"/>
            <ac:spMk id="13" creationId="{3F2D4D15-CDD0-FA8E-1E3D-45157D102354}"/>
          </ac:spMkLst>
        </pc:spChg>
        <pc:picChg chg="add mod">
          <ac:chgData name="Fabrice PIPART" userId="f595b7cb-47b8-4a43-85dc-aa1274715422" providerId="ADAL" clId="{AE8D1F3A-C002-1B4C-90F6-C97AAE956FC9}" dt="2022-07-15T15:02:30.815" v="1788" actId="1076"/>
          <ac:picMkLst>
            <pc:docMk/>
            <pc:sldMk cId="1003345403" sldId="1747"/>
            <ac:picMk id="2" creationId="{244269C9-1BEF-0FEB-BEC9-4E6DEBB70F0F}"/>
          </ac:picMkLst>
        </pc:picChg>
        <pc:picChg chg="add mod">
          <ac:chgData name="Fabrice PIPART" userId="f595b7cb-47b8-4a43-85dc-aa1274715422" providerId="ADAL" clId="{AE8D1F3A-C002-1B4C-90F6-C97AAE956FC9}" dt="2022-07-15T15:01:42.160" v="1783" actId="1076"/>
          <ac:picMkLst>
            <pc:docMk/>
            <pc:sldMk cId="1003345403" sldId="1747"/>
            <ac:picMk id="7" creationId="{D77BB31F-8721-5673-B7AF-69276E85DF3A}"/>
          </ac:picMkLst>
        </pc:picChg>
        <pc:picChg chg="del">
          <ac:chgData name="Fabrice PIPART" userId="f595b7cb-47b8-4a43-85dc-aa1274715422" providerId="ADAL" clId="{AE8D1F3A-C002-1B4C-90F6-C97AAE956FC9}" dt="2022-07-15T14:38:32.552" v="1484" actId="478"/>
          <ac:picMkLst>
            <pc:docMk/>
            <pc:sldMk cId="1003345403" sldId="1747"/>
            <ac:picMk id="9" creationId="{B0B12544-0D55-BE5C-0741-676E813F0F8D}"/>
          </ac:picMkLst>
        </pc:picChg>
        <pc:picChg chg="add mod">
          <ac:chgData name="Fabrice PIPART" userId="f595b7cb-47b8-4a43-85dc-aa1274715422" providerId="ADAL" clId="{AE8D1F3A-C002-1B4C-90F6-C97AAE956FC9}" dt="2022-07-15T15:02:48.439" v="1792" actId="1076"/>
          <ac:picMkLst>
            <pc:docMk/>
            <pc:sldMk cId="1003345403" sldId="1747"/>
            <ac:picMk id="12" creationId="{8D05CEF5-164D-E9B8-E301-D2F8A87FD942}"/>
          </ac:picMkLst>
        </pc:picChg>
        <pc:picChg chg="del">
          <ac:chgData name="Fabrice PIPART" userId="f595b7cb-47b8-4a43-85dc-aa1274715422" providerId="ADAL" clId="{AE8D1F3A-C002-1B4C-90F6-C97AAE956FC9}" dt="2022-07-15T14:38:33.918" v="1485" actId="478"/>
          <ac:picMkLst>
            <pc:docMk/>
            <pc:sldMk cId="1003345403" sldId="1747"/>
            <ac:picMk id="10242" creationId="{40BA147F-B28B-43B3-E3AD-CD98702DB838}"/>
          </ac:picMkLst>
        </pc:picChg>
      </pc:sldChg>
      <pc:sldChg chg="addSp delSp modSp add mod">
        <pc:chgData name="Fabrice PIPART" userId="f595b7cb-47b8-4a43-85dc-aa1274715422" providerId="ADAL" clId="{AE8D1F3A-C002-1B4C-90F6-C97AAE956FC9}" dt="2022-08-02T13:13:19.945" v="4335" actId="14100"/>
        <pc:sldMkLst>
          <pc:docMk/>
          <pc:sldMk cId="58087557" sldId="1748"/>
        </pc:sldMkLst>
        <pc:spChg chg="add mod">
          <ac:chgData name="Fabrice PIPART" userId="f595b7cb-47b8-4a43-85dc-aa1274715422" providerId="ADAL" clId="{AE8D1F3A-C002-1B4C-90F6-C97AAE956FC9}" dt="2022-07-15T15:34:32.921" v="2948" actId="1035"/>
          <ac:spMkLst>
            <pc:docMk/>
            <pc:sldMk cId="58087557" sldId="1748"/>
            <ac:spMk id="2" creationId="{6FC6F81F-B1E4-B263-BF53-AF1702D32A6D}"/>
          </ac:spMkLst>
        </pc:spChg>
        <pc:spChg chg="mod">
          <ac:chgData name="Fabrice PIPART" userId="f595b7cb-47b8-4a43-85dc-aa1274715422" providerId="ADAL" clId="{AE8D1F3A-C002-1B4C-90F6-C97AAE956FC9}" dt="2022-08-02T13:12:44.065" v="4325" actId="14100"/>
          <ac:spMkLst>
            <pc:docMk/>
            <pc:sldMk cId="58087557" sldId="1748"/>
            <ac:spMk id="6" creationId="{BE3AE8E5-72E1-D34B-8657-C27F5F95A703}"/>
          </ac:spMkLst>
        </pc:spChg>
        <pc:spChg chg="add mod">
          <ac:chgData name="Fabrice PIPART" userId="f595b7cb-47b8-4a43-85dc-aa1274715422" providerId="ADAL" clId="{AE8D1F3A-C002-1B4C-90F6-C97AAE956FC9}" dt="2022-07-15T15:34:32.921" v="2948" actId="1035"/>
          <ac:spMkLst>
            <pc:docMk/>
            <pc:sldMk cId="58087557" sldId="1748"/>
            <ac:spMk id="7" creationId="{EA13028B-A6C1-17E6-E109-B4C3EBC0F231}"/>
          </ac:spMkLst>
        </pc:spChg>
        <pc:spChg chg="mod">
          <ac:chgData name="Fabrice PIPART" userId="f595b7cb-47b8-4a43-85dc-aa1274715422" providerId="ADAL" clId="{AE8D1F3A-C002-1B4C-90F6-C97AAE956FC9}" dt="2022-07-15T15:32:21.028" v="2674"/>
          <ac:spMkLst>
            <pc:docMk/>
            <pc:sldMk cId="58087557" sldId="1748"/>
            <ac:spMk id="8" creationId="{95282433-4256-D132-2353-864D43BF79BD}"/>
          </ac:spMkLst>
        </pc:spChg>
        <pc:spChg chg="mod">
          <ac:chgData name="Fabrice PIPART" userId="f595b7cb-47b8-4a43-85dc-aa1274715422" providerId="ADAL" clId="{AE8D1F3A-C002-1B4C-90F6-C97AAE956FC9}" dt="2022-08-02T13:13:19.945" v="4335" actId="14100"/>
          <ac:spMkLst>
            <pc:docMk/>
            <pc:sldMk cId="58087557" sldId="1748"/>
            <ac:spMk id="9" creationId="{1516CCAE-BD4C-C9E4-890E-5015B7F5F7D9}"/>
          </ac:spMkLst>
        </pc:spChg>
        <pc:spChg chg="mod">
          <ac:chgData name="Fabrice PIPART" userId="f595b7cb-47b8-4a43-85dc-aa1274715422" providerId="ADAL" clId="{AE8D1F3A-C002-1B4C-90F6-C97AAE956FC9}" dt="2022-07-15T15:12:48.490" v="1918" actId="20577"/>
          <ac:spMkLst>
            <pc:docMk/>
            <pc:sldMk cId="58087557" sldId="1748"/>
            <ac:spMk id="10" creationId="{4AE9DB43-F83B-2275-73F4-7AA7DAB24623}"/>
          </ac:spMkLst>
        </pc:spChg>
        <pc:spChg chg="mod">
          <ac:chgData name="Fabrice PIPART" userId="f595b7cb-47b8-4a43-85dc-aa1274715422" providerId="ADAL" clId="{AE8D1F3A-C002-1B4C-90F6-C97AAE956FC9}" dt="2022-07-15T15:32:04.562" v="2673"/>
          <ac:spMkLst>
            <pc:docMk/>
            <pc:sldMk cId="58087557" sldId="1748"/>
            <ac:spMk id="11" creationId="{2E04D498-756A-E648-1FB4-92C7DE4D664B}"/>
          </ac:spMkLst>
        </pc:spChg>
        <pc:spChg chg="mod">
          <ac:chgData name="Fabrice PIPART" userId="f595b7cb-47b8-4a43-85dc-aa1274715422" providerId="ADAL" clId="{AE8D1F3A-C002-1B4C-90F6-C97AAE956FC9}" dt="2022-07-15T15:33:34.703" v="2830" actId="20577"/>
          <ac:spMkLst>
            <pc:docMk/>
            <pc:sldMk cId="58087557" sldId="1748"/>
            <ac:spMk id="12" creationId="{700B2381-DE13-C745-11DA-9FD4F77490BF}"/>
          </ac:spMkLst>
        </pc:spChg>
        <pc:spChg chg="mod">
          <ac:chgData name="Fabrice PIPART" userId="f595b7cb-47b8-4a43-85dc-aa1274715422" providerId="ADAL" clId="{AE8D1F3A-C002-1B4C-90F6-C97AAE956FC9}" dt="2022-07-15T15:34:46.591" v="2951" actId="20577"/>
          <ac:spMkLst>
            <pc:docMk/>
            <pc:sldMk cId="58087557" sldId="1748"/>
            <ac:spMk id="13" creationId="{54719D85-6F66-2A36-3B07-F7D2BF67F29E}"/>
          </ac:spMkLst>
        </pc:spChg>
        <pc:spChg chg="add del mod">
          <ac:chgData name="Fabrice PIPART" userId="f595b7cb-47b8-4a43-85dc-aa1274715422" providerId="ADAL" clId="{AE8D1F3A-C002-1B4C-90F6-C97AAE956FC9}" dt="2022-07-15T15:20:21.272" v="2263"/>
          <ac:spMkLst>
            <pc:docMk/>
            <pc:sldMk cId="58087557" sldId="1748"/>
            <ac:spMk id="14" creationId="{40AF9403-C689-782F-9BF0-F4B47B6FBF59}"/>
          </ac:spMkLst>
        </pc:spChg>
        <pc:spChg chg="add mod">
          <ac:chgData name="Fabrice PIPART" userId="f595b7cb-47b8-4a43-85dc-aa1274715422" providerId="ADAL" clId="{AE8D1F3A-C002-1B4C-90F6-C97AAE956FC9}" dt="2022-07-28T11:36:07.565" v="3535" actId="1076"/>
          <ac:spMkLst>
            <pc:docMk/>
            <pc:sldMk cId="58087557" sldId="1748"/>
            <ac:spMk id="14" creationId="{9CCDADFB-7FA9-7317-2818-6159E90EF1EE}"/>
          </ac:spMkLst>
        </pc:spChg>
        <pc:picChg chg="add mod">
          <ac:chgData name="Fabrice PIPART" userId="f595b7cb-47b8-4a43-85dc-aa1274715422" providerId="ADAL" clId="{AE8D1F3A-C002-1B4C-90F6-C97AAE956FC9}" dt="2022-07-28T11:31:06.020" v="3060" actId="14100"/>
          <ac:picMkLst>
            <pc:docMk/>
            <pc:sldMk cId="58087557" sldId="1748"/>
            <ac:picMk id="2050" creationId="{6CE6B9D8-59FD-52C6-1D13-ABFA18A712BC}"/>
          </ac:picMkLst>
        </pc:picChg>
        <pc:picChg chg="mod">
          <ac:chgData name="Fabrice PIPART" userId="f595b7cb-47b8-4a43-85dc-aa1274715422" providerId="ADAL" clId="{AE8D1F3A-C002-1B4C-90F6-C97AAE956FC9}" dt="2022-07-15T15:19:20.905" v="2209" actId="1036"/>
          <ac:picMkLst>
            <pc:docMk/>
            <pc:sldMk cId="58087557" sldId="1748"/>
            <ac:picMk id="7170" creationId="{D1C423C1-AB52-FF6D-A5C9-919D2AB1EB8C}"/>
          </ac:picMkLst>
        </pc:picChg>
        <pc:picChg chg="mod">
          <ac:chgData name="Fabrice PIPART" userId="f595b7cb-47b8-4a43-85dc-aa1274715422" providerId="ADAL" clId="{AE8D1F3A-C002-1B4C-90F6-C97AAE956FC9}" dt="2022-07-15T15:19:20.905" v="2209" actId="1036"/>
          <ac:picMkLst>
            <pc:docMk/>
            <pc:sldMk cId="58087557" sldId="1748"/>
            <ac:picMk id="7172" creationId="{7DFE186A-B408-F3EC-FCAF-5F215D458FBE}"/>
          </ac:picMkLst>
        </pc:picChg>
        <pc:picChg chg="del">
          <ac:chgData name="Fabrice PIPART" userId="f595b7cb-47b8-4a43-85dc-aa1274715422" providerId="ADAL" clId="{AE8D1F3A-C002-1B4C-90F6-C97AAE956FC9}" dt="2022-07-15T15:16:45.851" v="2134" actId="478"/>
          <ac:picMkLst>
            <pc:docMk/>
            <pc:sldMk cId="58087557" sldId="1748"/>
            <ac:picMk id="9220" creationId="{7FD0C7DF-0A99-CF5D-640E-3773CD8113AE}"/>
          </ac:picMkLst>
        </pc:picChg>
        <pc:picChg chg="add mod">
          <ac:chgData name="Fabrice PIPART" userId="f595b7cb-47b8-4a43-85dc-aa1274715422" providerId="ADAL" clId="{AE8D1F3A-C002-1B4C-90F6-C97AAE956FC9}" dt="2022-07-28T11:32:08.072" v="3081" actId="1076"/>
          <ac:picMkLst>
            <pc:docMk/>
            <pc:sldMk cId="58087557" sldId="1748"/>
            <ac:picMk id="19458" creationId="{743F557C-CA39-ADE9-3B01-356DF3CEB20E}"/>
          </ac:picMkLst>
        </pc:picChg>
      </pc:sldChg>
      <pc:sldChg chg="delSp modSp add del mod">
        <pc:chgData name="Fabrice PIPART" userId="f595b7cb-47b8-4a43-85dc-aa1274715422" providerId="ADAL" clId="{AE8D1F3A-C002-1B4C-90F6-C97AAE956FC9}" dt="2022-07-15T15:34:37.005" v="2949" actId="2696"/>
        <pc:sldMkLst>
          <pc:docMk/>
          <pc:sldMk cId="656917315" sldId="1749"/>
        </pc:sldMkLst>
        <pc:spChg chg="del">
          <ac:chgData name="Fabrice PIPART" userId="f595b7cb-47b8-4a43-85dc-aa1274715422" providerId="ADAL" clId="{AE8D1F3A-C002-1B4C-90F6-C97AAE956FC9}" dt="2022-07-15T15:23:33.500" v="2440" actId="478"/>
          <ac:spMkLst>
            <pc:docMk/>
            <pc:sldMk cId="656917315" sldId="1749"/>
            <ac:spMk id="2" creationId="{6FC6F81F-B1E4-B263-BF53-AF1702D32A6D}"/>
          </ac:spMkLst>
        </pc:spChg>
        <pc:spChg chg="mod">
          <ac:chgData name="Fabrice PIPART" userId="f595b7cb-47b8-4a43-85dc-aa1274715422" providerId="ADAL" clId="{AE8D1F3A-C002-1B4C-90F6-C97AAE956FC9}" dt="2022-07-15T15:24:27.674" v="2449" actId="20577"/>
          <ac:spMkLst>
            <pc:docMk/>
            <pc:sldMk cId="656917315" sldId="1749"/>
            <ac:spMk id="6" creationId="{BE3AE8E5-72E1-D34B-8657-C27F5F95A703}"/>
          </ac:spMkLst>
        </pc:spChg>
        <pc:spChg chg="del">
          <ac:chgData name="Fabrice PIPART" userId="f595b7cb-47b8-4a43-85dc-aa1274715422" providerId="ADAL" clId="{AE8D1F3A-C002-1B4C-90F6-C97AAE956FC9}" dt="2022-07-15T15:23:33.500" v="2440" actId="478"/>
          <ac:spMkLst>
            <pc:docMk/>
            <pc:sldMk cId="656917315" sldId="1749"/>
            <ac:spMk id="7" creationId="{EA13028B-A6C1-17E6-E109-B4C3EBC0F231}"/>
          </ac:spMkLst>
        </pc:spChg>
        <pc:spChg chg="mod">
          <ac:chgData name="Fabrice PIPART" userId="f595b7cb-47b8-4a43-85dc-aa1274715422" providerId="ADAL" clId="{AE8D1F3A-C002-1B4C-90F6-C97AAE956FC9}" dt="2022-07-15T15:23:15.261" v="2439" actId="20577"/>
          <ac:spMkLst>
            <pc:docMk/>
            <pc:sldMk cId="656917315" sldId="1749"/>
            <ac:spMk id="8" creationId="{95282433-4256-D132-2353-864D43BF79BD}"/>
          </ac:spMkLst>
        </pc:spChg>
        <pc:spChg chg="del">
          <ac:chgData name="Fabrice PIPART" userId="f595b7cb-47b8-4a43-85dc-aa1274715422" providerId="ADAL" clId="{AE8D1F3A-C002-1B4C-90F6-C97AAE956FC9}" dt="2022-07-15T15:23:35.410" v="2441" actId="478"/>
          <ac:spMkLst>
            <pc:docMk/>
            <pc:sldMk cId="656917315" sldId="1749"/>
            <ac:spMk id="9" creationId="{1516CCAE-BD4C-C9E4-890E-5015B7F5F7D9}"/>
          </ac:spMkLst>
        </pc:spChg>
        <pc:spChg chg="mod">
          <ac:chgData name="Fabrice PIPART" userId="f595b7cb-47b8-4a43-85dc-aa1274715422" providerId="ADAL" clId="{AE8D1F3A-C002-1B4C-90F6-C97AAE956FC9}" dt="2022-07-15T15:22:12.420" v="2356" actId="20577"/>
          <ac:spMkLst>
            <pc:docMk/>
            <pc:sldMk cId="656917315" sldId="1749"/>
            <ac:spMk id="10" creationId="{4AE9DB43-F83B-2275-73F4-7AA7DAB24623}"/>
          </ac:spMkLst>
        </pc:spChg>
        <pc:spChg chg="mod">
          <ac:chgData name="Fabrice PIPART" userId="f595b7cb-47b8-4a43-85dc-aa1274715422" providerId="ADAL" clId="{AE8D1F3A-C002-1B4C-90F6-C97AAE956FC9}" dt="2022-07-15T15:22:37.002" v="2416" actId="20577"/>
          <ac:spMkLst>
            <pc:docMk/>
            <pc:sldMk cId="656917315" sldId="1749"/>
            <ac:spMk id="11" creationId="{2E04D498-756A-E648-1FB4-92C7DE4D664B}"/>
          </ac:spMkLst>
        </pc:spChg>
        <pc:spChg chg="del">
          <ac:chgData name="Fabrice PIPART" userId="f595b7cb-47b8-4a43-85dc-aa1274715422" providerId="ADAL" clId="{AE8D1F3A-C002-1B4C-90F6-C97AAE956FC9}" dt="2022-07-15T15:23:35.410" v="2441" actId="478"/>
          <ac:spMkLst>
            <pc:docMk/>
            <pc:sldMk cId="656917315" sldId="1749"/>
            <ac:spMk id="12" creationId="{700B2381-DE13-C745-11DA-9FD4F77490BF}"/>
          </ac:spMkLst>
        </pc:spChg>
      </pc:sldChg>
      <pc:sldChg chg="modSp add mod">
        <pc:chgData name="Fabrice PIPART" userId="f595b7cb-47b8-4a43-85dc-aa1274715422" providerId="ADAL" clId="{AE8D1F3A-C002-1B4C-90F6-C97AAE956FC9}" dt="2022-07-15T15:27:04.374" v="2471" actId="20577"/>
        <pc:sldMkLst>
          <pc:docMk/>
          <pc:sldMk cId="2460824837" sldId="1750"/>
        </pc:sldMkLst>
        <pc:spChg chg="mod">
          <ac:chgData name="Fabrice PIPART" userId="f595b7cb-47b8-4a43-85dc-aa1274715422" providerId="ADAL" clId="{AE8D1F3A-C002-1B4C-90F6-C97AAE956FC9}" dt="2022-07-15T15:27:04.374" v="2471" actId="20577"/>
          <ac:spMkLst>
            <pc:docMk/>
            <pc:sldMk cId="2460824837" sldId="1750"/>
            <ac:spMk id="11" creationId="{2E04D498-756A-E648-1FB4-92C7DE4D664B}"/>
          </ac:spMkLst>
        </pc:spChg>
      </pc:sldChg>
      <pc:sldMasterChg chg="modSldLayout">
        <pc:chgData name="Fabrice PIPART" userId="f595b7cb-47b8-4a43-85dc-aa1274715422" providerId="ADAL" clId="{AE8D1F3A-C002-1B4C-90F6-C97AAE956FC9}" dt="2022-07-15T09:51:15.950" v="28"/>
        <pc:sldMasterMkLst>
          <pc:docMk/>
          <pc:sldMasterMk cId="3114286782" sldId="2147483706"/>
        </pc:sldMasterMkLst>
        <pc:sldLayoutChg chg="addSp delSp modSp">
          <pc:chgData name="Fabrice PIPART" userId="f595b7cb-47b8-4a43-85dc-aa1274715422" providerId="ADAL" clId="{AE8D1F3A-C002-1B4C-90F6-C97AAE956FC9}" dt="2022-07-15T09:50:52.987" v="24" actId="478"/>
          <pc:sldLayoutMkLst>
            <pc:docMk/>
            <pc:sldMasterMk cId="3114286782" sldId="2147483648"/>
            <pc:sldLayoutMk cId="3948757709" sldId="2147483660"/>
          </pc:sldLayoutMkLst>
          <pc:picChg chg="add del mod">
            <ac:chgData name="Fabrice PIPART" userId="f595b7cb-47b8-4a43-85dc-aa1274715422" providerId="ADAL" clId="{AE8D1F3A-C002-1B4C-90F6-C97AAE956FC9}" dt="2022-07-15T09:50:52.987" v="24" actId="478"/>
            <ac:picMkLst>
              <pc:docMk/>
              <pc:sldMasterMk cId="3114286782" sldId="2147483648"/>
              <pc:sldLayoutMk cId="3948757709" sldId="2147483660"/>
              <ac:picMk id="2" creationId="{F75A56CD-387B-E5F4-EE49-B87FB6D8CA45}"/>
            </ac:picMkLst>
          </pc:picChg>
        </pc:sldLayoutChg>
        <pc:sldLayoutChg chg="addSp modSp">
          <pc:chgData name="Fabrice PIPART" userId="f595b7cb-47b8-4a43-85dc-aa1274715422" providerId="ADAL" clId="{AE8D1F3A-C002-1B4C-90F6-C97AAE956FC9}" dt="2022-07-15T09:50:35.575" v="22" actId="1076"/>
          <pc:sldLayoutMkLst>
            <pc:docMk/>
            <pc:sldMasterMk cId="3114286782" sldId="2147483648"/>
            <pc:sldLayoutMk cId="289549325" sldId="2147483667"/>
          </pc:sldLayoutMkLst>
          <pc:picChg chg="add mod">
            <ac:chgData name="Fabrice PIPART" userId="f595b7cb-47b8-4a43-85dc-aa1274715422" providerId="ADAL" clId="{AE8D1F3A-C002-1B4C-90F6-C97AAE956FC9}" dt="2022-07-15T09:50:35.575" v="22" actId="1076"/>
            <ac:picMkLst>
              <pc:docMk/>
              <pc:sldMasterMk cId="3114286782" sldId="2147483648"/>
              <pc:sldLayoutMk cId="289549325" sldId="2147483667"/>
              <ac:picMk id="2" creationId="{F0AD0A8C-3F13-1E64-09E8-4585699A89F0}"/>
            </ac:picMkLst>
          </pc:picChg>
        </pc:sldLayoutChg>
        <pc:sldLayoutChg chg="addSp modSp">
          <pc:chgData name="Fabrice PIPART" userId="f595b7cb-47b8-4a43-85dc-aa1274715422" providerId="ADAL" clId="{AE8D1F3A-C002-1B4C-90F6-C97AAE956FC9}" dt="2022-07-15T09:51:15.950" v="28"/>
          <pc:sldLayoutMkLst>
            <pc:docMk/>
            <pc:sldMasterMk cId="3114286782" sldId="2147483648"/>
            <pc:sldLayoutMk cId="4122111539" sldId="2147483674"/>
          </pc:sldLayoutMkLst>
          <pc:picChg chg="add mod">
            <ac:chgData name="Fabrice PIPART" userId="f595b7cb-47b8-4a43-85dc-aa1274715422" providerId="ADAL" clId="{AE8D1F3A-C002-1B4C-90F6-C97AAE956FC9}" dt="2022-07-15T09:51:15.950" v="28"/>
            <ac:picMkLst>
              <pc:docMk/>
              <pc:sldMasterMk cId="3114286782" sldId="2147483648"/>
              <pc:sldLayoutMk cId="4122111539" sldId="2147483674"/>
              <ac:picMk id="2" creationId="{F8C95D6F-26CF-3DBD-DB3C-C2525521F573}"/>
            </ac:picMkLst>
          </pc:picChg>
        </pc:sldLayoutChg>
        <pc:sldLayoutChg chg="addSp modSp">
          <pc:chgData name="Fabrice PIPART" userId="f595b7cb-47b8-4a43-85dc-aa1274715422" providerId="ADAL" clId="{AE8D1F3A-C002-1B4C-90F6-C97AAE956FC9}" dt="2022-07-15T09:51:03.084" v="25"/>
          <pc:sldLayoutMkLst>
            <pc:docMk/>
            <pc:sldMasterMk cId="3114286782" sldId="2147483648"/>
            <pc:sldLayoutMk cId="3551104653" sldId="2147483707"/>
          </pc:sldLayoutMkLst>
          <pc:picChg chg="add mod">
            <ac:chgData name="Fabrice PIPART" userId="f595b7cb-47b8-4a43-85dc-aa1274715422" providerId="ADAL" clId="{AE8D1F3A-C002-1B4C-90F6-C97AAE956FC9}" dt="2022-07-15T09:51:03.084" v="25"/>
            <ac:picMkLst>
              <pc:docMk/>
              <pc:sldMasterMk cId="3114286782" sldId="2147483648"/>
              <pc:sldLayoutMk cId="3551104653" sldId="2147483707"/>
              <ac:picMk id="2" creationId="{8ACDC2A5-718E-7BDE-1768-1011DC5CE5F7}"/>
            </ac:picMkLst>
          </pc:picChg>
        </pc:sldLayoutChg>
        <pc:sldLayoutChg chg="addSp modSp">
          <pc:chgData name="Fabrice PIPART" userId="f595b7cb-47b8-4a43-85dc-aa1274715422" providerId="ADAL" clId="{AE8D1F3A-C002-1B4C-90F6-C97AAE956FC9}" dt="2022-07-15T09:51:13.824" v="27" actId="1076"/>
          <pc:sldLayoutMkLst>
            <pc:docMk/>
            <pc:sldMasterMk cId="3114286782" sldId="2147483648"/>
            <pc:sldLayoutMk cId="2590495799" sldId="2147483708"/>
          </pc:sldLayoutMkLst>
          <pc:picChg chg="add mod">
            <ac:chgData name="Fabrice PIPART" userId="f595b7cb-47b8-4a43-85dc-aa1274715422" providerId="ADAL" clId="{AE8D1F3A-C002-1B4C-90F6-C97AAE956FC9}" dt="2022-07-15T09:51:13.824" v="27" actId="1076"/>
            <ac:picMkLst>
              <pc:docMk/>
              <pc:sldMasterMk cId="3114286782" sldId="2147483648"/>
              <pc:sldLayoutMk cId="2590495799" sldId="2147483708"/>
              <ac:picMk id="2" creationId="{E4BAEFAC-316B-34DF-B830-C19CAD373FF2}"/>
            </ac:picMkLst>
          </pc:picChg>
        </pc:sldLayoutChg>
      </pc:sldMasterChg>
    </pc:docChg>
  </pc:docChgLst>
  <pc:docChgLst>
    <pc:chgData name="Claudia GUTIERREZ" userId="11143674-e267-48eb-bf5f-a22a8982c31e" providerId="ADAL" clId="{E14DFCDF-1FA8-47FA-B27E-94C6C782ADDD}"/>
    <pc:docChg chg="undo custSel addSld delSld modSld addSection modSection">
      <pc:chgData name="Claudia GUTIERREZ" userId="11143674-e267-48eb-bf5f-a22a8982c31e" providerId="ADAL" clId="{E14DFCDF-1FA8-47FA-B27E-94C6C782ADDD}" dt="2022-09-22T12:09:46.134" v="6023" actId="6549"/>
      <pc:docMkLst>
        <pc:docMk/>
      </pc:docMkLst>
      <pc:sldChg chg="modNotesTx">
        <pc:chgData name="Claudia GUTIERREZ" userId="11143674-e267-48eb-bf5f-a22a8982c31e" providerId="ADAL" clId="{E14DFCDF-1FA8-47FA-B27E-94C6C782ADDD}" dt="2022-09-22T10:00:52.162" v="91" actId="5793"/>
        <pc:sldMkLst>
          <pc:docMk/>
          <pc:sldMk cId="3284842708" sldId="256"/>
        </pc:sldMkLst>
      </pc:sldChg>
      <pc:sldChg chg="modSp mod modNotesTx">
        <pc:chgData name="Claudia GUTIERREZ" userId="11143674-e267-48eb-bf5f-a22a8982c31e" providerId="ADAL" clId="{E14DFCDF-1FA8-47FA-B27E-94C6C782ADDD}" dt="2022-09-22T10:05:38.791" v="634" actId="20577"/>
        <pc:sldMkLst>
          <pc:docMk/>
          <pc:sldMk cId="2004169694" sldId="258"/>
        </pc:sldMkLst>
        <pc:spChg chg="mod">
          <ac:chgData name="Claudia GUTIERREZ" userId="11143674-e267-48eb-bf5f-a22a8982c31e" providerId="ADAL" clId="{E14DFCDF-1FA8-47FA-B27E-94C6C782ADDD}" dt="2022-09-22T10:05:03.746" v="560" actId="207"/>
          <ac:spMkLst>
            <pc:docMk/>
            <pc:sldMk cId="2004169694" sldId="258"/>
            <ac:spMk id="2" creationId="{B0EC47F4-3DB2-2DA3-BD11-DEC153ED7B73}"/>
          </ac:spMkLst>
        </pc:spChg>
        <pc:spChg chg="mod">
          <ac:chgData name="Claudia GUTIERREZ" userId="11143674-e267-48eb-bf5f-a22a8982c31e" providerId="ADAL" clId="{E14DFCDF-1FA8-47FA-B27E-94C6C782ADDD}" dt="2022-09-22T10:04:53.056" v="559" actId="207"/>
          <ac:spMkLst>
            <pc:docMk/>
            <pc:sldMk cId="2004169694" sldId="258"/>
            <ac:spMk id="3" creationId="{3E103BB2-0D15-929C-F8D9-F0616BD0692F}"/>
          </ac:spMkLst>
        </pc:spChg>
        <pc:spChg chg="mod">
          <ac:chgData name="Claudia GUTIERREZ" userId="11143674-e267-48eb-bf5f-a22a8982c31e" providerId="ADAL" clId="{E14DFCDF-1FA8-47FA-B27E-94C6C782ADDD}" dt="2022-09-22T10:05:26.536" v="612" actId="207"/>
          <ac:spMkLst>
            <pc:docMk/>
            <pc:sldMk cId="2004169694" sldId="258"/>
            <ac:spMk id="6" creationId="{2876ADBE-42E2-EA0B-1354-4F4CC343E902}"/>
          </ac:spMkLst>
        </pc:spChg>
      </pc:sldChg>
      <pc:sldChg chg="modNotesTx">
        <pc:chgData name="Claudia GUTIERREZ" userId="11143674-e267-48eb-bf5f-a22a8982c31e" providerId="ADAL" clId="{E14DFCDF-1FA8-47FA-B27E-94C6C782ADDD}" dt="2022-09-22T10:19:01.769" v="2414" actId="20577"/>
        <pc:sldMkLst>
          <pc:docMk/>
          <pc:sldMk cId="3466859331" sldId="267"/>
        </pc:sldMkLst>
      </pc:sldChg>
      <pc:sldChg chg="modNotesTx">
        <pc:chgData name="Claudia GUTIERREZ" userId="11143674-e267-48eb-bf5f-a22a8982c31e" providerId="ADAL" clId="{E14DFCDF-1FA8-47FA-B27E-94C6C782ADDD}" dt="2022-09-22T10:19:19.247" v="2483" actId="20577"/>
        <pc:sldMkLst>
          <pc:docMk/>
          <pc:sldMk cId="1768799507" sldId="432"/>
        </pc:sldMkLst>
      </pc:sldChg>
      <pc:sldChg chg="modNotesTx">
        <pc:chgData name="Claudia GUTIERREZ" userId="11143674-e267-48eb-bf5f-a22a8982c31e" providerId="ADAL" clId="{E14DFCDF-1FA8-47FA-B27E-94C6C782ADDD}" dt="2022-09-22T10:18:45.894" v="2373" actId="6549"/>
        <pc:sldMkLst>
          <pc:docMk/>
          <pc:sldMk cId="300694629" sldId="627"/>
        </pc:sldMkLst>
      </pc:sldChg>
      <pc:sldChg chg="modNotesTx">
        <pc:chgData name="Claudia GUTIERREZ" userId="11143674-e267-48eb-bf5f-a22a8982c31e" providerId="ADAL" clId="{E14DFCDF-1FA8-47FA-B27E-94C6C782ADDD}" dt="2022-09-22T10:17:48.661" v="2259" actId="20577"/>
        <pc:sldMkLst>
          <pc:docMk/>
          <pc:sldMk cId="1819928932" sldId="630"/>
        </pc:sldMkLst>
      </pc:sldChg>
      <pc:sldChg chg="modNotesTx">
        <pc:chgData name="Claudia GUTIERREZ" userId="11143674-e267-48eb-bf5f-a22a8982c31e" providerId="ADAL" clId="{E14DFCDF-1FA8-47FA-B27E-94C6C782ADDD}" dt="2022-09-22T10:18:36.807" v="2371"/>
        <pc:sldMkLst>
          <pc:docMk/>
          <pc:sldMk cId="3099886153" sldId="1741"/>
        </pc:sldMkLst>
      </pc:sldChg>
      <pc:sldChg chg="modNotesTx">
        <pc:chgData name="Claudia GUTIERREZ" userId="11143674-e267-48eb-bf5f-a22a8982c31e" providerId="ADAL" clId="{E14DFCDF-1FA8-47FA-B27E-94C6C782ADDD}" dt="2022-09-22T10:18:30.527" v="2369" actId="20577"/>
        <pc:sldMkLst>
          <pc:docMk/>
          <pc:sldMk cId="1155732253" sldId="1743"/>
        </pc:sldMkLst>
      </pc:sldChg>
      <pc:sldChg chg="modNotesTx">
        <pc:chgData name="Claudia GUTIERREZ" userId="11143674-e267-48eb-bf5f-a22a8982c31e" providerId="ADAL" clId="{E14DFCDF-1FA8-47FA-B27E-94C6C782ADDD}" dt="2022-09-22T11:55:31.951" v="5735" actId="20577"/>
        <pc:sldMkLst>
          <pc:docMk/>
          <pc:sldMk cId="2852179800" sldId="1744"/>
        </pc:sldMkLst>
      </pc:sldChg>
      <pc:sldChg chg="modNotesTx">
        <pc:chgData name="Claudia GUTIERREZ" userId="11143674-e267-48eb-bf5f-a22a8982c31e" providerId="ADAL" clId="{E14DFCDF-1FA8-47FA-B27E-94C6C782ADDD}" dt="2022-09-22T10:13:32.204" v="1884" actId="20577"/>
        <pc:sldMkLst>
          <pc:docMk/>
          <pc:sldMk cId="2910499687" sldId="1791"/>
        </pc:sldMkLst>
      </pc:sldChg>
      <pc:sldChg chg="modNotesTx">
        <pc:chgData name="Claudia GUTIERREZ" userId="11143674-e267-48eb-bf5f-a22a8982c31e" providerId="ADAL" clId="{E14DFCDF-1FA8-47FA-B27E-94C6C782ADDD}" dt="2022-09-22T10:56:20.336" v="5171" actId="20577"/>
        <pc:sldMkLst>
          <pc:docMk/>
          <pc:sldMk cId="2335207698" sldId="1793"/>
        </pc:sldMkLst>
      </pc:sldChg>
      <pc:sldChg chg="modNotesTx">
        <pc:chgData name="Claudia GUTIERREZ" userId="11143674-e267-48eb-bf5f-a22a8982c31e" providerId="ADAL" clId="{E14DFCDF-1FA8-47FA-B27E-94C6C782ADDD}" dt="2022-09-22T10:56:55.041" v="5181" actId="20577"/>
        <pc:sldMkLst>
          <pc:docMk/>
          <pc:sldMk cId="436469005" sldId="1794"/>
        </pc:sldMkLst>
      </pc:sldChg>
      <pc:sldChg chg="modSp mod modNotesTx">
        <pc:chgData name="Claudia GUTIERREZ" userId="11143674-e267-48eb-bf5f-a22a8982c31e" providerId="ADAL" clId="{E14DFCDF-1FA8-47FA-B27E-94C6C782ADDD}" dt="2022-09-22T10:57:44.036" v="5255" actId="20577"/>
        <pc:sldMkLst>
          <pc:docMk/>
          <pc:sldMk cId="2097732068" sldId="1806"/>
        </pc:sldMkLst>
        <pc:spChg chg="mod">
          <ac:chgData name="Claudia GUTIERREZ" userId="11143674-e267-48eb-bf5f-a22a8982c31e" providerId="ADAL" clId="{E14DFCDF-1FA8-47FA-B27E-94C6C782ADDD}" dt="2022-09-22T10:19:33.576" v="2485" actId="114"/>
          <ac:spMkLst>
            <pc:docMk/>
            <pc:sldMk cId="2097732068" sldId="1806"/>
            <ac:spMk id="8" creationId="{EF4518D0-7270-B709-C556-F5DEE25525B2}"/>
          </ac:spMkLst>
        </pc:spChg>
      </pc:sldChg>
      <pc:sldChg chg="modSp modNotesTx">
        <pc:chgData name="Claudia GUTIERREZ" userId="11143674-e267-48eb-bf5f-a22a8982c31e" providerId="ADAL" clId="{E14DFCDF-1FA8-47FA-B27E-94C6C782ADDD}" dt="2022-09-22T10:45:42.156" v="4546" actId="20577"/>
        <pc:sldMkLst>
          <pc:docMk/>
          <pc:sldMk cId="275933484" sldId="1818"/>
        </pc:sldMkLst>
        <pc:picChg chg="mod">
          <ac:chgData name="Claudia GUTIERREZ" userId="11143674-e267-48eb-bf5f-a22a8982c31e" providerId="ADAL" clId="{E14DFCDF-1FA8-47FA-B27E-94C6C782ADDD}" dt="2022-09-22T10:44:55.728" v="4472" actId="14861"/>
          <ac:picMkLst>
            <pc:docMk/>
            <pc:sldMk cId="275933484" sldId="1818"/>
            <ac:picMk id="3080" creationId="{5BBDA9FA-D8A2-3CD9-9F72-00DAC3AC0E85}"/>
          </ac:picMkLst>
        </pc:picChg>
      </pc:sldChg>
      <pc:sldChg chg="modNotesTx">
        <pc:chgData name="Claudia GUTIERREZ" userId="11143674-e267-48eb-bf5f-a22a8982c31e" providerId="ADAL" clId="{E14DFCDF-1FA8-47FA-B27E-94C6C782ADDD}" dt="2022-09-22T10:52:44.684" v="4765" actId="20577"/>
        <pc:sldMkLst>
          <pc:docMk/>
          <pc:sldMk cId="873168671" sldId="1830"/>
        </pc:sldMkLst>
      </pc:sldChg>
      <pc:sldChg chg="modNotesTx">
        <pc:chgData name="Claudia GUTIERREZ" userId="11143674-e267-48eb-bf5f-a22a8982c31e" providerId="ADAL" clId="{E14DFCDF-1FA8-47FA-B27E-94C6C782ADDD}" dt="2022-09-22T10:30:03.067" v="3146" actId="20577"/>
        <pc:sldMkLst>
          <pc:docMk/>
          <pc:sldMk cId="1795285064" sldId="1834"/>
        </pc:sldMkLst>
      </pc:sldChg>
      <pc:sldChg chg="modSp mod modNotesTx">
        <pc:chgData name="Claudia GUTIERREZ" userId="11143674-e267-48eb-bf5f-a22a8982c31e" providerId="ADAL" clId="{E14DFCDF-1FA8-47FA-B27E-94C6C782ADDD}" dt="2022-09-22T11:01:20.097" v="5367" actId="20577"/>
        <pc:sldMkLst>
          <pc:docMk/>
          <pc:sldMk cId="454309337" sldId="1835"/>
        </pc:sldMkLst>
        <pc:spChg chg="mod">
          <ac:chgData name="Claudia GUTIERREZ" userId="11143674-e267-48eb-bf5f-a22a8982c31e" providerId="ADAL" clId="{E14DFCDF-1FA8-47FA-B27E-94C6C782ADDD}" dt="2022-09-22T10:36:32.435" v="3264" actId="207"/>
          <ac:spMkLst>
            <pc:docMk/>
            <pc:sldMk cId="454309337" sldId="1835"/>
            <ac:spMk id="4" creationId="{42EC0C93-655B-78DD-F339-479F960A2E75}"/>
          </ac:spMkLst>
        </pc:spChg>
        <pc:spChg chg="mod">
          <ac:chgData name="Claudia GUTIERREZ" userId="11143674-e267-48eb-bf5f-a22a8982c31e" providerId="ADAL" clId="{E14DFCDF-1FA8-47FA-B27E-94C6C782ADDD}" dt="2022-09-22T10:36:37.202" v="3265" actId="207"/>
          <ac:spMkLst>
            <pc:docMk/>
            <pc:sldMk cId="454309337" sldId="1835"/>
            <ac:spMk id="42" creationId="{DA0C4788-7E76-48B7-ABFB-F49A903DBB4E}"/>
          </ac:spMkLst>
        </pc:spChg>
        <pc:spChg chg="mod">
          <ac:chgData name="Claudia GUTIERREZ" userId="11143674-e267-48eb-bf5f-a22a8982c31e" providerId="ADAL" clId="{E14DFCDF-1FA8-47FA-B27E-94C6C782ADDD}" dt="2022-09-22T10:36:25.091" v="3263" actId="207"/>
          <ac:spMkLst>
            <pc:docMk/>
            <pc:sldMk cId="454309337" sldId="1835"/>
            <ac:spMk id="43" creationId="{6F3ADE8C-D115-4225-B637-375575AE130A}"/>
          </ac:spMkLst>
        </pc:spChg>
        <pc:picChg chg="mod">
          <ac:chgData name="Claudia GUTIERREZ" userId="11143674-e267-48eb-bf5f-a22a8982c31e" providerId="ADAL" clId="{E14DFCDF-1FA8-47FA-B27E-94C6C782ADDD}" dt="2022-09-22T11:00:51.170" v="5334" actId="1362"/>
          <ac:picMkLst>
            <pc:docMk/>
            <pc:sldMk cId="454309337" sldId="1835"/>
            <ac:picMk id="2" creationId="{34FD2EA0-D0FD-1955-6A2C-0B839F70B82D}"/>
          </ac:picMkLst>
        </pc:picChg>
      </pc:sldChg>
      <pc:sldChg chg="modNotesTx">
        <pc:chgData name="Claudia GUTIERREZ" userId="11143674-e267-48eb-bf5f-a22a8982c31e" providerId="ADAL" clId="{E14DFCDF-1FA8-47FA-B27E-94C6C782ADDD}" dt="2022-09-22T10:51:03.552" v="4636" actId="20577"/>
        <pc:sldMkLst>
          <pc:docMk/>
          <pc:sldMk cId="2481162676" sldId="1843"/>
        </pc:sldMkLst>
      </pc:sldChg>
      <pc:sldChg chg="modSp mod modNotesTx">
        <pc:chgData name="Claudia GUTIERREZ" userId="11143674-e267-48eb-bf5f-a22a8982c31e" providerId="ADAL" clId="{E14DFCDF-1FA8-47FA-B27E-94C6C782ADDD}" dt="2022-09-22T10:46:09.404" v="4618" actId="20577"/>
        <pc:sldMkLst>
          <pc:docMk/>
          <pc:sldMk cId="1400347412" sldId="1844"/>
        </pc:sldMkLst>
        <pc:spChg chg="mod">
          <ac:chgData name="Claudia GUTIERREZ" userId="11143674-e267-48eb-bf5f-a22a8982c31e" providerId="ADAL" clId="{E14DFCDF-1FA8-47FA-B27E-94C6C782ADDD}" dt="2022-09-22T10:39:22.373" v="3595" actId="2085"/>
          <ac:spMkLst>
            <pc:docMk/>
            <pc:sldMk cId="1400347412" sldId="1844"/>
            <ac:spMk id="41" creationId="{36C753B3-3080-514D-4E2A-4C5ACB20C5BD}"/>
          </ac:spMkLst>
        </pc:spChg>
        <pc:spChg chg="mod">
          <ac:chgData name="Claudia GUTIERREZ" userId="11143674-e267-48eb-bf5f-a22a8982c31e" providerId="ADAL" clId="{E14DFCDF-1FA8-47FA-B27E-94C6C782ADDD}" dt="2022-09-22T10:38:15.042" v="3421" actId="208"/>
          <ac:spMkLst>
            <pc:docMk/>
            <pc:sldMk cId="1400347412" sldId="1844"/>
            <ac:spMk id="65" creationId="{67195D87-8F07-4238-50F0-B89C8FDB9DBB}"/>
          </ac:spMkLst>
        </pc:spChg>
        <pc:spChg chg="mod">
          <ac:chgData name="Claudia GUTIERREZ" userId="11143674-e267-48eb-bf5f-a22a8982c31e" providerId="ADAL" clId="{E14DFCDF-1FA8-47FA-B27E-94C6C782ADDD}" dt="2022-09-22T10:37:56.686" v="3419" actId="208"/>
          <ac:spMkLst>
            <pc:docMk/>
            <pc:sldMk cId="1400347412" sldId="1844"/>
            <ac:spMk id="70" creationId="{AC9F0710-71F6-9E85-58FD-2CA27B84865F}"/>
          </ac:spMkLst>
        </pc:spChg>
      </pc:sldChg>
      <pc:sldChg chg="addSp delSp modSp mod modNotesTx">
        <pc:chgData name="Claudia GUTIERREZ" userId="11143674-e267-48eb-bf5f-a22a8982c31e" providerId="ADAL" clId="{E14DFCDF-1FA8-47FA-B27E-94C6C782ADDD}" dt="2022-09-22T10:47:25.605" v="4621" actId="208"/>
        <pc:sldMkLst>
          <pc:docMk/>
          <pc:sldMk cId="3141393049" sldId="1845"/>
        </pc:sldMkLst>
        <pc:spChg chg="add del">
          <ac:chgData name="Claudia GUTIERREZ" userId="11143674-e267-48eb-bf5f-a22a8982c31e" providerId="ADAL" clId="{E14DFCDF-1FA8-47FA-B27E-94C6C782ADDD}" dt="2022-09-22T10:47:07.127" v="4620" actId="21"/>
          <ac:spMkLst>
            <pc:docMk/>
            <pc:sldMk cId="3141393049" sldId="1845"/>
            <ac:spMk id="3" creationId="{7F160E91-08A1-1FAF-E319-30AA89EF47A7}"/>
          </ac:spMkLst>
        </pc:spChg>
        <pc:spChg chg="mod">
          <ac:chgData name="Claudia GUTIERREZ" userId="11143674-e267-48eb-bf5f-a22a8982c31e" providerId="ADAL" clId="{E14DFCDF-1FA8-47FA-B27E-94C6C782ADDD}" dt="2022-09-22T10:47:25.605" v="4621" actId="208"/>
          <ac:spMkLst>
            <pc:docMk/>
            <pc:sldMk cId="3141393049" sldId="1845"/>
            <ac:spMk id="64" creationId="{805BFB4A-5DEB-423D-ECA1-FC5B486B800E}"/>
          </ac:spMkLst>
        </pc:spChg>
      </pc:sldChg>
      <pc:sldChg chg="modNotesTx">
        <pc:chgData name="Claudia GUTIERREZ" userId="11143674-e267-48eb-bf5f-a22a8982c31e" providerId="ADAL" clId="{E14DFCDF-1FA8-47FA-B27E-94C6C782ADDD}" dt="2022-09-22T10:44:25.519" v="4471" actId="20577"/>
        <pc:sldMkLst>
          <pc:docMk/>
          <pc:sldMk cId="2530793265" sldId="1846"/>
        </pc:sldMkLst>
      </pc:sldChg>
      <pc:sldChg chg="modSp mod modNotesTx">
        <pc:chgData name="Claudia GUTIERREZ" userId="11143674-e267-48eb-bf5f-a22a8982c31e" providerId="ADAL" clId="{E14DFCDF-1FA8-47FA-B27E-94C6C782ADDD}" dt="2022-09-22T10:10:30.965" v="1502" actId="20577"/>
        <pc:sldMkLst>
          <pc:docMk/>
          <pc:sldMk cId="787289335" sldId="1848"/>
        </pc:sldMkLst>
        <pc:spChg chg="mod">
          <ac:chgData name="Claudia GUTIERREZ" userId="11143674-e267-48eb-bf5f-a22a8982c31e" providerId="ADAL" clId="{E14DFCDF-1FA8-47FA-B27E-94C6C782ADDD}" dt="2022-09-22T10:06:25.623" v="638" actId="688"/>
          <ac:spMkLst>
            <pc:docMk/>
            <pc:sldMk cId="787289335" sldId="1848"/>
            <ac:spMk id="44" creationId="{AEB1BFF2-3F9B-4611-B0B6-799C1DE9C8E7}"/>
          </ac:spMkLst>
        </pc:spChg>
      </pc:sldChg>
      <pc:sldChg chg="modSp mod modNotesTx">
        <pc:chgData name="Claudia GUTIERREZ" userId="11143674-e267-48eb-bf5f-a22a8982c31e" providerId="ADAL" clId="{E14DFCDF-1FA8-47FA-B27E-94C6C782ADDD}" dt="2022-09-22T11:00:34.679" v="5333" actId="20577"/>
        <pc:sldMkLst>
          <pc:docMk/>
          <pc:sldMk cId="1914511501" sldId="1851"/>
        </pc:sldMkLst>
        <pc:picChg chg="mod">
          <ac:chgData name="Claudia GUTIERREZ" userId="11143674-e267-48eb-bf5f-a22a8982c31e" providerId="ADAL" clId="{E14DFCDF-1FA8-47FA-B27E-94C6C782ADDD}" dt="2022-09-22T11:00:22.822" v="5320" actId="1362"/>
          <ac:picMkLst>
            <pc:docMk/>
            <pc:sldMk cId="1914511501" sldId="1851"/>
            <ac:picMk id="7" creationId="{A9AA8E7F-D371-52AD-8D30-82CB426FD33A}"/>
          </ac:picMkLst>
        </pc:picChg>
      </pc:sldChg>
      <pc:sldChg chg="modNotesTx">
        <pc:chgData name="Claudia GUTIERREZ" userId="11143674-e267-48eb-bf5f-a22a8982c31e" providerId="ADAL" clId="{E14DFCDF-1FA8-47FA-B27E-94C6C782ADDD}" dt="2022-09-22T10:54:01.977" v="4879" actId="20577"/>
        <pc:sldMkLst>
          <pc:docMk/>
          <pc:sldMk cId="3653238391" sldId="1853"/>
        </pc:sldMkLst>
      </pc:sldChg>
      <pc:sldChg chg="modNotesTx">
        <pc:chgData name="Claudia GUTIERREZ" userId="11143674-e267-48eb-bf5f-a22a8982c31e" providerId="ADAL" clId="{E14DFCDF-1FA8-47FA-B27E-94C6C782ADDD}" dt="2022-09-22T10:53:56.924" v="4866" actId="20577"/>
        <pc:sldMkLst>
          <pc:docMk/>
          <pc:sldMk cId="1742065596" sldId="1854"/>
        </pc:sldMkLst>
      </pc:sldChg>
      <pc:sldChg chg="modNotesTx">
        <pc:chgData name="Claudia GUTIERREZ" userId="11143674-e267-48eb-bf5f-a22a8982c31e" providerId="ADAL" clId="{E14DFCDF-1FA8-47FA-B27E-94C6C782ADDD}" dt="2022-09-22T10:54:07.722" v="4890" actId="20577"/>
        <pc:sldMkLst>
          <pc:docMk/>
          <pc:sldMk cId="4065115150" sldId="1855"/>
        </pc:sldMkLst>
      </pc:sldChg>
      <pc:sldChg chg="modNotesTx">
        <pc:chgData name="Claudia GUTIERREZ" userId="11143674-e267-48eb-bf5f-a22a8982c31e" providerId="ADAL" clId="{E14DFCDF-1FA8-47FA-B27E-94C6C782ADDD}" dt="2022-09-22T10:54:35.395" v="4965" actId="20577"/>
        <pc:sldMkLst>
          <pc:docMk/>
          <pc:sldMk cId="4090080663" sldId="1856"/>
        </pc:sldMkLst>
      </pc:sldChg>
      <pc:sldChg chg="modNotesTx">
        <pc:chgData name="Claudia GUTIERREZ" userId="11143674-e267-48eb-bf5f-a22a8982c31e" providerId="ADAL" clId="{E14DFCDF-1FA8-47FA-B27E-94C6C782ADDD}" dt="2022-09-22T12:09:46.134" v="6023" actId="6549"/>
        <pc:sldMkLst>
          <pc:docMk/>
          <pc:sldMk cId="3808789546" sldId="1857"/>
        </pc:sldMkLst>
      </pc:sldChg>
      <pc:sldChg chg="modNotesTx">
        <pc:chgData name="Claudia GUTIERREZ" userId="11143674-e267-48eb-bf5f-a22a8982c31e" providerId="ADAL" clId="{E14DFCDF-1FA8-47FA-B27E-94C6C782ADDD}" dt="2022-09-22T10:45:23.456" v="4515" actId="20577"/>
        <pc:sldMkLst>
          <pc:docMk/>
          <pc:sldMk cId="2294371234" sldId="1858"/>
        </pc:sldMkLst>
      </pc:sldChg>
      <pc:sldChg chg="addSp delSp modSp add mod setBg modClrScheme modAnim chgLayout">
        <pc:chgData name="Claudia GUTIERREZ" userId="11143674-e267-48eb-bf5f-a22a8982c31e" providerId="ADAL" clId="{E14DFCDF-1FA8-47FA-B27E-94C6C782ADDD}" dt="2022-09-22T11:53:03.400" v="5562"/>
        <pc:sldMkLst>
          <pc:docMk/>
          <pc:sldMk cId="1981005488" sldId="1859"/>
        </pc:sldMkLst>
        <pc:spChg chg="add del mod ord">
          <ac:chgData name="Claudia GUTIERREZ" userId="11143674-e267-48eb-bf5f-a22a8982c31e" providerId="ADAL" clId="{E14DFCDF-1FA8-47FA-B27E-94C6C782ADDD}" dt="2022-09-22T10:59:56.836" v="5318" actId="478"/>
          <ac:spMkLst>
            <pc:docMk/>
            <pc:sldMk cId="1981005488" sldId="1859"/>
            <ac:spMk id="2" creationId="{B0938DDD-E891-4738-87E4-D9148BB58991}"/>
          </ac:spMkLst>
        </pc:spChg>
        <pc:spChg chg="add del mod ord">
          <ac:chgData name="Claudia GUTIERREZ" userId="11143674-e267-48eb-bf5f-a22a8982c31e" providerId="ADAL" clId="{E14DFCDF-1FA8-47FA-B27E-94C6C782ADDD}" dt="2022-09-22T11:00:07.844" v="5319" actId="478"/>
          <ac:spMkLst>
            <pc:docMk/>
            <pc:sldMk cId="1981005488" sldId="1859"/>
            <ac:spMk id="4" creationId="{2AA51058-92E4-4B6B-A4EA-431E790AF95A}"/>
          </ac:spMkLst>
        </pc:spChg>
        <pc:spChg chg="mod ord">
          <ac:chgData name="Claudia GUTIERREZ" userId="11143674-e267-48eb-bf5f-a22a8982c31e" providerId="ADAL" clId="{E14DFCDF-1FA8-47FA-B27E-94C6C782ADDD}" dt="2022-09-22T10:59:43.199" v="5314" actId="700"/>
          <ac:spMkLst>
            <pc:docMk/>
            <pc:sldMk cId="1981005488" sldId="1859"/>
            <ac:spMk id="5" creationId="{F99EE472-29C0-BD9F-AD1D-7E2C2DD86B9F}"/>
          </ac:spMkLst>
        </pc:spChg>
        <pc:spChg chg="add del mod ord">
          <ac:chgData name="Claudia GUTIERREZ" userId="11143674-e267-48eb-bf5f-a22a8982c31e" providerId="ADAL" clId="{E14DFCDF-1FA8-47FA-B27E-94C6C782ADDD}" dt="2022-09-22T11:00:07.844" v="5319" actId="478"/>
          <ac:spMkLst>
            <pc:docMk/>
            <pc:sldMk cId="1981005488" sldId="1859"/>
            <ac:spMk id="6" creationId="{64DF4F05-2660-4050-A6C5-428F8FC8E997}"/>
          </ac:spMkLst>
        </pc:spChg>
        <pc:spChg chg="add del mod ord">
          <ac:chgData name="Claudia GUTIERREZ" userId="11143674-e267-48eb-bf5f-a22a8982c31e" providerId="ADAL" clId="{E14DFCDF-1FA8-47FA-B27E-94C6C782ADDD}" dt="2022-09-22T11:00:07.844" v="5319" actId="478"/>
          <ac:spMkLst>
            <pc:docMk/>
            <pc:sldMk cId="1981005488" sldId="1859"/>
            <ac:spMk id="15" creationId="{09A57498-0D13-435B-9A0E-86C6CB6835E3}"/>
          </ac:spMkLst>
        </pc:spChg>
        <pc:spChg chg="add del mod ord">
          <ac:chgData name="Claudia GUTIERREZ" userId="11143674-e267-48eb-bf5f-a22a8982c31e" providerId="ADAL" clId="{E14DFCDF-1FA8-47FA-B27E-94C6C782ADDD}" dt="2022-09-22T11:00:07.844" v="5319" actId="478"/>
          <ac:spMkLst>
            <pc:docMk/>
            <pc:sldMk cId="1981005488" sldId="1859"/>
            <ac:spMk id="16" creationId="{A7074A0D-7811-45BC-9B74-B98D5E25DAF6}"/>
          </ac:spMkLst>
        </pc:spChg>
        <pc:spChg chg="add del mod ord">
          <ac:chgData name="Claudia GUTIERREZ" userId="11143674-e267-48eb-bf5f-a22a8982c31e" providerId="ADAL" clId="{E14DFCDF-1FA8-47FA-B27E-94C6C782ADDD}" dt="2022-09-22T10:59:46.928" v="5315" actId="478"/>
          <ac:spMkLst>
            <pc:docMk/>
            <pc:sldMk cId="1981005488" sldId="1859"/>
            <ac:spMk id="17" creationId="{41B34099-3C6C-45B7-9CAF-CFAD1D5586D0}"/>
          </ac:spMkLst>
        </pc:spChg>
        <pc:spChg chg="add del mod ord">
          <ac:chgData name="Claudia GUTIERREZ" userId="11143674-e267-48eb-bf5f-a22a8982c31e" providerId="ADAL" clId="{E14DFCDF-1FA8-47FA-B27E-94C6C782ADDD}" dt="2022-09-22T11:00:07.844" v="5319" actId="478"/>
          <ac:spMkLst>
            <pc:docMk/>
            <pc:sldMk cId="1981005488" sldId="1859"/>
            <ac:spMk id="18" creationId="{34CC3DF1-066C-4DAF-B488-43B88480C831}"/>
          </ac:spMkLst>
        </pc:spChg>
        <pc:spChg chg="add del mod">
          <ac:chgData name="Claudia GUTIERREZ" userId="11143674-e267-48eb-bf5f-a22a8982c31e" providerId="ADAL" clId="{E14DFCDF-1FA8-47FA-B27E-94C6C782ADDD}" dt="2022-09-22T11:47:46.949" v="5450" actId="478"/>
          <ac:spMkLst>
            <pc:docMk/>
            <pc:sldMk cId="1981005488" sldId="1859"/>
            <ac:spMk id="19" creationId="{A95F35A5-1C20-43C7-B15E-C5055661891E}"/>
          </ac:spMkLst>
        </pc:spChg>
        <pc:spChg chg="add mod">
          <ac:chgData name="Claudia GUTIERREZ" userId="11143674-e267-48eb-bf5f-a22a8982c31e" providerId="ADAL" clId="{E14DFCDF-1FA8-47FA-B27E-94C6C782ADDD}" dt="2022-09-22T11:47:43.776" v="5449" actId="114"/>
          <ac:spMkLst>
            <pc:docMk/>
            <pc:sldMk cId="1981005488" sldId="1859"/>
            <ac:spMk id="23" creationId="{63958423-1D27-475E-BCC9-8A4B263276E0}"/>
          </ac:spMkLst>
        </pc:spChg>
        <pc:spChg chg="mod">
          <ac:chgData name="Claudia GUTIERREZ" userId="11143674-e267-48eb-bf5f-a22a8982c31e" providerId="ADAL" clId="{E14DFCDF-1FA8-47FA-B27E-94C6C782ADDD}" dt="2022-09-22T11:41:24.632" v="5402" actId="207"/>
          <ac:spMkLst>
            <pc:docMk/>
            <pc:sldMk cId="1981005488" sldId="1859"/>
            <ac:spMk id="24" creationId="{8D276F42-AA3D-561B-2E08-5036F21833C1}"/>
          </ac:spMkLst>
        </pc:spChg>
        <pc:grpChg chg="del">
          <ac:chgData name="Claudia GUTIERREZ" userId="11143674-e267-48eb-bf5f-a22a8982c31e" providerId="ADAL" clId="{E14DFCDF-1FA8-47FA-B27E-94C6C782ADDD}" dt="2022-09-22T11:39:51.340" v="5400" actId="478"/>
          <ac:grpSpMkLst>
            <pc:docMk/>
            <pc:sldMk cId="1981005488" sldId="1859"/>
            <ac:grpSpMk id="9" creationId="{406AD576-7B05-7347-BF22-90A94C4B5C0A}"/>
          </ac:grpSpMkLst>
        </pc:grpChg>
        <pc:grpChg chg="add mod">
          <ac:chgData name="Claudia GUTIERREZ" userId="11143674-e267-48eb-bf5f-a22a8982c31e" providerId="ADAL" clId="{E14DFCDF-1FA8-47FA-B27E-94C6C782ADDD}" dt="2022-09-22T11:53:03.400" v="5562"/>
          <ac:grpSpMkLst>
            <pc:docMk/>
            <pc:sldMk cId="1981005488" sldId="1859"/>
            <ac:grpSpMk id="25" creationId="{D4D443F7-51ED-4758-A8D9-4627826044E7}"/>
          </ac:grpSpMkLst>
        </pc:grpChg>
        <pc:picChg chg="add del mod">
          <ac:chgData name="Claudia GUTIERREZ" userId="11143674-e267-48eb-bf5f-a22a8982c31e" providerId="ADAL" clId="{E14DFCDF-1FA8-47FA-B27E-94C6C782ADDD}" dt="2022-09-22T11:41:43.073" v="5406" actId="1362"/>
          <ac:picMkLst>
            <pc:docMk/>
            <pc:sldMk cId="1981005488" sldId="1859"/>
            <ac:picMk id="7" creationId="{A9AA8E7F-D371-52AD-8D30-82CB426FD33A}"/>
          </ac:picMkLst>
        </pc:picChg>
        <pc:picChg chg="mod">
          <ac:chgData name="Claudia GUTIERREZ" userId="11143674-e267-48eb-bf5f-a22a8982c31e" providerId="ADAL" clId="{E14DFCDF-1FA8-47FA-B27E-94C6C782ADDD}" dt="2022-09-22T11:53:03.400" v="5562"/>
          <ac:picMkLst>
            <pc:docMk/>
            <pc:sldMk cId="1981005488" sldId="1859"/>
            <ac:picMk id="26" creationId="{92620608-6A39-4016-9B3E-2ED5C0610F99}"/>
          </ac:picMkLst>
        </pc:picChg>
        <pc:picChg chg="mod">
          <ac:chgData name="Claudia GUTIERREZ" userId="11143674-e267-48eb-bf5f-a22a8982c31e" providerId="ADAL" clId="{E14DFCDF-1FA8-47FA-B27E-94C6C782ADDD}" dt="2022-09-22T11:53:03.400" v="5562"/>
          <ac:picMkLst>
            <pc:docMk/>
            <pc:sldMk cId="1981005488" sldId="1859"/>
            <ac:picMk id="27" creationId="{C611F2AB-0EE5-42F6-A16F-44FD01A32030}"/>
          </ac:picMkLst>
        </pc:picChg>
        <pc:picChg chg="mod">
          <ac:chgData name="Claudia GUTIERREZ" userId="11143674-e267-48eb-bf5f-a22a8982c31e" providerId="ADAL" clId="{E14DFCDF-1FA8-47FA-B27E-94C6C782ADDD}" dt="2022-09-22T11:53:03.400" v="5562"/>
          <ac:picMkLst>
            <pc:docMk/>
            <pc:sldMk cId="1981005488" sldId="1859"/>
            <ac:picMk id="28" creationId="{D80DC0C8-886B-4EDF-B593-16675DA11A96}"/>
          </ac:picMkLst>
        </pc:picChg>
        <pc:picChg chg="mod">
          <ac:chgData name="Claudia GUTIERREZ" userId="11143674-e267-48eb-bf5f-a22a8982c31e" providerId="ADAL" clId="{E14DFCDF-1FA8-47FA-B27E-94C6C782ADDD}" dt="2022-09-22T11:53:03.400" v="5562"/>
          <ac:picMkLst>
            <pc:docMk/>
            <pc:sldMk cId="1981005488" sldId="1859"/>
            <ac:picMk id="29" creationId="{BD60C1F4-342D-48A5-9576-0D9C78AA2FC5}"/>
          </ac:picMkLst>
        </pc:picChg>
        <pc:picChg chg="mod">
          <ac:chgData name="Claudia GUTIERREZ" userId="11143674-e267-48eb-bf5f-a22a8982c31e" providerId="ADAL" clId="{E14DFCDF-1FA8-47FA-B27E-94C6C782ADDD}" dt="2022-09-22T11:53:03.400" v="5562"/>
          <ac:picMkLst>
            <pc:docMk/>
            <pc:sldMk cId="1981005488" sldId="1859"/>
            <ac:picMk id="30" creationId="{1D52AAEB-758A-40C5-A6E8-ED0E19F9578B}"/>
          </ac:picMkLst>
        </pc:picChg>
        <pc:picChg chg="mod">
          <ac:chgData name="Claudia GUTIERREZ" userId="11143674-e267-48eb-bf5f-a22a8982c31e" providerId="ADAL" clId="{E14DFCDF-1FA8-47FA-B27E-94C6C782ADDD}" dt="2022-09-22T11:39:43.361" v="5399" actId="14100"/>
          <ac:picMkLst>
            <pc:docMk/>
            <pc:sldMk cId="1981005488" sldId="1859"/>
            <ac:picMk id="40" creationId="{FFFE0476-61B2-83FD-9A43-C293A1E054E8}"/>
          </ac:picMkLst>
        </pc:picChg>
      </pc:sldChg>
      <pc:sldChg chg="modSp add mod modClrScheme chgLayout">
        <pc:chgData name="Claudia GUTIERREZ" userId="11143674-e267-48eb-bf5f-a22a8982c31e" providerId="ADAL" clId="{E14DFCDF-1FA8-47FA-B27E-94C6C782ADDD}" dt="2022-09-22T11:02:37.383" v="5386" actId="207"/>
        <pc:sldMkLst>
          <pc:docMk/>
          <pc:sldMk cId="1470132922" sldId="1860"/>
        </pc:sldMkLst>
        <pc:spChg chg="mod">
          <ac:chgData name="Claudia GUTIERREZ" userId="11143674-e267-48eb-bf5f-a22a8982c31e" providerId="ADAL" clId="{E14DFCDF-1FA8-47FA-B27E-94C6C782ADDD}" dt="2022-09-22T11:02:22.271" v="5380" actId="207"/>
          <ac:spMkLst>
            <pc:docMk/>
            <pc:sldMk cId="1470132922" sldId="1860"/>
            <ac:spMk id="36" creationId="{87534850-DF98-CF90-D2F1-C8582B13749A}"/>
          </ac:spMkLst>
        </pc:spChg>
        <pc:spChg chg="mod">
          <ac:chgData name="Claudia GUTIERREZ" userId="11143674-e267-48eb-bf5f-a22a8982c31e" providerId="ADAL" clId="{E14DFCDF-1FA8-47FA-B27E-94C6C782ADDD}" dt="2022-09-22T11:02:28.174" v="5382" actId="207"/>
          <ac:spMkLst>
            <pc:docMk/>
            <pc:sldMk cId="1470132922" sldId="1860"/>
            <ac:spMk id="37" creationId="{DF793AF2-A900-F5BF-015E-0718F7DADE70}"/>
          </ac:spMkLst>
        </pc:spChg>
        <pc:spChg chg="mod">
          <ac:chgData name="Claudia GUTIERREZ" userId="11143674-e267-48eb-bf5f-a22a8982c31e" providerId="ADAL" clId="{E14DFCDF-1FA8-47FA-B27E-94C6C782ADDD}" dt="2022-09-22T11:02:32.746" v="5384" actId="207"/>
          <ac:spMkLst>
            <pc:docMk/>
            <pc:sldMk cId="1470132922" sldId="1860"/>
            <ac:spMk id="39" creationId="{4631365C-514A-C13C-F64A-9CFA2ABC9771}"/>
          </ac:spMkLst>
        </pc:spChg>
        <pc:spChg chg="mod">
          <ac:chgData name="Claudia GUTIERREZ" userId="11143674-e267-48eb-bf5f-a22a8982c31e" providerId="ADAL" clId="{E14DFCDF-1FA8-47FA-B27E-94C6C782ADDD}" dt="2022-09-22T11:02:37.383" v="5386" actId="207"/>
          <ac:spMkLst>
            <pc:docMk/>
            <pc:sldMk cId="1470132922" sldId="1860"/>
            <ac:spMk id="40" creationId="{3362401E-F764-6D7C-33AF-AB08AB0C86AA}"/>
          </ac:spMkLst>
        </pc:spChg>
        <pc:spChg chg="mod ord">
          <ac:chgData name="Claudia GUTIERREZ" userId="11143674-e267-48eb-bf5f-a22a8982c31e" providerId="ADAL" clId="{E14DFCDF-1FA8-47FA-B27E-94C6C782ADDD}" dt="2022-09-22T11:01:46.395" v="5369" actId="700"/>
          <ac:spMkLst>
            <pc:docMk/>
            <pc:sldMk cId="1470132922" sldId="1860"/>
            <ac:spMk id="41" creationId="{C884EDB5-B877-4758-9E17-ACC12625E217}"/>
          </ac:spMkLst>
        </pc:spChg>
      </pc:sldChg>
      <pc:sldChg chg="addSp delSp modSp add del mod modClrScheme modAnim chgLayout">
        <pc:chgData name="Claudia GUTIERREZ" userId="11143674-e267-48eb-bf5f-a22a8982c31e" providerId="ADAL" clId="{E14DFCDF-1FA8-47FA-B27E-94C6C782ADDD}" dt="2022-09-22T11:58:54.997" v="5813" actId="47"/>
        <pc:sldMkLst>
          <pc:docMk/>
          <pc:sldMk cId="867855582" sldId="1861"/>
        </pc:sldMkLst>
        <pc:spChg chg="add del mod ord">
          <ac:chgData name="Claudia GUTIERREZ" userId="11143674-e267-48eb-bf5f-a22a8982c31e" providerId="ADAL" clId="{E14DFCDF-1FA8-47FA-B27E-94C6C782ADDD}" dt="2022-09-22T11:49:36.035" v="5497" actId="21"/>
          <ac:spMkLst>
            <pc:docMk/>
            <pc:sldMk cId="867855582" sldId="1861"/>
            <ac:spMk id="2" creationId="{FF2A2849-8059-4636-B613-CFA2BE185301}"/>
          </ac:spMkLst>
        </pc:spChg>
        <pc:spChg chg="add del mod ord">
          <ac:chgData name="Claudia GUTIERREZ" userId="11143674-e267-48eb-bf5f-a22a8982c31e" providerId="ADAL" clId="{E14DFCDF-1FA8-47FA-B27E-94C6C782ADDD}" dt="2022-09-22T11:49:50.979" v="5532" actId="478"/>
          <ac:spMkLst>
            <pc:docMk/>
            <pc:sldMk cId="867855582" sldId="1861"/>
            <ac:spMk id="3" creationId="{A7227CB2-CC15-45B8-A9E2-D49DFF444287}"/>
          </ac:spMkLst>
        </pc:spChg>
        <pc:spChg chg="add del mod ord">
          <ac:chgData name="Claudia GUTIERREZ" userId="11143674-e267-48eb-bf5f-a22a8982c31e" providerId="ADAL" clId="{E14DFCDF-1FA8-47FA-B27E-94C6C782ADDD}" dt="2022-09-22T11:49:48.526" v="5531" actId="478"/>
          <ac:spMkLst>
            <pc:docMk/>
            <pc:sldMk cId="867855582" sldId="1861"/>
            <ac:spMk id="4" creationId="{C790C455-CBB4-48D3-BC88-CE26E86189AF}"/>
          </ac:spMkLst>
        </pc:spChg>
        <pc:spChg chg="mod ord">
          <ac:chgData name="Claudia GUTIERREZ" userId="11143674-e267-48eb-bf5f-a22a8982c31e" providerId="ADAL" clId="{E14DFCDF-1FA8-47FA-B27E-94C6C782ADDD}" dt="2022-09-22T11:48:29.990" v="5452" actId="700"/>
          <ac:spMkLst>
            <pc:docMk/>
            <pc:sldMk cId="867855582" sldId="1861"/>
            <ac:spMk id="5" creationId="{F99EE472-29C0-BD9F-AD1D-7E2C2DD86B9F}"/>
          </ac:spMkLst>
        </pc:spChg>
        <pc:spChg chg="add del mod ord">
          <ac:chgData name="Claudia GUTIERREZ" userId="11143674-e267-48eb-bf5f-a22a8982c31e" providerId="ADAL" clId="{E14DFCDF-1FA8-47FA-B27E-94C6C782ADDD}" dt="2022-09-22T11:48:36.962" v="5453" actId="478"/>
          <ac:spMkLst>
            <pc:docMk/>
            <pc:sldMk cId="867855582" sldId="1861"/>
            <ac:spMk id="6" creationId="{EE424754-5E61-4862-A774-14A34C7319BF}"/>
          </ac:spMkLst>
        </pc:spChg>
        <pc:spChg chg="add mod">
          <ac:chgData name="Claudia GUTIERREZ" userId="11143674-e267-48eb-bf5f-a22a8982c31e" providerId="ADAL" clId="{E14DFCDF-1FA8-47FA-B27E-94C6C782ADDD}" dt="2022-09-22T11:50:38.500" v="5547" actId="1076"/>
          <ac:spMkLst>
            <pc:docMk/>
            <pc:sldMk cId="867855582" sldId="1861"/>
            <ac:spMk id="9" creationId="{F3332044-E025-425B-991C-0F0F0FD7F17D}"/>
          </ac:spMkLst>
        </pc:spChg>
        <pc:spChg chg="del mod">
          <ac:chgData name="Claudia GUTIERREZ" userId="11143674-e267-48eb-bf5f-a22a8982c31e" providerId="ADAL" clId="{E14DFCDF-1FA8-47FA-B27E-94C6C782ADDD}" dt="2022-09-22T11:49:15.239" v="5487" actId="478"/>
          <ac:spMkLst>
            <pc:docMk/>
            <pc:sldMk cId="867855582" sldId="1861"/>
            <ac:spMk id="24" creationId="{8D276F42-AA3D-561B-2E08-5036F21833C1}"/>
          </ac:spMkLst>
        </pc:spChg>
        <pc:grpChg chg="add mod">
          <ac:chgData name="Claudia GUTIERREZ" userId="11143674-e267-48eb-bf5f-a22a8982c31e" providerId="ADAL" clId="{E14DFCDF-1FA8-47FA-B27E-94C6C782ADDD}" dt="2022-09-22T11:50:35.678" v="5546" actId="1076"/>
          <ac:grpSpMkLst>
            <pc:docMk/>
            <pc:sldMk cId="867855582" sldId="1861"/>
            <ac:grpSpMk id="15" creationId="{A4DBFAFD-0E6C-4A89-9A71-F7C0CFC85A4C}"/>
          </ac:grpSpMkLst>
        </pc:grpChg>
        <pc:picChg chg="mod">
          <ac:chgData name="Claudia GUTIERREZ" userId="11143674-e267-48eb-bf5f-a22a8982c31e" providerId="ADAL" clId="{E14DFCDF-1FA8-47FA-B27E-94C6C782ADDD}" dt="2022-09-22T11:50:33.676" v="5545"/>
          <ac:picMkLst>
            <pc:docMk/>
            <pc:sldMk cId="867855582" sldId="1861"/>
            <ac:picMk id="16" creationId="{8997FBF8-D907-4BDF-B3DB-BCAB4020D50A}"/>
          </ac:picMkLst>
        </pc:picChg>
        <pc:picChg chg="mod">
          <ac:chgData name="Claudia GUTIERREZ" userId="11143674-e267-48eb-bf5f-a22a8982c31e" providerId="ADAL" clId="{E14DFCDF-1FA8-47FA-B27E-94C6C782ADDD}" dt="2022-09-22T11:50:33.676" v="5545"/>
          <ac:picMkLst>
            <pc:docMk/>
            <pc:sldMk cId="867855582" sldId="1861"/>
            <ac:picMk id="17" creationId="{D4246374-1B1F-447D-AC33-1B58FF9F00D4}"/>
          </ac:picMkLst>
        </pc:picChg>
        <pc:picChg chg="mod">
          <ac:chgData name="Claudia GUTIERREZ" userId="11143674-e267-48eb-bf5f-a22a8982c31e" providerId="ADAL" clId="{E14DFCDF-1FA8-47FA-B27E-94C6C782ADDD}" dt="2022-09-22T11:50:33.676" v="5545"/>
          <ac:picMkLst>
            <pc:docMk/>
            <pc:sldMk cId="867855582" sldId="1861"/>
            <ac:picMk id="18" creationId="{5E1DF2A2-FEC5-4F3B-84C9-28588C832D0C}"/>
          </ac:picMkLst>
        </pc:picChg>
        <pc:picChg chg="mod">
          <ac:chgData name="Claudia GUTIERREZ" userId="11143674-e267-48eb-bf5f-a22a8982c31e" providerId="ADAL" clId="{E14DFCDF-1FA8-47FA-B27E-94C6C782ADDD}" dt="2022-09-22T11:50:33.676" v="5545"/>
          <ac:picMkLst>
            <pc:docMk/>
            <pc:sldMk cId="867855582" sldId="1861"/>
            <ac:picMk id="19" creationId="{8A6BF919-90BA-4D97-A190-CA472B44C41C}"/>
          </ac:picMkLst>
        </pc:picChg>
        <pc:picChg chg="mod">
          <ac:chgData name="Claudia GUTIERREZ" userId="11143674-e267-48eb-bf5f-a22a8982c31e" providerId="ADAL" clId="{E14DFCDF-1FA8-47FA-B27E-94C6C782ADDD}" dt="2022-09-22T11:50:33.676" v="5545"/>
          <ac:picMkLst>
            <pc:docMk/>
            <pc:sldMk cId="867855582" sldId="1861"/>
            <ac:picMk id="20" creationId="{4F7CE2FE-8FAD-4F51-B043-3F71DF1DE1EA}"/>
          </ac:picMkLst>
        </pc:picChg>
      </pc:sldChg>
      <pc:sldChg chg="addSp delSp modSp add del mod modClrScheme chgLayout">
        <pc:chgData name="Claudia GUTIERREZ" userId="11143674-e267-48eb-bf5f-a22a8982c31e" providerId="ADAL" clId="{E14DFCDF-1FA8-47FA-B27E-94C6C782ADDD}" dt="2022-09-22T11:58:55.958" v="5814" actId="47"/>
        <pc:sldMkLst>
          <pc:docMk/>
          <pc:sldMk cId="2162083462" sldId="1862"/>
        </pc:sldMkLst>
        <pc:spChg chg="add del mod ord">
          <ac:chgData name="Claudia GUTIERREZ" userId="11143674-e267-48eb-bf5f-a22a8982c31e" providerId="ADAL" clId="{E14DFCDF-1FA8-47FA-B27E-94C6C782ADDD}" dt="2022-09-22T11:51:18.585" v="5550" actId="700"/>
          <ac:spMkLst>
            <pc:docMk/>
            <pc:sldMk cId="2162083462" sldId="1862"/>
            <ac:spMk id="2" creationId="{571E1CF2-49C1-4705-B6AC-E725B8476138}"/>
          </ac:spMkLst>
        </pc:spChg>
        <pc:spChg chg="add del mod ord">
          <ac:chgData name="Claudia GUTIERREZ" userId="11143674-e267-48eb-bf5f-a22a8982c31e" providerId="ADAL" clId="{E14DFCDF-1FA8-47FA-B27E-94C6C782ADDD}" dt="2022-09-22T11:51:18.585" v="5550" actId="700"/>
          <ac:spMkLst>
            <pc:docMk/>
            <pc:sldMk cId="2162083462" sldId="1862"/>
            <ac:spMk id="3" creationId="{74978440-7B10-42CD-B8EF-BA6AAE996F7E}"/>
          </ac:spMkLst>
        </pc:spChg>
        <pc:spChg chg="add del mod ord">
          <ac:chgData name="Claudia GUTIERREZ" userId="11143674-e267-48eb-bf5f-a22a8982c31e" providerId="ADAL" clId="{E14DFCDF-1FA8-47FA-B27E-94C6C782ADDD}" dt="2022-09-22T11:51:18.585" v="5550" actId="700"/>
          <ac:spMkLst>
            <pc:docMk/>
            <pc:sldMk cId="2162083462" sldId="1862"/>
            <ac:spMk id="4" creationId="{AA5C7C62-FC20-4BCE-A0D3-13FCE645DA53}"/>
          </ac:spMkLst>
        </pc:spChg>
        <pc:spChg chg="mod ord">
          <ac:chgData name="Claudia GUTIERREZ" userId="11143674-e267-48eb-bf5f-a22a8982c31e" providerId="ADAL" clId="{E14DFCDF-1FA8-47FA-B27E-94C6C782ADDD}" dt="2022-09-22T11:52:50.450" v="5561" actId="700"/>
          <ac:spMkLst>
            <pc:docMk/>
            <pc:sldMk cId="2162083462" sldId="1862"/>
            <ac:spMk id="5" creationId="{F99EE472-29C0-BD9F-AD1D-7E2C2DD86B9F}"/>
          </ac:spMkLst>
        </pc:spChg>
        <pc:spChg chg="add del mod ord">
          <ac:chgData name="Claudia GUTIERREZ" userId="11143674-e267-48eb-bf5f-a22a8982c31e" providerId="ADAL" clId="{E14DFCDF-1FA8-47FA-B27E-94C6C782ADDD}" dt="2022-09-22T11:51:18.585" v="5550" actId="700"/>
          <ac:spMkLst>
            <pc:docMk/>
            <pc:sldMk cId="2162083462" sldId="1862"/>
            <ac:spMk id="6" creationId="{44E9837A-4981-4D8A-B268-25BD05D85631}"/>
          </ac:spMkLst>
        </pc:spChg>
        <pc:spChg chg="add del mod ord">
          <ac:chgData name="Claudia GUTIERREZ" userId="11143674-e267-48eb-bf5f-a22a8982c31e" providerId="ADAL" clId="{E14DFCDF-1FA8-47FA-B27E-94C6C782ADDD}" dt="2022-09-22T11:51:18.585" v="5550" actId="700"/>
          <ac:spMkLst>
            <pc:docMk/>
            <pc:sldMk cId="2162083462" sldId="1862"/>
            <ac:spMk id="8" creationId="{F91E61DD-A0BF-4B80-8AB3-CD9AC3F8979F}"/>
          </ac:spMkLst>
        </pc:spChg>
        <pc:spChg chg="mod ord">
          <ac:chgData name="Claudia GUTIERREZ" userId="11143674-e267-48eb-bf5f-a22a8982c31e" providerId="ADAL" clId="{E14DFCDF-1FA8-47FA-B27E-94C6C782ADDD}" dt="2022-09-22T11:52:50.450" v="5561" actId="700"/>
          <ac:spMkLst>
            <pc:docMk/>
            <pc:sldMk cId="2162083462" sldId="1862"/>
            <ac:spMk id="9" creationId="{F3332044-E025-425B-991C-0F0F0FD7F17D}"/>
          </ac:spMkLst>
        </pc:spChg>
        <pc:spChg chg="add del mod ord">
          <ac:chgData name="Claudia GUTIERREZ" userId="11143674-e267-48eb-bf5f-a22a8982c31e" providerId="ADAL" clId="{E14DFCDF-1FA8-47FA-B27E-94C6C782ADDD}" dt="2022-09-22T11:51:18.585" v="5550" actId="700"/>
          <ac:spMkLst>
            <pc:docMk/>
            <pc:sldMk cId="2162083462" sldId="1862"/>
            <ac:spMk id="10" creationId="{8B5687FA-91D8-461B-8583-C0EDE8903600}"/>
          </ac:spMkLst>
        </pc:spChg>
        <pc:spChg chg="add del mod ord">
          <ac:chgData name="Claudia GUTIERREZ" userId="11143674-e267-48eb-bf5f-a22a8982c31e" providerId="ADAL" clId="{E14DFCDF-1FA8-47FA-B27E-94C6C782ADDD}" dt="2022-09-22T11:51:18.585" v="5550" actId="700"/>
          <ac:spMkLst>
            <pc:docMk/>
            <pc:sldMk cId="2162083462" sldId="1862"/>
            <ac:spMk id="12" creationId="{AEC87D9A-25D2-4EC4-AED2-258A1B70F395}"/>
          </ac:spMkLst>
        </pc:spChg>
        <pc:spChg chg="add del mod ord">
          <ac:chgData name="Claudia GUTIERREZ" userId="11143674-e267-48eb-bf5f-a22a8982c31e" providerId="ADAL" clId="{E14DFCDF-1FA8-47FA-B27E-94C6C782ADDD}" dt="2022-09-22T11:51:18.585" v="5550" actId="700"/>
          <ac:spMkLst>
            <pc:docMk/>
            <pc:sldMk cId="2162083462" sldId="1862"/>
            <ac:spMk id="14" creationId="{1A2993DD-079A-45DB-9EDA-B94A8BC024B5}"/>
          </ac:spMkLst>
        </pc:spChg>
        <pc:spChg chg="add del mod ord">
          <ac:chgData name="Claudia GUTIERREZ" userId="11143674-e267-48eb-bf5f-a22a8982c31e" providerId="ADAL" clId="{E14DFCDF-1FA8-47FA-B27E-94C6C782ADDD}" dt="2022-09-22T11:51:18.585" v="5550" actId="700"/>
          <ac:spMkLst>
            <pc:docMk/>
            <pc:sldMk cId="2162083462" sldId="1862"/>
            <ac:spMk id="21" creationId="{972739FB-A436-47B1-B1B5-A142BF3A5F38}"/>
          </ac:spMkLst>
        </pc:spChg>
        <pc:spChg chg="add del mod ord">
          <ac:chgData name="Claudia GUTIERREZ" userId="11143674-e267-48eb-bf5f-a22a8982c31e" providerId="ADAL" clId="{E14DFCDF-1FA8-47FA-B27E-94C6C782ADDD}" dt="2022-09-22T11:51:46.524" v="5552" actId="478"/>
          <ac:spMkLst>
            <pc:docMk/>
            <pc:sldMk cId="2162083462" sldId="1862"/>
            <ac:spMk id="22" creationId="{5F5E1411-49B0-44C0-A257-AD8195600883}"/>
          </ac:spMkLst>
        </pc:spChg>
        <pc:spChg chg="mod">
          <ac:chgData name="Claudia GUTIERREZ" userId="11143674-e267-48eb-bf5f-a22a8982c31e" providerId="ADAL" clId="{E14DFCDF-1FA8-47FA-B27E-94C6C782ADDD}" dt="2022-09-22T11:52:28.630" v="5560" actId="207"/>
          <ac:spMkLst>
            <pc:docMk/>
            <pc:sldMk cId="2162083462" sldId="1862"/>
            <ac:spMk id="23" creationId="{63958423-1D27-475E-BCC9-8A4B263276E0}"/>
          </ac:spMkLst>
        </pc:spChg>
        <pc:spChg chg="add del mod ord">
          <ac:chgData name="Claudia GUTIERREZ" userId="11143674-e267-48eb-bf5f-a22a8982c31e" providerId="ADAL" clId="{E14DFCDF-1FA8-47FA-B27E-94C6C782ADDD}" dt="2022-09-22T11:52:04.309" v="5557" actId="478"/>
          <ac:spMkLst>
            <pc:docMk/>
            <pc:sldMk cId="2162083462" sldId="1862"/>
            <ac:spMk id="24" creationId="{8FDB3CD1-5F5A-4ED9-8EA3-ECA561FE63DD}"/>
          </ac:spMkLst>
        </pc:spChg>
        <pc:picChg chg="add del">
          <ac:chgData name="Claudia GUTIERREZ" userId="11143674-e267-48eb-bf5f-a22a8982c31e" providerId="ADAL" clId="{E14DFCDF-1FA8-47FA-B27E-94C6C782ADDD}" dt="2022-09-22T11:51:51.193" v="5554" actId="478"/>
          <ac:picMkLst>
            <pc:docMk/>
            <pc:sldMk cId="2162083462" sldId="1862"/>
            <ac:picMk id="7" creationId="{A9AA8E7F-D371-52AD-8D30-82CB426FD33A}"/>
          </ac:picMkLst>
        </pc:picChg>
        <pc:picChg chg="add del">
          <ac:chgData name="Claudia GUTIERREZ" userId="11143674-e267-48eb-bf5f-a22a8982c31e" providerId="ADAL" clId="{E14DFCDF-1FA8-47FA-B27E-94C6C782ADDD}" dt="2022-09-22T11:52:01.145" v="5556" actId="478"/>
          <ac:picMkLst>
            <pc:docMk/>
            <pc:sldMk cId="2162083462" sldId="1862"/>
            <ac:picMk id="40" creationId="{FFFE0476-61B2-83FD-9A43-C293A1E054E8}"/>
          </ac:picMkLst>
        </pc:picChg>
      </pc:sldChg>
    </pc:docChg>
  </pc:docChgLst>
  <pc:docChgLst>
    <pc:chgData name="James SEARBY" userId="f5a8e828-329a-465e-9807-122d33517f8b" providerId="ADAL" clId="{AAE01E4F-8B57-47A4-9CD6-02C8D4DE366A}"/>
    <pc:docChg chg="undo redo custSel addSld delSld modSld sldOrd delSection modSection">
      <pc:chgData name="James SEARBY" userId="f5a8e828-329a-465e-9807-122d33517f8b" providerId="ADAL" clId="{AAE01E4F-8B57-47A4-9CD6-02C8D4DE366A}" dt="2022-09-25T12:34:46.760" v="13519" actId="478"/>
      <pc:docMkLst>
        <pc:docMk/>
      </pc:docMkLst>
      <pc:sldChg chg="del">
        <pc:chgData name="James SEARBY" userId="f5a8e828-329a-465e-9807-122d33517f8b" providerId="ADAL" clId="{AAE01E4F-8B57-47A4-9CD6-02C8D4DE366A}" dt="2022-09-22T08:53:38.238" v="11042" actId="47"/>
        <pc:sldMkLst>
          <pc:docMk/>
          <pc:sldMk cId="2710187893" sldId="257"/>
        </pc:sldMkLst>
      </pc:sldChg>
      <pc:sldChg chg="del">
        <pc:chgData name="James SEARBY" userId="f5a8e828-329a-465e-9807-122d33517f8b" providerId="ADAL" clId="{AAE01E4F-8B57-47A4-9CD6-02C8D4DE366A}" dt="2022-09-22T08:53:38.753" v="11043" actId="47"/>
        <pc:sldMkLst>
          <pc:docMk/>
          <pc:sldMk cId="307581462" sldId="260"/>
        </pc:sldMkLst>
      </pc:sldChg>
      <pc:sldChg chg="del">
        <pc:chgData name="James SEARBY" userId="f5a8e828-329a-465e-9807-122d33517f8b" providerId="ADAL" clId="{AAE01E4F-8B57-47A4-9CD6-02C8D4DE366A}" dt="2022-09-22T08:53:30.755" v="11041" actId="47"/>
        <pc:sldMkLst>
          <pc:docMk/>
          <pc:sldMk cId="3723228523" sldId="261"/>
        </pc:sldMkLst>
      </pc:sldChg>
      <pc:sldChg chg="del">
        <pc:chgData name="James SEARBY" userId="f5a8e828-329a-465e-9807-122d33517f8b" providerId="ADAL" clId="{AAE01E4F-8B57-47A4-9CD6-02C8D4DE366A}" dt="2022-09-22T08:53:29.561" v="11040" actId="47"/>
        <pc:sldMkLst>
          <pc:docMk/>
          <pc:sldMk cId="1910870423" sldId="262"/>
        </pc:sldMkLst>
      </pc:sldChg>
      <pc:sldChg chg="del">
        <pc:chgData name="James SEARBY" userId="f5a8e828-329a-465e-9807-122d33517f8b" providerId="ADAL" clId="{AAE01E4F-8B57-47A4-9CD6-02C8D4DE366A}" dt="2022-09-22T08:53:39.319" v="11044" actId="47"/>
        <pc:sldMkLst>
          <pc:docMk/>
          <pc:sldMk cId="2299377882" sldId="263"/>
        </pc:sldMkLst>
      </pc:sldChg>
      <pc:sldChg chg="del">
        <pc:chgData name="James SEARBY" userId="f5a8e828-329a-465e-9807-122d33517f8b" providerId="ADAL" clId="{AAE01E4F-8B57-47A4-9CD6-02C8D4DE366A}" dt="2022-09-22T08:53:15.570" v="11025" actId="47"/>
        <pc:sldMkLst>
          <pc:docMk/>
          <pc:sldMk cId="3174724102" sldId="264"/>
        </pc:sldMkLst>
      </pc:sldChg>
      <pc:sldChg chg="del">
        <pc:chgData name="James SEARBY" userId="f5a8e828-329a-465e-9807-122d33517f8b" providerId="ADAL" clId="{AAE01E4F-8B57-47A4-9CD6-02C8D4DE366A}" dt="2022-09-22T08:53:19.537" v="11032" actId="47"/>
        <pc:sldMkLst>
          <pc:docMk/>
          <pc:sldMk cId="90399857" sldId="265"/>
        </pc:sldMkLst>
      </pc:sldChg>
      <pc:sldChg chg="del">
        <pc:chgData name="James SEARBY" userId="f5a8e828-329a-465e-9807-122d33517f8b" providerId="ADAL" clId="{AAE01E4F-8B57-47A4-9CD6-02C8D4DE366A}" dt="2022-09-22T08:53:13.784" v="11023" actId="47"/>
        <pc:sldMkLst>
          <pc:docMk/>
          <pc:sldMk cId="2234023929" sldId="266"/>
        </pc:sldMkLst>
      </pc:sldChg>
      <pc:sldChg chg="addSp delSp modSp mod ord modTransition modAnim">
        <pc:chgData name="James SEARBY" userId="f5a8e828-329a-465e-9807-122d33517f8b" providerId="ADAL" clId="{AAE01E4F-8B57-47A4-9CD6-02C8D4DE366A}" dt="2022-09-22T13:40:35.285" v="12719"/>
        <pc:sldMkLst>
          <pc:docMk/>
          <pc:sldMk cId="3466859331" sldId="267"/>
        </pc:sldMkLst>
        <pc:spChg chg="del">
          <ac:chgData name="James SEARBY" userId="f5a8e828-329a-465e-9807-122d33517f8b" providerId="ADAL" clId="{AAE01E4F-8B57-47A4-9CD6-02C8D4DE366A}" dt="2022-09-22T09:38:42.790" v="11364" actId="478"/>
          <ac:spMkLst>
            <pc:docMk/>
            <pc:sldMk cId="3466859331" sldId="267"/>
            <ac:spMk id="2" creationId="{4526D584-0700-BEEA-A2FC-C2A40631A11A}"/>
          </ac:spMkLst>
        </pc:spChg>
        <pc:spChg chg="del">
          <ac:chgData name="James SEARBY" userId="f5a8e828-329a-465e-9807-122d33517f8b" providerId="ADAL" clId="{AAE01E4F-8B57-47A4-9CD6-02C8D4DE366A}" dt="2022-09-22T09:38:44.666" v="11365" actId="478"/>
          <ac:spMkLst>
            <pc:docMk/>
            <pc:sldMk cId="3466859331" sldId="267"/>
            <ac:spMk id="25" creationId="{0A879B69-A47D-4788-B634-4A3F2E6B748D}"/>
          </ac:spMkLst>
        </pc:spChg>
        <pc:spChg chg="del">
          <ac:chgData name="James SEARBY" userId="f5a8e828-329a-465e-9807-122d33517f8b" providerId="ADAL" clId="{AAE01E4F-8B57-47A4-9CD6-02C8D4DE366A}" dt="2022-09-22T09:38:42.790" v="11364" actId="478"/>
          <ac:spMkLst>
            <pc:docMk/>
            <pc:sldMk cId="3466859331" sldId="267"/>
            <ac:spMk id="27" creationId="{0275D5D7-24F6-4289-8C42-81CD04FD5A31}"/>
          </ac:spMkLst>
        </pc:spChg>
        <pc:spChg chg="del">
          <ac:chgData name="James SEARBY" userId="f5a8e828-329a-465e-9807-122d33517f8b" providerId="ADAL" clId="{AAE01E4F-8B57-47A4-9CD6-02C8D4DE366A}" dt="2022-09-22T09:38:44.666" v="11365" actId="478"/>
          <ac:spMkLst>
            <pc:docMk/>
            <pc:sldMk cId="3466859331" sldId="267"/>
            <ac:spMk id="28" creationId="{3EB957BC-373F-4724-9FD8-6003B81B9F48}"/>
          </ac:spMkLst>
        </pc:spChg>
        <pc:spChg chg="del">
          <ac:chgData name="James SEARBY" userId="f5a8e828-329a-465e-9807-122d33517f8b" providerId="ADAL" clId="{AAE01E4F-8B57-47A4-9CD6-02C8D4DE366A}" dt="2022-09-22T09:38:44.666" v="11365" actId="478"/>
          <ac:spMkLst>
            <pc:docMk/>
            <pc:sldMk cId="3466859331" sldId="267"/>
            <ac:spMk id="29" creationId="{3E4CFA94-05F9-4920-9FD2-3FF68E66826E}"/>
          </ac:spMkLst>
        </pc:spChg>
        <pc:spChg chg="del">
          <ac:chgData name="James SEARBY" userId="f5a8e828-329a-465e-9807-122d33517f8b" providerId="ADAL" clId="{AAE01E4F-8B57-47A4-9CD6-02C8D4DE366A}" dt="2022-09-22T09:38:41.388" v="11363" actId="478"/>
          <ac:spMkLst>
            <pc:docMk/>
            <pc:sldMk cId="3466859331" sldId="267"/>
            <ac:spMk id="31" creationId="{18405ACA-91E1-4C18-A286-FC4ECFD30BDE}"/>
          </ac:spMkLst>
        </pc:spChg>
        <pc:spChg chg="del">
          <ac:chgData name="James SEARBY" userId="f5a8e828-329a-465e-9807-122d33517f8b" providerId="ADAL" clId="{AAE01E4F-8B57-47A4-9CD6-02C8D4DE366A}" dt="2022-09-22T09:39:05.761" v="11368" actId="478"/>
          <ac:spMkLst>
            <pc:docMk/>
            <pc:sldMk cId="3466859331" sldId="267"/>
            <ac:spMk id="32" creationId="{652FC6C8-A4AD-0805-29DB-22A6BA5017FD}"/>
          </ac:spMkLst>
        </pc:spChg>
        <pc:spChg chg="del">
          <ac:chgData name="James SEARBY" userId="f5a8e828-329a-465e-9807-122d33517f8b" providerId="ADAL" clId="{AAE01E4F-8B57-47A4-9CD6-02C8D4DE366A}" dt="2022-09-22T09:38:44.666" v="11365" actId="478"/>
          <ac:spMkLst>
            <pc:docMk/>
            <pc:sldMk cId="3466859331" sldId="267"/>
            <ac:spMk id="37" creationId="{28FB5469-CFED-4E48-A165-AAA0B2F51010}"/>
          </ac:spMkLst>
        </pc:spChg>
        <pc:spChg chg="del">
          <ac:chgData name="James SEARBY" userId="f5a8e828-329a-465e-9807-122d33517f8b" providerId="ADAL" clId="{AAE01E4F-8B57-47A4-9CD6-02C8D4DE366A}" dt="2022-09-22T09:38:44.666" v="11365" actId="478"/>
          <ac:spMkLst>
            <pc:docMk/>
            <pc:sldMk cId="3466859331" sldId="267"/>
            <ac:spMk id="38" creationId="{2CDF7080-258F-4233-9A7F-4BDB48016D89}"/>
          </ac:spMkLst>
        </pc:spChg>
        <pc:spChg chg="del">
          <ac:chgData name="James SEARBY" userId="f5a8e828-329a-465e-9807-122d33517f8b" providerId="ADAL" clId="{AAE01E4F-8B57-47A4-9CD6-02C8D4DE366A}" dt="2022-09-22T09:38:41.388" v="11363" actId="478"/>
          <ac:spMkLst>
            <pc:docMk/>
            <pc:sldMk cId="3466859331" sldId="267"/>
            <ac:spMk id="39" creationId="{BB3B0EC0-F186-4DC4-BCE9-6396ABA102A5}"/>
          </ac:spMkLst>
        </pc:spChg>
        <pc:spChg chg="del">
          <ac:chgData name="James SEARBY" userId="f5a8e828-329a-465e-9807-122d33517f8b" providerId="ADAL" clId="{AAE01E4F-8B57-47A4-9CD6-02C8D4DE366A}" dt="2022-09-22T09:38:41.388" v="11363" actId="478"/>
          <ac:spMkLst>
            <pc:docMk/>
            <pc:sldMk cId="3466859331" sldId="267"/>
            <ac:spMk id="41" creationId="{FFAD8A1F-34CF-4D97-984E-20A5F4C8BF6C}"/>
          </ac:spMkLst>
        </pc:spChg>
        <pc:spChg chg="del">
          <ac:chgData name="James SEARBY" userId="f5a8e828-329a-465e-9807-122d33517f8b" providerId="ADAL" clId="{AAE01E4F-8B57-47A4-9CD6-02C8D4DE366A}" dt="2022-09-22T09:38:41.388" v="11363" actId="478"/>
          <ac:spMkLst>
            <pc:docMk/>
            <pc:sldMk cId="3466859331" sldId="267"/>
            <ac:spMk id="43" creationId="{DF769DB6-CB13-4B14-BE82-CA6F974565AB}"/>
          </ac:spMkLst>
        </pc:spChg>
        <pc:spChg chg="del">
          <ac:chgData name="James SEARBY" userId="f5a8e828-329a-465e-9807-122d33517f8b" providerId="ADAL" clId="{AAE01E4F-8B57-47A4-9CD6-02C8D4DE366A}" dt="2022-09-16T13:52:06.539" v="5713" actId="478"/>
          <ac:spMkLst>
            <pc:docMk/>
            <pc:sldMk cId="3466859331" sldId="267"/>
            <ac:spMk id="113" creationId="{A89D2297-C0EF-5FBC-2901-F7164344535D}"/>
          </ac:spMkLst>
        </pc:spChg>
        <pc:spChg chg="mod">
          <ac:chgData name="James SEARBY" userId="f5a8e828-329a-465e-9807-122d33517f8b" providerId="ADAL" clId="{AAE01E4F-8B57-47A4-9CD6-02C8D4DE366A}" dt="2022-09-16T13:52:06.539" v="5713" actId="478"/>
          <ac:spMkLst>
            <pc:docMk/>
            <pc:sldMk cId="3466859331" sldId="267"/>
            <ac:spMk id="114" creationId="{EA69584B-C8C4-46F6-75A0-FFC488418628}"/>
          </ac:spMkLst>
        </pc:spChg>
        <pc:spChg chg="mod">
          <ac:chgData name="James SEARBY" userId="f5a8e828-329a-465e-9807-122d33517f8b" providerId="ADAL" clId="{AAE01E4F-8B57-47A4-9CD6-02C8D4DE366A}" dt="2022-09-16T13:52:06.539" v="5713" actId="478"/>
          <ac:spMkLst>
            <pc:docMk/>
            <pc:sldMk cId="3466859331" sldId="267"/>
            <ac:spMk id="118" creationId="{B0C42DF8-E69E-299B-6E48-2BACDCBB8FF8}"/>
          </ac:spMkLst>
        </pc:spChg>
        <pc:spChg chg="mod">
          <ac:chgData name="James SEARBY" userId="f5a8e828-329a-465e-9807-122d33517f8b" providerId="ADAL" clId="{AAE01E4F-8B57-47A4-9CD6-02C8D4DE366A}" dt="2022-09-16T13:52:06.539" v="5713" actId="478"/>
          <ac:spMkLst>
            <pc:docMk/>
            <pc:sldMk cId="3466859331" sldId="267"/>
            <ac:spMk id="119" creationId="{E7E667DF-FEFB-96E1-94D6-6B3661D936B2}"/>
          </ac:spMkLst>
        </pc:spChg>
        <pc:spChg chg="mod">
          <ac:chgData name="James SEARBY" userId="f5a8e828-329a-465e-9807-122d33517f8b" providerId="ADAL" clId="{AAE01E4F-8B57-47A4-9CD6-02C8D4DE366A}" dt="2022-09-16T13:52:06.539" v="5713" actId="478"/>
          <ac:spMkLst>
            <pc:docMk/>
            <pc:sldMk cId="3466859331" sldId="267"/>
            <ac:spMk id="120" creationId="{FF1C21A7-2837-AE9D-DC19-A907C17A7C94}"/>
          </ac:spMkLst>
        </pc:spChg>
        <pc:spChg chg="add del">
          <ac:chgData name="James SEARBY" userId="f5a8e828-329a-465e-9807-122d33517f8b" providerId="ADAL" clId="{AAE01E4F-8B57-47A4-9CD6-02C8D4DE366A}" dt="2022-09-22T09:38:50.749" v="11367" actId="478"/>
          <ac:spMkLst>
            <pc:docMk/>
            <pc:sldMk cId="3466859331" sldId="267"/>
            <ac:spMk id="136" creationId="{98DFE17A-0E20-AB37-3AB4-3B1F60C57C80}"/>
          </ac:spMkLst>
        </pc:spChg>
        <pc:grpChg chg="mod">
          <ac:chgData name="James SEARBY" userId="f5a8e828-329a-465e-9807-122d33517f8b" providerId="ADAL" clId="{AAE01E4F-8B57-47A4-9CD6-02C8D4DE366A}" dt="2022-09-16T13:52:06.539" v="5713" actId="478"/>
          <ac:grpSpMkLst>
            <pc:docMk/>
            <pc:sldMk cId="3466859331" sldId="267"/>
            <ac:grpSpMk id="116" creationId="{15491D36-D354-3708-C486-8E4EA7E63065}"/>
          </ac:grpSpMkLst>
        </pc:grpChg>
        <pc:grpChg chg="mod">
          <ac:chgData name="James SEARBY" userId="f5a8e828-329a-465e-9807-122d33517f8b" providerId="ADAL" clId="{AAE01E4F-8B57-47A4-9CD6-02C8D4DE366A}" dt="2022-09-16T13:52:06.539" v="5713" actId="478"/>
          <ac:grpSpMkLst>
            <pc:docMk/>
            <pc:sldMk cId="3466859331" sldId="267"/>
            <ac:grpSpMk id="117" creationId="{4A2E33AD-96A6-5F1D-E1D1-EE7D956E6934}"/>
          </ac:grpSpMkLst>
        </pc:grpChg>
        <pc:grpChg chg="mod">
          <ac:chgData name="James SEARBY" userId="f5a8e828-329a-465e-9807-122d33517f8b" providerId="ADAL" clId="{AAE01E4F-8B57-47A4-9CD6-02C8D4DE366A}" dt="2022-09-16T13:52:06.539" v="5713" actId="478"/>
          <ac:grpSpMkLst>
            <pc:docMk/>
            <pc:sldMk cId="3466859331" sldId="267"/>
            <ac:grpSpMk id="121" creationId="{3F88CF1B-5B99-2F5C-383F-F527BE0428B9}"/>
          </ac:grpSpMkLst>
        </pc:grpChg>
        <pc:grpChg chg="mod">
          <ac:chgData name="James SEARBY" userId="f5a8e828-329a-465e-9807-122d33517f8b" providerId="ADAL" clId="{AAE01E4F-8B57-47A4-9CD6-02C8D4DE366A}" dt="2022-09-16T13:52:06.539" v="5713" actId="478"/>
          <ac:grpSpMkLst>
            <pc:docMk/>
            <pc:sldMk cId="3466859331" sldId="267"/>
            <ac:grpSpMk id="122" creationId="{8A1088DF-D2AD-BFFB-8AE4-3D2EA8727945}"/>
          </ac:grpSpMkLst>
        </pc:grpChg>
        <pc:picChg chg="del">
          <ac:chgData name="James SEARBY" userId="f5a8e828-329a-465e-9807-122d33517f8b" providerId="ADAL" clId="{AAE01E4F-8B57-47A4-9CD6-02C8D4DE366A}" dt="2022-09-22T09:38:44.666" v="11365" actId="478"/>
          <ac:picMkLst>
            <pc:docMk/>
            <pc:sldMk cId="3466859331" sldId="267"/>
            <ac:picMk id="48" creationId="{0194B4DA-2530-50CF-5D3C-9CE6929E73CA}"/>
          </ac:picMkLst>
        </pc:picChg>
        <pc:picChg chg="del">
          <ac:chgData name="James SEARBY" userId="f5a8e828-329a-465e-9807-122d33517f8b" providerId="ADAL" clId="{AAE01E4F-8B57-47A4-9CD6-02C8D4DE366A}" dt="2022-09-22T09:38:44.666" v="11365" actId="478"/>
          <ac:picMkLst>
            <pc:docMk/>
            <pc:sldMk cId="3466859331" sldId="267"/>
            <ac:picMk id="52" creationId="{68AD1A22-27B8-E061-81DB-9B6E48720147}"/>
          </ac:picMkLst>
        </pc:picChg>
        <pc:picChg chg="del">
          <ac:chgData name="James SEARBY" userId="f5a8e828-329a-465e-9807-122d33517f8b" providerId="ADAL" clId="{AAE01E4F-8B57-47A4-9CD6-02C8D4DE366A}" dt="2022-09-22T09:38:44.666" v="11365" actId="478"/>
          <ac:picMkLst>
            <pc:docMk/>
            <pc:sldMk cId="3466859331" sldId="267"/>
            <ac:picMk id="60" creationId="{75A4E4A5-6303-B463-37E3-0F843CF06357}"/>
          </ac:picMkLst>
        </pc:picChg>
        <pc:picChg chg="del">
          <ac:chgData name="James SEARBY" userId="f5a8e828-329a-465e-9807-122d33517f8b" providerId="ADAL" clId="{AAE01E4F-8B57-47A4-9CD6-02C8D4DE366A}" dt="2022-09-22T09:38:44.666" v="11365" actId="478"/>
          <ac:picMkLst>
            <pc:docMk/>
            <pc:sldMk cId="3466859331" sldId="267"/>
            <ac:picMk id="67" creationId="{30BC1D31-4A2B-D293-DF3B-1D36BB2E9543}"/>
          </ac:picMkLst>
        </pc:picChg>
        <pc:picChg chg="del">
          <ac:chgData name="James SEARBY" userId="f5a8e828-329a-465e-9807-122d33517f8b" providerId="ADAL" clId="{AAE01E4F-8B57-47A4-9CD6-02C8D4DE366A}" dt="2022-09-22T09:38:44.666" v="11365" actId="478"/>
          <ac:picMkLst>
            <pc:docMk/>
            <pc:sldMk cId="3466859331" sldId="267"/>
            <ac:picMk id="74" creationId="{6B4FC374-705F-31D7-0B26-5FF161873E16}"/>
          </ac:picMkLst>
        </pc:picChg>
        <pc:picChg chg="del">
          <ac:chgData name="James SEARBY" userId="f5a8e828-329a-465e-9807-122d33517f8b" providerId="ADAL" clId="{AAE01E4F-8B57-47A4-9CD6-02C8D4DE366A}" dt="2022-09-22T09:38:44.666" v="11365" actId="478"/>
          <ac:picMkLst>
            <pc:docMk/>
            <pc:sldMk cId="3466859331" sldId="267"/>
            <ac:picMk id="84" creationId="{B9E48831-9587-DB1D-F850-785CFF89052F}"/>
          </ac:picMkLst>
        </pc:picChg>
        <pc:picChg chg="mod">
          <ac:chgData name="James SEARBY" userId="f5a8e828-329a-465e-9807-122d33517f8b" providerId="ADAL" clId="{AAE01E4F-8B57-47A4-9CD6-02C8D4DE366A}" dt="2022-09-16T13:52:06.539" v="5713" actId="478"/>
          <ac:picMkLst>
            <pc:docMk/>
            <pc:sldMk cId="3466859331" sldId="267"/>
            <ac:picMk id="96" creationId="{615EC305-CDC7-D3FB-BD42-0DFE35A568E1}"/>
          </ac:picMkLst>
        </pc:picChg>
      </pc:sldChg>
      <pc:sldChg chg="del">
        <pc:chgData name="James SEARBY" userId="f5a8e828-329a-465e-9807-122d33517f8b" providerId="ADAL" clId="{AAE01E4F-8B57-47A4-9CD6-02C8D4DE366A}" dt="2022-09-22T08:53:16.204" v="11026" actId="47"/>
        <pc:sldMkLst>
          <pc:docMk/>
          <pc:sldMk cId="1355349469" sldId="268"/>
        </pc:sldMkLst>
      </pc:sldChg>
      <pc:sldChg chg="del">
        <pc:chgData name="James SEARBY" userId="f5a8e828-329a-465e-9807-122d33517f8b" providerId="ADAL" clId="{AAE01E4F-8B57-47A4-9CD6-02C8D4DE366A}" dt="2022-09-22T08:53:16.741" v="11027" actId="47"/>
        <pc:sldMkLst>
          <pc:docMk/>
          <pc:sldMk cId="2489039219" sldId="269"/>
        </pc:sldMkLst>
      </pc:sldChg>
      <pc:sldChg chg="del">
        <pc:chgData name="James SEARBY" userId="f5a8e828-329a-465e-9807-122d33517f8b" providerId="ADAL" clId="{AAE01E4F-8B57-47A4-9CD6-02C8D4DE366A}" dt="2022-09-22T08:53:14.685" v="11024" actId="47"/>
        <pc:sldMkLst>
          <pc:docMk/>
          <pc:sldMk cId="3198633035" sldId="270"/>
        </pc:sldMkLst>
      </pc:sldChg>
      <pc:sldChg chg="del">
        <pc:chgData name="James SEARBY" userId="f5a8e828-329a-465e-9807-122d33517f8b" providerId="ADAL" clId="{AAE01E4F-8B57-47A4-9CD6-02C8D4DE366A}" dt="2022-09-22T08:53:17.290" v="11028" actId="47"/>
        <pc:sldMkLst>
          <pc:docMk/>
          <pc:sldMk cId="1967036888" sldId="271"/>
        </pc:sldMkLst>
      </pc:sldChg>
      <pc:sldChg chg="del">
        <pc:chgData name="James SEARBY" userId="f5a8e828-329a-465e-9807-122d33517f8b" providerId="ADAL" clId="{AAE01E4F-8B57-47A4-9CD6-02C8D4DE366A}" dt="2022-09-22T08:23:36.039" v="10149" actId="47"/>
        <pc:sldMkLst>
          <pc:docMk/>
          <pc:sldMk cId="1380460879" sldId="272"/>
        </pc:sldMkLst>
      </pc:sldChg>
      <pc:sldChg chg="del">
        <pc:chgData name="James SEARBY" userId="f5a8e828-329a-465e-9807-122d33517f8b" providerId="ADAL" clId="{AAE01E4F-8B57-47A4-9CD6-02C8D4DE366A}" dt="2022-09-22T08:23:36.039" v="10149" actId="47"/>
        <pc:sldMkLst>
          <pc:docMk/>
          <pc:sldMk cId="2702631569" sldId="273"/>
        </pc:sldMkLst>
      </pc:sldChg>
      <pc:sldChg chg="del">
        <pc:chgData name="James SEARBY" userId="f5a8e828-329a-465e-9807-122d33517f8b" providerId="ADAL" clId="{AAE01E4F-8B57-47A4-9CD6-02C8D4DE366A}" dt="2022-09-22T08:23:36.039" v="10149" actId="47"/>
        <pc:sldMkLst>
          <pc:docMk/>
          <pc:sldMk cId="2231709241" sldId="274"/>
        </pc:sldMkLst>
      </pc:sldChg>
      <pc:sldChg chg="del">
        <pc:chgData name="James SEARBY" userId="f5a8e828-329a-465e-9807-122d33517f8b" providerId="ADAL" clId="{AAE01E4F-8B57-47A4-9CD6-02C8D4DE366A}" dt="2022-09-22T08:53:20.025" v="11033" actId="47"/>
        <pc:sldMkLst>
          <pc:docMk/>
          <pc:sldMk cId="1087429300" sldId="275"/>
        </pc:sldMkLst>
      </pc:sldChg>
      <pc:sldChg chg="del">
        <pc:chgData name="James SEARBY" userId="f5a8e828-329a-465e-9807-122d33517f8b" providerId="ADAL" clId="{AAE01E4F-8B57-47A4-9CD6-02C8D4DE366A}" dt="2022-09-22T08:53:20.973" v="11035" actId="47"/>
        <pc:sldMkLst>
          <pc:docMk/>
          <pc:sldMk cId="2940016041" sldId="276"/>
        </pc:sldMkLst>
      </pc:sldChg>
      <pc:sldChg chg="del">
        <pc:chgData name="James SEARBY" userId="f5a8e828-329a-465e-9807-122d33517f8b" providerId="ADAL" clId="{AAE01E4F-8B57-47A4-9CD6-02C8D4DE366A}" dt="2022-09-22T08:53:21.528" v="11036" actId="47"/>
        <pc:sldMkLst>
          <pc:docMk/>
          <pc:sldMk cId="2385689524" sldId="277"/>
        </pc:sldMkLst>
      </pc:sldChg>
      <pc:sldChg chg="del">
        <pc:chgData name="James SEARBY" userId="f5a8e828-329a-465e-9807-122d33517f8b" providerId="ADAL" clId="{AAE01E4F-8B57-47A4-9CD6-02C8D4DE366A}" dt="2022-09-22T08:53:20.488" v="11034" actId="47"/>
        <pc:sldMkLst>
          <pc:docMk/>
          <pc:sldMk cId="323445962" sldId="278"/>
        </pc:sldMkLst>
      </pc:sldChg>
      <pc:sldChg chg="del">
        <pc:chgData name="James SEARBY" userId="f5a8e828-329a-465e-9807-122d33517f8b" providerId="ADAL" clId="{AAE01E4F-8B57-47A4-9CD6-02C8D4DE366A}" dt="2022-09-22T08:53:17.790" v="11029" actId="47"/>
        <pc:sldMkLst>
          <pc:docMk/>
          <pc:sldMk cId="3643444700" sldId="279"/>
        </pc:sldMkLst>
      </pc:sldChg>
      <pc:sldChg chg="del">
        <pc:chgData name="James SEARBY" userId="f5a8e828-329a-465e-9807-122d33517f8b" providerId="ADAL" clId="{AAE01E4F-8B57-47A4-9CD6-02C8D4DE366A}" dt="2022-09-22T08:53:18.306" v="11030" actId="47"/>
        <pc:sldMkLst>
          <pc:docMk/>
          <pc:sldMk cId="796859463" sldId="280"/>
        </pc:sldMkLst>
      </pc:sldChg>
      <pc:sldChg chg="del">
        <pc:chgData name="James SEARBY" userId="f5a8e828-329a-465e-9807-122d33517f8b" providerId="ADAL" clId="{AAE01E4F-8B57-47A4-9CD6-02C8D4DE366A}" dt="2022-09-22T08:53:23.163" v="11038" actId="47"/>
        <pc:sldMkLst>
          <pc:docMk/>
          <pc:sldMk cId="3099669837" sldId="281"/>
        </pc:sldMkLst>
      </pc:sldChg>
      <pc:sldChg chg="del">
        <pc:chgData name="James SEARBY" userId="f5a8e828-329a-465e-9807-122d33517f8b" providerId="ADAL" clId="{AAE01E4F-8B57-47A4-9CD6-02C8D4DE366A}" dt="2022-09-22T08:53:22.521" v="11037" actId="47"/>
        <pc:sldMkLst>
          <pc:docMk/>
          <pc:sldMk cId="532408073" sldId="282"/>
        </pc:sldMkLst>
      </pc:sldChg>
      <pc:sldChg chg="del">
        <pc:chgData name="James SEARBY" userId="f5a8e828-329a-465e-9807-122d33517f8b" providerId="ADAL" clId="{AAE01E4F-8B57-47A4-9CD6-02C8D4DE366A}" dt="2022-09-22T08:53:18.959" v="11031" actId="47"/>
        <pc:sldMkLst>
          <pc:docMk/>
          <pc:sldMk cId="2039045764" sldId="283"/>
        </pc:sldMkLst>
      </pc:sldChg>
      <pc:sldChg chg="del">
        <pc:chgData name="James SEARBY" userId="f5a8e828-329a-465e-9807-122d33517f8b" providerId="ADAL" clId="{AAE01E4F-8B57-47A4-9CD6-02C8D4DE366A}" dt="2022-09-22T08:23:36.039" v="10149" actId="47"/>
        <pc:sldMkLst>
          <pc:docMk/>
          <pc:sldMk cId="1921855473" sldId="284"/>
        </pc:sldMkLst>
      </pc:sldChg>
      <pc:sldChg chg="del">
        <pc:chgData name="James SEARBY" userId="f5a8e828-329a-465e-9807-122d33517f8b" providerId="ADAL" clId="{AAE01E4F-8B57-47A4-9CD6-02C8D4DE366A}" dt="2022-09-22T08:23:38.361" v="10150" actId="47"/>
        <pc:sldMkLst>
          <pc:docMk/>
          <pc:sldMk cId="1500055980" sldId="285"/>
        </pc:sldMkLst>
      </pc:sldChg>
      <pc:sldChg chg="del">
        <pc:chgData name="James SEARBY" userId="f5a8e828-329a-465e-9807-122d33517f8b" providerId="ADAL" clId="{AAE01E4F-8B57-47A4-9CD6-02C8D4DE366A}" dt="2022-09-22T08:23:53.550" v="10151" actId="47"/>
        <pc:sldMkLst>
          <pc:docMk/>
          <pc:sldMk cId="3139842556" sldId="286"/>
        </pc:sldMkLst>
      </pc:sldChg>
      <pc:sldChg chg="del">
        <pc:chgData name="James SEARBY" userId="f5a8e828-329a-465e-9807-122d33517f8b" providerId="ADAL" clId="{AAE01E4F-8B57-47A4-9CD6-02C8D4DE366A}" dt="2022-09-22T08:23:54.949" v="10152" actId="47"/>
        <pc:sldMkLst>
          <pc:docMk/>
          <pc:sldMk cId="1271816384" sldId="287"/>
        </pc:sldMkLst>
      </pc:sldChg>
      <pc:sldChg chg="del">
        <pc:chgData name="James SEARBY" userId="f5a8e828-329a-465e-9807-122d33517f8b" providerId="ADAL" clId="{AAE01E4F-8B57-47A4-9CD6-02C8D4DE366A}" dt="2022-09-22T08:53:23.762" v="11039" actId="47"/>
        <pc:sldMkLst>
          <pc:docMk/>
          <pc:sldMk cId="2410203520" sldId="288"/>
        </pc:sldMkLst>
      </pc:sldChg>
      <pc:sldChg chg="del">
        <pc:chgData name="James SEARBY" userId="f5a8e828-329a-465e-9807-122d33517f8b" providerId="ADAL" clId="{AAE01E4F-8B57-47A4-9CD6-02C8D4DE366A}" dt="2022-09-22T08:24:01.313" v="10154" actId="47"/>
        <pc:sldMkLst>
          <pc:docMk/>
          <pc:sldMk cId="2159270494" sldId="289"/>
        </pc:sldMkLst>
      </pc:sldChg>
      <pc:sldChg chg="del">
        <pc:chgData name="James SEARBY" userId="f5a8e828-329a-465e-9807-122d33517f8b" providerId="ADAL" clId="{AAE01E4F-8B57-47A4-9CD6-02C8D4DE366A}" dt="2022-09-22T08:24:00.670" v="10153" actId="47"/>
        <pc:sldMkLst>
          <pc:docMk/>
          <pc:sldMk cId="475796162" sldId="290"/>
        </pc:sldMkLst>
      </pc:sldChg>
      <pc:sldChg chg="del">
        <pc:chgData name="James SEARBY" userId="f5a8e828-329a-465e-9807-122d33517f8b" providerId="ADAL" clId="{AAE01E4F-8B57-47A4-9CD6-02C8D4DE366A}" dt="2022-09-22T08:24:02.829" v="10156" actId="47"/>
        <pc:sldMkLst>
          <pc:docMk/>
          <pc:sldMk cId="808650363" sldId="291"/>
        </pc:sldMkLst>
      </pc:sldChg>
      <pc:sldChg chg="del">
        <pc:chgData name="James SEARBY" userId="f5a8e828-329a-465e-9807-122d33517f8b" providerId="ADAL" clId="{AAE01E4F-8B57-47A4-9CD6-02C8D4DE366A}" dt="2022-09-22T08:24:02.263" v="10155" actId="47"/>
        <pc:sldMkLst>
          <pc:docMk/>
          <pc:sldMk cId="2586776786" sldId="292"/>
        </pc:sldMkLst>
      </pc:sldChg>
      <pc:sldChg chg="del">
        <pc:chgData name="James SEARBY" userId="f5a8e828-329a-465e-9807-122d33517f8b" providerId="ADAL" clId="{AAE01E4F-8B57-47A4-9CD6-02C8D4DE366A}" dt="2022-09-22T08:24:50.283" v="10162" actId="47"/>
        <pc:sldMkLst>
          <pc:docMk/>
          <pc:sldMk cId="1180020997" sldId="356"/>
        </pc:sldMkLst>
      </pc:sldChg>
      <pc:sldChg chg="addSp delSp modSp del mod ord delAnim modShow">
        <pc:chgData name="James SEARBY" userId="f5a8e828-329a-465e-9807-122d33517f8b" providerId="ADAL" clId="{AAE01E4F-8B57-47A4-9CD6-02C8D4DE366A}" dt="2022-09-12T08:06:58.556" v="5115" actId="2696"/>
        <pc:sldMkLst>
          <pc:docMk/>
          <pc:sldMk cId="1189652425" sldId="358"/>
        </pc:sldMkLst>
        <pc:spChg chg="add del mod">
          <ac:chgData name="James SEARBY" userId="f5a8e828-329a-465e-9807-122d33517f8b" providerId="ADAL" clId="{AAE01E4F-8B57-47A4-9CD6-02C8D4DE366A}" dt="2022-09-05T16:42:04.826" v="2892"/>
          <ac:spMkLst>
            <pc:docMk/>
            <pc:sldMk cId="1189652425" sldId="358"/>
            <ac:spMk id="105" creationId="{B79B96F1-F406-4E55-B6F7-64CC3E6900C0}"/>
          </ac:spMkLst>
        </pc:spChg>
        <pc:spChg chg="mod">
          <ac:chgData name="James SEARBY" userId="f5a8e828-329a-465e-9807-122d33517f8b" providerId="ADAL" clId="{AAE01E4F-8B57-47A4-9CD6-02C8D4DE366A}" dt="2022-09-07T13:22:53.552" v="3187" actId="1076"/>
          <ac:spMkLst>
            <pc:docMk/>
            <pc:sldMk cId="1189652425" sldId="358"/>
            <ac:spMk id="177" creationId="{54CCAD5F-CB56-E445-B7E0-29D3ABA1755F}"/>
          </ac:spMkLst>
        </pc:spChg>
        <pc:spChg chg="mod">
          <ac:chgData name="James SEARBY" userId="f5a8e828-329a-465e-9807-122d33517f8b" providerId="ADAL" clId="{AAE01E4F-8B57-47A4-9CD6-02C8D4DE366A}" dt="2022-09-01T14:26:32.145" v="545" actId="1076"/>
          <ac:spMkLst>
            <pc:docMk/>
            <pc:sldMk cId="1189652425" sldId="358"/>
            <ac:spMk id="223" creationId="{9ACCA6F8-18D9-F84B-BF6B-5790026D3A66}"/>
          </ac:spMkLst>
        </pc:spChg>
        <pc:spChg chg="del">
          <ac:chgData name="James SEARBY" userId="f5a8e828-329a-465e-9807-122d33517f8b" providerId="ADAL" clId="{AAE01E4F-8B57-47A4-9CD6-02C8D4DE366A}" dt="2022-09-01T14:26:26.462" v="544" actId="478"/>
          <ac:spMkLst>
            <pc:docMk/>
            <pc:sldMk cId="1189652425" sldId="358"/>
            <ac:spMk id="224" creationId="{8759360D-7A7D-5D49-A640-CF441D9A7649}"/>
          </ac:spMkLst>
        </pc:spChg>
        <pc:spChg chg="mod">
          <ac:chgData name="James SEARBY" userId="f5a8e828-329a-465e-9807-122d33517f8b" providerId="ADAL" clId="{AAE01E4F-8B57-47A4-9CD6-02C8D4DE366A}" dt="2022-09-05T16:19:49.657" v="2254" actId="113"/>
          <ac:spMkLst>
            <pc:docMk/>
            <pc:sldMk cId="1189652425" sldId="358"/>
            <ac:spMk id="233" creationId="{AD62538F-A1DF-F441-946A-8F7A72611249}"/>
          </ac:spMkLst>
        </pc:spChg>
        <pc:picChg chg="mod">
          <ac:chgData name="James SEARBY" userId="f5a8e828-329a-465e-9807-122d33517f8b" providerId="ADAL" clId="{AAE01E4F-8B57-47A4-9CD6-02C8D4DE366A}" dt="2022-09-07T13:22:36.508" v="3186" actId="1076"/>
          <ac:picMkLst>
            <pc:docMk/>
            <pc:sldMk cId="1189652425" sldId="358"/>
            <ac:picMk id="28" creationId="{F1F5DB30-B7CD-4FBC-8E1B-13A7DB1EC6F7}"/>
          </ac:picMkLst>
        </pc:picChg>
      </pc:sldChg>
      <pc:sldChg chg="del">
        <pc:chgData name="James SEARBY" userId="f5a8e828-329a-465e-9807-122d33517f8b" providerId="ADAL" clId="{AAE01E4F-8B57-47A4-9CD6-02C8D4DE366A}" dt="2022-09-22T08:24:52.434" v="10163" actId="47"/>
        <pc:sldMkLst>
          <pc:docMk/>
          <pc:sldMk cId="673512038" sldId="368"/>
        </pc:sldMkLst>
      </pc:sldChg>
      <pc:sldChg chg="addSp delSp modSp del modAnim">
        <pc:chgData name="James SEARBY" userId="f5a8e828-329a-465e-9807-122d33517f8b" providerId="ADAL" clId="{AAE01E4F-8B57-47A4-9CD6-02C8D4DE366A}" dt="2022-09-20T14:04:46.756" v="7469" actId="47"/>
        <pc:sldMkLst>
          <pc:docMk/>
          <pc:sldMk cId="1329961992" sldId="375"/>
        </pc:sldMkLst>
        <pc:spChg chg="add del mod">
          <ac:chgData name="James SEARBY" userId="f5a8e828-329a-465e-9807-122d33517f8b" providerId="ADAL" clId="{AAE01E4F-8B57-47A4-9CD6-02C8D4DE366A}" dt="2022-09-12T07:59:21.986" v="5083"/>
          <ac:spMkLst>
            <pc:docMk/>
            <pc:sldMk cId="1329961992" sldId="375"/>
            <ac:spMk id="68" creationId="{6A749234-FC73-4C40-99AE-F4CA04091B41}"/>
          </ac:spMkLst>
        </pc:spChg>
        <pc:spChg chg="add del mod">
          <ac:chgData name="James SEARBY" userId="f5a8e828-329a-465e-9807-122d33517f8b" providerId="ADAL" clId="{AAE01E4F-8B57-47A4-9CD6-02C8D4DE366A}" dt="2022-09-12T07:59:21.986" v="5083"/>
          <ac:spMkLst>
            <pc:docMk/>
            <pc:sldMk cId="1329961992" sldId="375"/>
            <ac:spMk id="69" creationId="{7BEB8859-6F4F-4FFA-A054-183FAE51D61F}"/>
          </ac:spMkLst>
        </pc:spChg>
      </pc:sldChg>
      <pc:sldChg chg="del">
        <pc:chgData name="James SEARBY" userId="f5a8e828-329a-465e-9807-122d33517f8b" providerId="ADAL" clId="{AAE01E4F-8B57-47A4-9CD6-02C8D4DE366A}" dt="2022-09-22T08:24:44.464" v="10160" actId="47"/>
        <pc:sldMkLst>
          <pc:docMk/>
          <pc:sldMk cId="1322004259" sldId="378"/>
        </pc:sldMkLst>
      </pc:sldChg>
      <pc:sldChg chg="del">
        <pc:chgData name="James SEARBY" userId="f5a8e828-329a-465e-9807-122d33517f8b" providerId="ADAL" clId="{AAE01E4F-8B57-47A4-9CD6-02C8D4DE366A}" dt="2022-09-22T08:53:09.758" v="11022" actId="47"/>
        <pc:sldMkLst>
          <pc:docMk/>
          <pc:sldMk cId="668332327" sldId="431"/>
        </pc:sldMkLst>
      </pc:sldChg>
      <pc:sldChg chg="addSp delSp modSp mod ord modTransition delAnim modAnim">
        <pc:chgData name="James SEARBY" userId="f5a8e828-329a-465e-9807-122d33517f8b" providerId="ADAL" clId="{AAE01E4F-8B57-47A4-9CD6-02C8D4DE366A}" dt="2022-09-22T13:40:29.010" v="12711"/>
        <pc:sldMkLst>
          <pc:docMk/>
          <pc:sldMk cId="1768799507" sldId="432"/>
        </pc:sldMkLst>
        <pc:spChg chg="add mod">
          <ac:chgData name="James SEARBY" userId="f5a8e828-329a-465e-9807-122d33517f8b" providerId="ADAL" clId="{AAE01E4F-8B57-47A4-9CD6-02C8D4DE366A}" dt="2022-09-05T14:58:56.267" v="1516" actId="113"/>
          <ac:spMkLst>
            <pc:docMk/>
            <pc:sldMk cId="1768799507" sldId="432"/>
            <ac:spMk id="3" creationId="{6931DB88-1865-4E40-A94D-A90669175E8D}"/>
          </ac:spMkLst>
        </pc:spChg>
        <pc:spChg chg="add del mod">
          <ac:chgData name="James SEARBY" userId="f5a8e828-329a-465e-9807-122d33517f8b" providerId="ADAL" clId="{AAE01E4F-8B57-47A4-9CD6-02C8D4DE366A}" dt="2022-09-05T13:14:26.169" v="759"/>
          <ac:spMkLst>
            <pc:docMk/>
            <pc:sldMk cId="1768799507" sldId="432"/>
            <ac:spMk id="4" creationId="{E0B1767A-DDA9-4A2B-92C1-5992F41EF7FF}"/>
          </ac:spMkLst>
        </pc:spChg>
        <pc:spChg chg="add del mod">
          <ac:chgData name="James SEARBY" userId="f5a8e828-329a-465e-9807-122d33517f8b" providerId="ADAL" clId="{AAE01E4F-8B57-47A4-9CD6-02C8D4DE366A}" dt="2022-09-05T13:14:56.418" v="763" actId="11529"/>
          <ac:spMkLst>
            <pc:docMk/>
            <pc:sldMk cId="1768799507" sldId="432"/>
            <ac:spMk id="5" creationId="{459BF505-B993-4795-88ED-AFEB04FA634C}"/>
          </ac:spMkLst>
        </pc:spChg>
        <pc:spChg chg="add del mod">
          <ac:chgData name="James SEARBY" userId="f5a8e828-329a-465e-9807-122d33517f8b" providerId="ADAL" clId="{AAE01E4F-8B57-47A4-9CD6-02C8D4DE366A}" dt="2022-09-05T13:09:19.672" v="727" actId="478"/>
          <ac:spMkLst>
            <pc:docMk/>
            <pc:sldMk cId="1768799507" sldId="432"/>
            <ac:spMk id="15" creationId="{B3456F6D-29B4-4CFA-A181-0DF7AC6A7CF3}"/>
          </ac:spMkLst>
        </pc:spChg>
        <pc:spChg chg="add mod">
          <ac:chgData name="James SEARBY" userId="f5a8e828-329a-465e-9807-122d33517f8b" providerId="ADAL" clId="{AAE01E4F-8B57-47A4-9CD6-02C8D4DE366A}" dt="2022-09-05T14:58:51.320" v="1515" actId="113"/>
          <ac:spMkLst>
            <pc:docMk/>
            <pc:sldMk cId="1768799507" sldId="432"/>
            <ac:spMk id="16" creationId="{356D21AF-5EBF-445C-8C2A-56C820ED45E2}"/>
          </ac:spMkLst>
        </pc:spChg>
        <pc:spChg chg="add del">
          <ac:chgData name="James SEARBY" userId="f5a8e828-329a-465e-9807-122d33517f8b" providerId="ADAL" clId="{AAE01E4F-8B57-47A4-9CD6-02C8D4DE366A}" dt="2022-09-05T13:15:09.504" v="765" actId="478"/>
          <ac:spMkLst>
            <pc:docMk/>
            <pc:sldMk cId="1768799507" sldId="432"/>
            <ac:spMk id="17" creationId="{2F179230-6F1F-4CAC-888C-B98B6F804246}"/>
          </ac:spMkLst>
        </pc:spChg>
        <pc:spChg chg="add del mod">
          <ac:chgData name="James SEARBY" userId="f5a8e828-329a-465e-9807-122d33517f8b" providerId="ADAL" clId="{AAE01E4F-8B57-47A4-9CD6-02C8D4DE366A}" dt="2022-09-16T13:32:32.231" v="5496" actId="478"/>
          <ac:spMkLst>
            <pc:docMk/>
            <pc:sldMk cId="1768799507" sldId="432"/>
            <ac:spMk id="18" creationId="{F0831129-50B5-4414-BFBA-D32C5134BCFC}"/>
          </ac:spMkLst>
        </pc:spChg>
        <pc:spChg chg="del">
          <ac:chgData name="James SEARBY" userId="f5a8e828-329a-465e-9807-122d33517f8b" providerId="ADAL" clId="{AAE01E4F-8B57-47A4-9CD6-02C8D4DE366A}" dt="2022-09-05T13:09:18.238" v="725" actId="478"/>
          <ac:spMkLst>
            <pc:docMk/>
            <pc:sldMk cId="1768799507" sldId="432"/>
            <ac:spMk id="23" creationId="{4201F31F-D696-4EFD-A9B2-F178DE56216C}"/>
          </ac:spMkLst>
        </pc:spChg>
        <pc:spChg chg="add mod">
          <ac:chgData name="James SEARBY" userId="f5a8e828-329a-465e-9807-122d33517f8b" providerId="ADAL" clId="{AAE01E4F-8B57-47A4-9CD6-02C8D4DE366A}" dt="2022-09-05T15:49:55.404" v="1766" actId="164"/>
          <ac:spMkLst>
            <pc:docMk/>
            <pc:sldMk cId="1768799507" sldId="432"/>
            <ac:spMk id="25" creationId="{362A6586-92AE-4A78-8FB3-AE2A9239BF1E}"/>
          </ac:spMkLst>
        </pc:spChg>
        <pc:spChg chg="add mod">
          <ac:chgData name="James SEARBY" userId="f5a8e828-329a-465e-9807-122d33517f8b" providerId="ADAL" clId="{AAE01E4F-8B57-47A4-9CD6-02C8D4DE366A}" dt="2022-09-05T15:49:19.788" v="1760" actId="164"/>
          <ac:spMkLst>
            <pc:docMk/>
            <pc:sldMk cId="1768799507" sldId="432"/>
            <ac:spMk id="28" creationId="{4F51E36A-517A-4801-BA5B-55730AC30902}"/>
          </ac:spMkLst>
        </pc:spChg>
        <pc:spChg chg="add del mod">
          <ac:chgData name="James SEARBY" userId="f5a8e828-329a-465e-9807-122d33517f8b" providerId="ADAL" clId="{AAE01E4F-8B57-47A4-9CD6-02C8D4DE366A}" dt="2022-09-05T13:20:59.071" v="885" actId="478"/>
          <ac:spMkLst>
            <pc:docMk/>
            <pc:sldMk cId="1768799507" sldId="432"/>
            <ac:spMk id="30" creationId="{AE64D265-F823-4ABC-B057-808AD365E864}"/>
          </ac:spMkLst>
        </pc:spChg>
        <pc:spChg chg="add mod">
          <ac:chgData name="James SEARBY" userId="f5a8e828-329a-465e-9807-122d33517f8b" providerId="ADAL" clId="{AAE01E4F-8B57-47A4-9CD6-02C8D4DE366A}" dt="2022-09-05T15:49:43.965" v="1763" actId="164"/>
          <ac:spMkLst>
            <pc:docMk/>
            <pc:sldMk cId="1768799507" sldId="432"/>
            <ac:spMk id="31" creationId="{8468C58A-AFF6-4075-AA29-3A346B57E7D8}"/>
          </ac:spMkLst>
        </pc:spChg>
        <pc:spChg chg="add mod">
          <ac:chgData name="James SEARBY" userId="f5a8e828-329a-465e-9807-122d33517f8b" providerId="ADAL" clId="{AAE01E4F-8B57-47A4-9CD6-02C8D4DE366A}" dt="2022-09-05T15:49:38.574" v="1762" actId="164"/>
          <ac:spMkLst>
            <pc:docMk/>
            <pc:sldMk cId="1768799507" sldId="432"/>
            <ac:spMk id="34" creationId="{F137288F-69DB-49F1-9DCD-C2CF138AF834}"/>
          </ac:spMkLst>
        </pc:spChg>
        <pc:spChg chg="add del">
          <ac:chgData name="James SEARBY" userId="f5a8e828-329a-465e-9807-122d33517f8b" providerId="ADAL" clId="{AAE01E4F-8B57-47A4-9CD6-02C8D4DE366A}" dt="2022-09-05T13:22:52.486" v="924" actId="478"/>
          <ac:spMkLst>
            <pc:docMk/>
            <pc:sldMk cId="1768799507" sldId="432"/>
            <ac:spMk id="37" creationId="{3E947A26-A6A1-4E44-8C31-4D78AE05D562}"/>
          </ac:spMkLst>
        </pc:spChg>
        <pc:spChg chg="add mod">
          <ac:chgData name="James SEARBY" userId="f5a8e828-329a-465e-9807-122d33517f8b" providerId="ADAL" clId="{AAE01E4F-8B57-47A4-9CD6-02C8D4DE366A}" dt="2022-09-05T15:49:47.072" v="1764" actId="164"/>
          <ac:spMkLst>
            <pc:docMk/>
            <pc:sldMk cId="1768799507" sldId="432"/>
            <ac:spMk id="38" creationId="{7889B7F6-1518-4484-82A7-B29E2E9703A1}"/>
          </ac:spMkLst>
        </pc:spChg>
        <pc:spChg chg="add mod">
          <ac:chgData name="James SEARBY" userId="f5a8e828-329a-465e-9807-122d33517f8b" providerId="ADAL" clId="{AAE01E4F-8B57-47A4-9CD6-02C8D4DE366A}" dt="2022-09-07T13:09:07.884" v="3180" actId="1076"/>
          <ac:spMkLst>
            <pc:docMk/>
            <pc:sldMk cId="1768799507" sldId="432"/>
            <ac:spMk id="42" creationId="{FA6D9537-4F7C-4030-A7CC-3534F0048745}"/>
          </ac:spMkLst>
        </pc:spChg>
        <pc:spChg chg="add mod">
          <ac:chgData name="James SEARBY" userId="f5a8e828-329a-465e-9807-122d33517f8b" providerId="ADAL" clId="{AAE01E4F-8B57-47A4-9CD6-02C8D4DE366A}" dt="2022-09-05T15:49:27.296" v="1761" actId="164"/>
          <ac:spMkLst>
            <pc:docMk/>
            <pc:sldMk cId="1768799507" sldId="432"/>
            <ac:spMk id="49" creationId="{69A690F7-641B-4FD4-AEC8-186E5707F552}"/>
          </ac:spMkLst>
        </pc:spChg>
        <pc:spChg chg="add del mod">
          <ac:chgData name="James SEARBY" userId="f5a8e828-329a-465e-9807-122d33517f8b" providerId="ADAL" clId="{AAE01E4F-8B57-47A4-9CD6-02C8D4DE366A}" dt="2022-09-05T14:44:22.262" v="1351" actId="478"/>
          <ac:spMkLst>
            <pc:docMk/>
            <pc:sldMk cId="1768799507" sldId="432"/>
            <ac:spMk id="55" creationId="{8E6B1957-CB93-45AA-A6FE-2A9D192864C3}"/>
          </ac:spMkLst>
        </pc:spChg>
        <pc:spChg chg="add del mod">
          <ac:chgData name="James SEARBY" userId="f5a8e828-329a-465e-9807-122d33517f8b" providerId="ADAL" clId="{AAE01E4F-8B57-47A4-9CD6-02C8D4DE366A}" dt="2022-09-16T13:27:18.320" v="5347"/>
          <ac:spMkLst>
            <pc:docMk/>
            <pc:sldMk cId="1768799507" sldId="432"/>
            <ac:spMk id="55" creationId="{8F728A71-DD30-4DAE-8D12-B15CE3E97EE4}"/>
          </ac:spMkLst>
        </pc:spChg>
        <pc:spChg chg="mod">
          <ac:chgData name="James SEARBY" userId="f5a8e828-329a-465e-9807-122d33517f8b" providerId="ADAL" clId="{AAE01E4F-8B57-47A4-9CD6-02C8D4DE366A}" dt="2022-09-16T13:32:25.643" v="5494"/>
          <ac:spMkLst>
            <pc:docMk/>
            <pc:sldMk cId="1768799507" sldId="432"/>
            <ac:spMk id="57" creationId="{0066E981-029D-44D6-823F-77D9484D2317}"/>
          </ac:spMkLst>
        </pc:spChg>
        <pc:spChg chg="add del mod">
          <ac:chgData name="James SEARBY" userId="f5a8e828-329a-465e-9807-122d33517f8b" providerId="ADAL" clId="{AAE01E4F-8B57-47A4-9CD6-02C8D4DE366A}" dt="2022-09-05T14:42:39.323" v="1320" actId="478"/>
          <ac:spMkLst>
            <pc:docMk/>
            <pc:sldMk cId="1768799507" sldId="432"/>
            <ac:spMk id="57" creationId="{99038555-AE98-44E6-8F22-2CBF6998614D}"/>
          </ac:spMkLst>
        </pc:spChg>
        <pc:spChg chg="mod">
          <ac:chgData name="James SEARBY" userId="f5a8e828-329a-465e-9807-122d33517f8b" providerId="ADAL" clId="{AAE01E4F-8B57-47A4-9CD6-02C8D4DE366A}" dt="2022-09-16T13:32:25.643" v="5494"/>
          <ac:spMkLst>
            <pc:docMk/>
            <pc:sldMk cId="1768799507" sldId="432"/>
            <ac:spMk id="58" creationId="{3501B612-80C8-4102-A610-2D49D62EF398}"/>
          </ac:spMkLst>
        </pc:spChg>
        <pc:spChg chg="mod">
          <ac:chgData name="James SEARBY" userId="f5a8e828-329a-465e-9807-122d33517f8b" providerId="ADAL" clId="{AAE01E4F-8B57-47A4-9CD6-02C8D4DE366A}" dt="2022-09-16T13:56:46.239" v="5732" actId="692"/>
          <ac:spMkLst>
            <pc:docMk/>
            <pc:sldMk cId="1768799507" sldId="432"/>
            <ac:spMk id="60" creationId="{F55781F8-EEA8-4767-B98F-F963E31C0662}"/>
          </ac:spMkLst>
        </pc:spChg>
        <pc:spChg chg="mod">
          <ac:chgData name="James SEARBY" userId="f5a8e828-329a-465e-9807-122d33517f8b" providerId="ADAL" clId="{AAE01E4F-8B57-47A4-9CD6-02C8D4DE366A}" dt="2022-09-16T13:55:52.413" v="5727" actId="207"/>
          <ac:spMkLst>
            <pc:docMk/>
            <pc:sldMk cId="1768799507" sldId="432"/>
            <ac:spMk id="61" creationId="{D90A9221-97A2-4E0A-88D9-58B4FCF0B881}"/>
          </ac:spMkLst>
        </pc:spChg>
        <pc:spChg chg="add del mod ord">
          <ac:chgData name="James SEARBY" userId="f5a8e828-329a-465e-9807-122d33517f8b" providerId="ADAL" clId="{AAE01E4F-8B57-47A4-9CD6-02C8D4DE366A}" dt="2022-09-16T13:55:16.616" v="5724" actId="1076"/>
          <ac:spMkLst>
            <pc:docMk/>
            <pc:sldMk cId="1768799507" sldId="432"/>
            <ac:spMk id="78" creationId="{FF86C8A7-163F-428B-9ED8-4FD621F821C7}"/>
          </ac:spMkLst>
        </pc:spChg>
        <pc:spChg chg="add mod">
          <ac:chgData name="James SEARBY" userId="f5a8e828-329a-465e-9807-122d33517f8b" providerId="ADAL" clId="{AAE01E4F-8B57-47A4-9CD6-02C8D4DE366A}" dt="2022-09-16T13:55:28.506" v="5725" actId="1076"/>
          <ac:spMkLst>
            <pc:docMk/>
            <pc:sldMk cId="1768799507" sldId="432"/>
            <ac:spMk id="79" creationId="{B009F4F3-80E5-4DB2-AE07-4A652907DC3E}"/>
          </ac:spMkLst>
        </pc:spChg>
        <pc:spChg chg="add mod">
          <ac:chgData name="James SEARBY" userId="f5a8e828-329a-465e-9807-122d33517f8b" providerId="ADAL" clId="{AAE01E4F-8B57-47A4-9CD6-02C8D4DE366A}" dt="2022-09-16T13:33:03" v="5501" actId="1076"/>
          <ac:spMkLst>
            <pc:docMk/>
            <pc:sldMk cId="1768799507" sldId="432"/>
            <ac:spMk id="80" creationId="{B21E4415-0EF8-4782-9519-D9133966FA83}"/>
          </ac:spMkLst>
        </pc:spChg>
        <pc:grpChg chg="add del mod">
          <ac:chgData name="James SEARBY" userId="f5a8e828-329a-465e-9807-122d33517f8b" providerId="ADAL" clId="{AAE01E4F-8B57-47A4-9CD6-02C8D4DE366A}" dt="2022-09-16T13:32:28.447" v="5495"/>
          <ac:grpSpMkLst>
            <pc:docMk/>
            <pc:sldMk cId="1768799507" sldId="432"/>
            <ac:grpSpMk id="56" creationId="{68C65816-115B-4B41-9976-E937A25292A8}"/>
          </ac:grpSpMkLst>
        </pc:grpChg>
        <pc:grpChg chg="add mod ord">
          <ac:chgData name="James SEARBY" userId="f5a8e828-329a-465e-9807-122d33517f8b" providerId="ADAL" clId="{AAE01E4F-8B57-47A4-9CD6-02C8D4DE366A}" dt="2022-09-16T13:55:52.413" v="5727" actId="207"/>
          <ac:grpSpMkLst>
            <pc:docMk/>
            <pc:sldMk cId="1768799507" sldId="432"/>
            <ac:grpSpMk id="59" creationId="{1AFCC3CB-A02C-4D4B-BAAA-1E0960445A82}"/>
          </ac:grpSpMkLst>
        </pc:grpChg>
        <pc:grpChg chg="add mod">
          <ac:chgData name="James SEARBY" userId="f5a8e828-329a-465e-9807-122d33517f8b" providerId="ADAL" clId="{AAE01E4F-8B57-47A4-9CD6-02C8D4DE366A}" dt="2022-09-05T15:49:19.788" v="1760" actId="164"/>
          <ac:grpSpMkLst>
            <pc:docMk/>
            <pc:sldMk cId="1768799507" sldId="432"/>
            <ac:grpSpMk id="81" creationId="{0B441AB0-5FE7-4AE1-9A2D-0601F12B12A0}"/>
          </ac:grpSpMkLst>
        </pc:grpChg>
        <pc:grpChg chg="add mod">
          <ac:chgData name="James SEARBY" userId="f5a8e828-329a-465e-9807-122d33517f8b" providerId="ADAL" clId="{AAE01E4F-8B57-47A4-9CD6-02C8D4DE366A}" dt="2022-09-05T15:49:27.296" v="1761" actId="164"/>
          <ac:grpSpMkLst>
            <pc:docMk/>
            <pc:sldMk cId="1768799507" sldId="432"/>
            <ac:grpSpMk id="82" creationId="{5DF5B78F-94F2-499A-945B-B425E1705C32}"/>
          </ac:grpSpMkLst>
        </pc:grpChg>
        <pc:grpChg chg="add mod">
          <ac:chgData name="James SEARBY" userId="f5a8e828-329a-465e-9807-122d33517f8b" providerId="ADAL" clId="{AAE01E4F-8B57-47A4-9CD6-02C8D4DE366A}" dt="2022-09-05T15:49:38.574" v="1762" actId="164"/>
          <ac:grpSpMkLst>
            <pc:docMk/>
            <pc:sldMk cId="1768799507" sldId="432"/>
            <ac:grpSpMk id="83" creationId="{FEE1DE83-39DE-4BB7-AA76-56FF02234099}"/>
          </ac:grpSpMkLst>
        </pc:grpChg>
        <pc:grpChg chg="add mod">
          <ac:chgData name="James SEARBY" userId="f5a8e828-329a-465e-9807-122d33517f8b" providerId="ADAL" clId="{AAE01E4F-8B57-47A4-9CD6-02C8D4DE366A}" dt="2022-09-05T15:49:43.965" v="1763" actId="164"/>
          <ac:grpSpMkLst>
            <pc:docMk/>
            <pc:sldMk cId="1768799507" sldId="432"/>
            <ac:grpSpMk id="84" creationId="{8DFFAAAA-44FF-4346-94F1-FDDF74ED73EC}"/>
          </ac:grpSpMkLst>
        </pc:grpChg>
        <pc:grpChg chg="add mod">
          <ac:chgData name="James SEARBY" userId="f5a8e828-329a-465e-9807-122d33517f8b" providerId="ADAL" clId="{AAE01E4F-8B57-47A4-9CD6-02C8D4DE366A}" dt="2022-09-05T15:49:47.072" v="1764" actId="164"/>
          <ac:grpSpMkLst>
            <pc:docMk/>
            <pc:sldMk cId="1768799507" sldId="432"/>
            <ac:grpSpMk id="85" creationId="{CA98517D-5FB9-4BD5-9B52-42E868131AD3}"/>
          </ac:grpSpMkLst>
        </pc:grpChg>
        <pc:grpChg chg="add mod">
          <ac:chgData name="James SEARBY" userId="f5a8e828-329a-465e-9807-122d33517f8b" providerId="ADAL" clId="{AAE01E4F-8B57-47A4-9CD6-02C8D4DE366A}" dt="2022-09-05T15:49:51.169" v="1765" actId="164"/>
          <ac:grpSpMkLst>
            <pc:docMk/>
            <pc:sldMk cId="1768799507" sldId="432"/>
            <ac:grpSpMk id="86" creationId="{BC750142-BDE0-482C-B979-E47F6F09BC78}"/>
          </ac:grpSpMkLst>
        </pc:grpChg>
        <pc:grpChg chg="add mod">
          <ac:chgData name="James SEARBY" userId="f5a8e828-329a-465e-9807-122d33517f8b" providerId="ADAL" clId="{AAE01E4F-8B57-47A4-9CD6-02C8D4DE366A}" dt="2022-09-05T15:49:55.404" v="1766" actId="164"/>
          <ac:grpSpMkLst>
            <pc:docMk/>
            <pc:sldMk cId="1768799507" sldId="432"/>
            <ac:grpSpMk id="87" creationId="{D0F952F0-0C69-44C2-ACE8-397FD95674DD}"/>
          </ac:grpSpMkLst>
        </pc:grpChg>
        <pc:grpChg chg="add mod">
          <ac:chgData name="James SEARBY" userId="f5a8e828-329a-465e-9807-122d33517f8b" providerId="ADAL" clId="{AAE01E4F-8B57-47A4-9CD6-02C8D4DE366A}" dt="2022-09-16T13:55:13.859" v="5723" actId="1036"/>
          <ac:grpSpMkLst>
            <pc:docMk/>
            <pc:sldMk cId="1768799507" sldId="432"/>
            <ac:grpSpMk id="88" creationId="{6C62D62B-4615-403B-BA9E-EC61D6FB8FCA}"/>
          </ac:grpSpMkLst>
        </pc:grpChg>
        <pc:picChg chg="del">
          <ac:chgData name="James SEARBY" userId="f5a8e828-329a-465e-9807-122d33517f8b" providerId="ADAL" clId="{AAE01E4F-8B57-47A4-9CD6-02C8D4DE366A}" dt="2022-09-05T16:02:27.017" v="1935" actId="478"/>
          <ac:picMkLst>
            <pc:docMk/>
            <pc:sldMk cId="1768799507" sldId="432"/>
            <ac:picMk id="10" creationId="{B6981DE8-914D-474A-9F52-E73E38265584}"/>
          </ac:picMkLst>
        </pc:picChg>
        <pc:picChg chg="del">
          <ac:chgData name="James SEARBY" userId="f5a8e828-329a-465e-9807-122d33517f8b" providerId="ADAL" clId="{AAE01E4F-8B57-47A4-9CD6-02C8D4DE366A}" dt="2022-09-05T13:09:20.446" v="728" actId="478"/>
          <ac:picMkLst>
            <pc:docMk/>
            <pc:sldMk cId="1768799507" sldId="432"/>
            <ac:picMk id="24" creationId="{FB52C4ED-548B-40D2-B3DB-907612D660E7}"/>
          </ac:picMkLst>
        </pc:picChg>
        <pc:picChg chg="add del mod ord">
          <ac:chgData name="James SEARBY" userId="f5a8e828-329a-465e-9807-122d33517f8b" providerId="ADAL" clId="{AAE01E4F-8B57-47A4-9CD6-02C8D4DE366A}" dt="2022-09-05T15:56:49.566" v="1862" actId="478"/>
          <ac:picMkLst>
            <pc:docMk/>
            <pc:sldMk cId="1768799507" sldId="432"/>
            <ac:picMk id="90" creationId="{4DFE05B4-7DEE-4B46-8D64-5597D5BBE896}"/>
          </ac:picMkLst>
        </pc:picChg>
        <pc:picChg chg="add mod">
          <ac:chgData name="James SEARBY" userId="f5a8e828-329a-465e-9807-122d33517f8b" providerId="ADAL" clId="{AAE01E4F-8B57-47A4-9CD6-02C8D4DE366A}" dt="2022-09-05T16:02:27.225" v="1936"/>
          <ac:picMkLst>
            <pc:docMk/>
            <pc:sldMk cId="1768799507" sldId="432"/>
            <ac:picMk id="109" creationId="{3C281B3A-9058-413E-A81A-994EF2C91402}"/>
          </ac:picMkLst>
        </pc:picChg>
        <pc:cxnChg chg="mod">
          <ac:chgData name="James SEARBY" userId="f5a8e828-329a-465e-9807-122d33517f8b" providerId="ADAL" clId="{AAE01E4F-8B57-47A4-9CD6-02C8D4DE366A}" dt="2022-09-16T13:32:32.231" v="5496" actId="478"/>
          <ac:cxnSpMkLst>
            <pc:docMk/>
            <pc:sldMk cId="1768799507" sldId="432"/>
            <ac:cxnSpMk id="10" creationId="{5013D4B9-4B62-7BB5-B1AA-1701D9373CD4}"/>
          </ac:cxnSpMkLst>
        </pc:cxnChg>
        <pc:cxnChg chg="add mod">
          <ac:chgData name="James SEARBY" userId="f5a8e828-329a-465e-9807-122d33517f8b" providerId="ADAL" clId="{AAE01E4F-8B57-47A4-9CD6-02C8D4DE366A}" dt="2022-09-05T15:56:41.090" v="1848" actId="1076"/>
          <ac:cxnSpMkLst>
            <pc:docMk/>
            <pc:sldMk cId="1768799507" sldId="432"/>
            <ac:cxnSpMk id="20" creationId="{7165307B-2FA6-4299-B4E8-106ED8068EF1}"/>
          </ac:cxnSpMkLst>
        </pc:cxnChg>
        <pc:cxnChg chg="mod">
          <ac:chgData name="James SEARBY" userId="f5a8e828-329a-465e-9807-122d33517f8b" providerId="ADAL" clId="{AAE01E4F-8B57-47A4-9CD6-02C8D4DE366A}" dt="2022-09-16T13:32:32.231" v="5496" actId="478"/>
          <ac:cxnSpMkLst>
            <pc:docMk/>
            <pc:sldMk cId="1768799507" sldId="432"/>
            <ac:cxnSpMk id="24" creationId="{33617865-7CC8-7F62-1CBF-7D6CD9E63BBB}"/>
          </ac:cxnSpMkLst>
        </pc:cxnChg>
        <pc:cxnChg chg="add mod">
          <ac:chgData name="James SEARBY" userId="f5a8e828-329a-465e-9807-122d33517f8b" providerId="ADAL" clId="{AAE01E4F-8B57-47A4-9CD6-02C8D4DE366A}" dt="2022-09-05T15:49:19.788" v="1760" actId="164"/>
          <ac:cxnSpMkLst>
            <pc:docMk/>
            <pc:sldMk cId="1768799507" sldId="432"/>
            <ac:cxnSpMk id="26" creationId="{66F9860E-0FAF-4FA4-825C-44AF6B2AADFD}"/>
          </ac:cxnSpMkLst>
        </pc:cxnChg>
        <pc:cxnChg chg="add mod">
          <ac:chgData name="James SEARBY" userId="f5a8e828-329a-465e-9807-122d33517f8b" providerId="ADAL" clId="{AAE01E4F-8B57-47A4-9CD6-02C8D4DE366A}" dt="2022-09-05T15:56:41.090" v="1848" actId="1076"/>
          <ac:cxnSpMkLst>
            <pc:docMk/>
            <pc:sldMk cId="1768799507" sldId="432"/>
            <ac:cxnSpMk id="32" creationId="{759F63D0-6370-404D-B3FD-0F6AA218F77D}"/>
          </ac:cxnSpMkLst>
        </pc:cxnChg>
        <pc:cxnChg chg="add mod">
          <ac:chgData name="James SEARBY" userId="f5a8e828-329a-465e-9807-122d33517f8b" providerId="ADAL" clId="{AAE01E4F-8B57-47A4-9CD6-02C8D4DE366A}" dt="2022-09-16T13:32:32.231" v="5496" actId="478"/>
          <ac:cxnSpMkLst>
            <pc:docMk/>
            <pc:sldMk cId="1768799507" sldId="432"/>
            <ac:cxnSpMk id="35" creationId="{84E86AB4-1957-406C-A538-1F11E0FE9A1F}"/>
          </ac:cxnSpMkLst>
        </pc:cxnChg>
        <pc:cxnChg chg="add mod">
          <ac:chgData name="James SEARBY" userId="f5a8e828-329a-465e-9807-122d33517f8b" providerId="ADAL" clId="{AAE01E4F-8B57-47A4-9CD6-02C8D4DE366A}" dt="2022-09-16T13:32:32.231" v="5496" actId="478"/>
          <ac:cxnSpMkLst>
            <pc:docMk/>
            <pc:sldMk cId="1768799507" sldId="432"/>
            <ac:cxnSpMk id="39" creationId="{902DA7BC-0C26-45F9-B05D-47AD618F97B0}"/>
          </ac:cxnSpMkLst>
        </pc:cxnChg>
        <pc:cxnChg chg="add mod">
          <ac:chgData name="James SEARBY" userId="f5a8e828-329a-465e-9807-122d33517f8b" providerId="ADAL" clId="{AAE01E4F-8B57-47A4-9CD6-02C8D4DE366A}" dt="2022-09-07T13:09:07.884" v="3180" actId="1076"/>
          <ac:cxnSpMkLst>
            <pc:docMk/>
            <pc:sldMk cId="1768799507" sldId="432"/>
            <ac:cxnSpMk id="41" creationId="{9C246AC5-2A8E-4158-AFA7-6CC9303A76B6}"/>
          </ac:cxnSpMkLst>
        </pc:cxnChg>
        <pc:cxnChg chg="mod">
          <ac:chgData name="James SEARBY" userId="f5a8e828-329a-465e-9807-122d33517f8b" providerId="ADAL" clId="{AAE01E4F-8B57-47A4-9CD6-02C8D4DE366A}" dt="2022-09-16T13:32:32.231" v="5496" actId="478"/>
          <ac:cxnSpMkLst>
            <pc:docMk/>
            <pc:sldMk cId="1768799507" sldId="432"/>
            <ac:cxnSpMk id="44" creationId="{9D5C72D5-FD14-CA57-D55F-E5D4209A6D26}"/>
          </ac:cxnSpMkLst>
        </pc:cxnChg>
        <pc:cxnChg chg="add mod">
          <ac:chgData name="James SEARBY" userId="f5a8e828-329a-465e-9807-122d33517f8b" providerId="ADAL" clId="{AAE01E4F-8B57-47A4-9CD6-02C8D4DE366A}" dt="2022-09-16T13:32:32.231" v="5496" actId="478"/>
          <ac:cxnSpMkLst>
            <pc:docMk/>
            <pc:sldMk cId="1768799507" sldId="432"/>
            <ac:cxnSpMk id="50" creationId="{DE59186D-C96C-4BCB-89EF-27B08D298B68}"/>
          </ac:cxnSpMkLst>
        </pc:cxnChg>
        <pc:cxnChg chg="mod">
          <ac:chgData name="James SEARBY" userId="f5a8e828-329a-465e-9807-122d33517f8b" providerId="ADAL" clId="{AAE01E4F-8B57-47A4-9CD6-02C8D4DE366A}" dt="2022-09-16T13:32:32.231" v="5496" actId="478"/>
          <ac:cxnSpMkLst>
            <pc:docMk/>
            <pc:sldMk cId="1768799507" sldId="432"/>
            <ac:cxnSpMk id="51" creationId="{70A31CD3-408A-112B-A27C-ADFAEEA472D9}"/>
          </ac:cxnSpMkLst>
        </pc:cxnChg>
        <pc:cxnChg chg="mod">
          <ac:chgData name="James SEARBY" userId="f5a8e828-329a-465e-9807-122d33517f8b" providerId="ADAL" clId="{AAE01E4F-8B57-47A4-9CD6-02C8D4DE366A}" dt="2022-09-16T13:32:32.231" v="5496" actId="478"/>
          <ac:cxnSpMkLst>
            <pc:docMk/>
            <pc:sldMk cId="1768799507" sldId="432"/>
            <ac:cxnSpMk id="54" creationId="{87267FE5-BE25-F2F8-34BF-13A9E5651438}"/>
          </ac:cxnSpMkLst>
        </pc:cxnChg>
        <pc:cxnChg chg="mod">
          <ac:chgData name="James SEARBY" userId="f5a8e828-329a-465e-9807-122d33517f8b" providerId="ADAL" clId="{AAE01E4F-8B57-47A4-9CD6-02C8D4DE366A}" dt="2022-09-16T13:32:32.231" v="5496" actId="478"/>
          <ac:cxnSpMkLst>
            <pc:docMk/>
            <pc:sldMk cId="1768799507" sldId="432"/>
            <ac:cxnSpMk id="77" creationId="{973728A8-76FF-72BD-1B7C-B8E7A1DF088D}"/>
          </ac:cxnSpMkLst>
        </pc:cxnChg>
      </pc:sldChg>
      <pc:sldChg chg="addSp delSp modSp mod ord modTransition modAnim modShow">
        <pc:chgData name="James SEARBY" userId="f5a8e828-329a-465e-9807-122d33517f8b" providerId="ADAL" clId="{AAE01E4F-8B57-47A4-9CD6-02C8D4DE366A}" dt="2022-09-23T07:39:35.857" v="13293" actId="1076"/>
        <pc:sldMkLst>
          <pc:docMk/>
          <pc:sldMk cId="300694629" sldId="627"/>
        </pc:sldMkLst>
        <pc:spChg chg="mod">
          <ac:chgData name="James SEARBY" userId="f5a8e828-329a-465e-9807-122d33517f8b" providerId="ADAL" clId="{AAE01E4F-8B57-47A4-9CD6-02C8D4DE366A}" dt="2022-09-05T16:15:41.477" v="2239" actId="1076"/>
          <ac:spMkLst>
            <pc:docMk/>
            <pc:sldMk cId="300694629" sldId="627"/>
            <ac:spMk id="15" creationId="{DED649C3-BBA9-4CBE-8788-A8BAA8DD92CC}"/>
          </ac:spMkLst>
        </pc:spChg>
        <pc:spChg chg="mod">
          <ac:chgData name="James SEARBY" userId="f5a8e828-329a-465e-9807-122d33517f8b" providerId="ADAL" clId="{AAE01E4F-8B57-47A4-9CD6-02C8D4DE366A}" dt="2022-09-05T16:15:41.477" v="2239" actId="1076"/>
          <ac:spMkLst>
            <pc:docMk/>
            <pc:sldMk cId="300694629" sldId="627"/>
            <ac:spMk id="16" creationId="{EB51E2C0-5C31-4391-BC1E-CDA14FB43A15}"/>
          </ac:spMkLst>
        </pc:spChg>
        <pc:spChg chg="mod">
          <ac:chgData name="James SEARBY" userId="f5a8e828-329a-465e-9807-122d33517f8b" providerId="ADAL" clId="{AAE01E4F-8B57-47A4-9CD6-02C8D4DE366A}" dt="2022-09-05T16:15:41.477" v="2239" actId="1076"/>
          <ac:spMkLst>
            <pc:docMk/>
            <pc:sldMk cId="300694629" sldId="627"/>
            <ac:spMk id="19" creationId="{42F91E5C-6B10-444E-9B00-0815A7CE6495}"/>
          </ac:spMkLst>
        </pc:spChg>
        <pc:spChg chg="mod">
          <ac:chgData name="James SEARBY" userId="f5a8e828-329a-465e-9807-122d33517f8b" providerId="ADAL" clId="{AAE01E4F-8B57-47A4-9CD6-02C8D4DE366A}" dt="2022-09-05T16:15:41.477" v="2239" actId="1076"/>
          <ac:spMkLst>
            <pc:docMk/>
            <pc:sldMk cId="300694629" sldId="627"/>
            <ac:spMk id="20" creationId="{FB94F098-0B48-47D5-8B39-063CAE40FE29}"/>
          </ac:spMkLst>
        </pc:spChg>
        <pc:spChg chg="mod">
          <ac:chgData name="James SEARBY" userId="f5a8e828-329a-465e-9807-122d33517f8b" providerId="ADAL" clId="{AAE01E4F-8B57-47A4-9CD6-02C8D4DE366A}" dt="2022-09-05T16:15:41.477" v="2239" actId="1076"/>
          <ac:spMkLst>
            <pc:docMk/>
            <pc:sldMk cId="300694629" sldId="627"/>
            <ac:spMk id="21" creationId="{441789CC-D025-4D38-B7EB-5D3E50327D07}"/>
          </ac:spMkLst>
        </pc:spChg>
        <pc:spChg chg="mod">
          <ac:chgData name="James SEARBY" userId="f5a8e828-329a-465e-9807-122d33517f8b" providerId="ADAL" clId="{AAE01E4F-8B57-47A4-9CD6-02C8D4DE366A}" dt="2022-09-05T16:15:41.477" v="2239" actId="1076"/>
          <ac:spMkLst>
            <pc:docMk/>
            <pc:sldMk cId="300694629" sldId="627"/>
            <ac:spMk id="22" creationId="{24C2C4FA-BD40-4211-B742-6B35FA669DB8}"/>
          </ac:spMkLst>
        </pc:spChg>
        <pc:spChg chg="mod">
          <ac:chgData name="James SEARBY" userId="f5a8e828-329a-465e-9807-122d33517f8b" providerId="ADAL" clId="{AAE01E4F-8B57-47A4-9CD6-02C8D4DE366A}" dt="2022-09-05T16:15:41.477" v="2239" actId="1076"/>
          <ac:spMkLst>
            <pc:docMk/>
            <pc:sldMk cId="300694629" sldId="627"/>
            <ac:spMk id="23" creationId="{19F5A280-3852-4E8A-B894-69D2C3B92FA6}"/>
          </ac:spMkLst>
        </pc:spChg>
        <pc:spChg chg="mod">
          <ac:chgData name="James SEARBY" userId="f5a8e828-329a-465e-9807-122d33517f8b" providerId="ADAL" clId="{AAE01E4F-8B57-47A4-9CD6-02C8D4DE366A}" dt="2022-09-05T16:15:41.477" v="2239" actId="1076"/>
          <ac:spMkLst>
            <pc:docMk/>
            <pc:sldMk cId="300694629" sldId="627"/>
            <ac:spMk id="24" creationId="{91C45648-0426-4973-B778-A99C0D0823E8}"/>
          </ac:spMkLst>
        </pc:spChg>
        <pc:spChg chg="mod">
          <ac:chgData name="James SEARBY" userId="f5a8e828-329a-465e-9807-122d33517f8b" providerId="ADAL" clId="{AAE01E4F-8B57-47A4-9CD6-02C8D4DE366A}" dt="2022-09-05T16:15:43.736" v="2240" actId="1076"/>
          <ac:spMkLst>
            <pc:docMk/>
            <pc:sldMk cId="300694629" sldId="627"/>
            <ac:spMk id="28" creationId="{08EB636F-72B4-4EB7-9C02-19E8B3BB97D0}"/>
          </ac:spMkLst>
        </pc:spChg>
        <pc:spChg chg="mod">
          <ac:chgData name="James SEARBY" userId="f5a8e828-329a-465e-9807-122d33517f8b" providerId="ADAL" clId="{AAE01E4F-8B57-47A4-9CD6-02C8D4DE366A}" dt="2022-09-05T16:15:43.736" v="2240" actId="1076"/>
          <ac:spMkLst>
            <pc:docMk/>
            <pc:sldMk cId="300694629" sldId="627"/>
            <ac:spMk id="29" creationId="{C0B87798-3245-439E-A710-DE790368D027}"/>
          </ac:spMkLst>
        </pc:spChg>
        <pc:spChg chg="mod">
          <ac:chgData name="James SEARBY" userId="f5a8e828-329a-465e-9807-122d33517f8b" providerId="ADAL" clId="{AAE01E4F-8B57-47A4-9CD6-02C8D4DE366A}" dt="2022-09-05T16:15:43.736" v="2240" actId="1076"/>
          <ac:spMkLst>
            <pc:docMk/>
            <pc:sldMk cId="300694629" sldId="627"/>
            <ac:spMk id="30" creationId="{73B66A85-B3AA-4A87-A7E1-F2B015C236B7}"/>
          </ac:spMkLst>
        </pc:spChg>
        <pc:spChg chg="mod">
          <ac:chgData name="James SEARBY" userId="f5a8e828-329a-465e-9807-122d33517f8b" providerId="ADAL" clId="{AAE01E4F-8B57-47A4-9CD6-02C8D4DE366A}" dt="2022-09-05T16:15:43.736" v="2240" actId="1076"/>
          <ac:spMkLst>
            <pc:docMk/>
            <pc:sldMk cId="300694629" sldId="627"/>
            <ac:spMk id="31" creationId="{07A3B820-4494-4711-9D2C-49718B39C31D}"/>
          </ac:spMkLst>
        </pc:spChg>
        <pc:spChg chg="mod">
          <ac:chgData name="James SEARBY" userId="f5a8e828-329a-465e-9807-122d33517f8b" providerId="ADAL" clId="{AAE01E4F-8B57-47A4-9CD6-02C8D4DE366A}" dt="2022-09-05T16:15:43.736" v="2240" actId="1076"/>
          <ac:spMkLst>
            <pc:docMk/>
            <pc:sldMk cId="300694629" sldId="627"/>
            <ac:spMk id="32" creationId="{2680AF45-7241-48DC-B73B-18E5C2701148}"/>
          </ac:spMkLst>
        </pc:spChg>
        <pc:spChg chg="mod">
          <ac:chgData name="James SEARBY" userId="f5a8e828-329a-465e-9807-122d33517f8b" providerId="ADAL" clId="{AAE01E4F-8B57-47A4-9CD6-02C8D4DE366A}" dt="2022-09-23T07:39:35.857" v="13293" actId="1076"/>
          <ac:spMkLst>
            <pc:docMk/>
            <pc:sldMk cId="300694629" sldId="627"/>
            <ac:spMk id="37" creationId="{FA0E1A03-409A-47D0-8D32-CB5BD492396D}"/>
          </ac:spMkLst>
        </pc:spChg>
        <pc:spChg chg="mod">
          <ac:chgData name="James SEARBY" userId="f5a8e828-329a-465e-9807-122d33517f8b" providerId="ADAL" clId="{AAE01E4F-8B57-47A4-9CD6-02C8D4DE366A}" dt="2022-09-23T07:39:35.857" v="13293" actId="1076"/>
          <ac:spMkLst>
            <pc:docMk/>
            <pc:sldMk cId="300694629" sldId="627"/>
            <ac:spMk id="39" creationId="{25856123-3825-4759-A080-07238410E2D9}"/>
          </ac:spMkLst>
        </pc:spChg>
        <pc:spChg chg="mod">
          <ac:chgData name="James SEARBY" userId="f5a8e828-329a-465e-9807-122d33517f8b" providerId="ADAL" clId="{AAE01E4F-8B57-47A4-9CD6-02C8D4DE366A}" dt="2022-09-23T07:39:35.857" v="13293" actId="1076"/>
          <ac:spMkLst>
            <pc:docMk/>
            <pc:sldMk cId="300694629" sldId="627"/>
            <ac:spMk id="40" creationId="{5D08E1E6-61DD-41C1-A082-7FDEC654B2B4}"/>
          </ac:spMkLst>
        </pc:spChg>
        <pc:grpChg chg="mod">
          <ac:chgData name="James SEARBY" userId="f5a8e828-329a-465e-9807-122d33517f8b" providerId="ADAL" clId="{AAE01E4F-8B57-47A4-9CD6-02C8D4DE366A}" dt="2022-09-05T15:59:27.286" v="1896" actId="1076"/>
          <ac:grpSpMkLst>
            <pc:docMk/>
            <pc:sldMk cId="300694629" sldId="627"/>
            <ac:grpSpMk id="4" creationId="{F7643231-9BE4-454E-A4BF-D346DC85BDFF}"/>
          </ac:grpSpMkLst>
        </pc:grpChg>
        <pc:grpChg chg="add mod">
          <ac:chgData name="James SEARBY" userId="f5a8e828-329a-465e-9807-122d33517f8b" providerId="ADAL" clId="{AAE01E4F-8B57-47A4-9CD6-02C8D4DE366A}" dt="2022-09-23T07:39:35.857" v="13293" actId="1076"/>
          <ac:grpSpMkLst>
            <pc:docMk/>
            <pc:sldMk cId="300694629" sldId="627"/>
            <ac:grpSpMk id="6" creationId="{C001F9CF-A09C-428E-AABF-8FECCEF88DAD}"/>
          </ac:grpSpMkLst>
        </pc:grpChg>
        <pc:grpChg chg="add mod">
          <ac:chgData name="James SEARBY" userId="f5a8e828-329a-465e-9807-122d33517f8b" providerId="ADAL" clId="{AAE01E4F-8B57-47A4-9CD6-02C8D4DE366A}" dt="2022-09-05T16:15:41.477" v="2239" actId="1076"/>
          <ac:grpSpMkLst>
            <pc:docMk/>
            <pc:sldMk cId="300694629" sldId="627"/>
            <ac:grpSpMk id="13" creationId="{D86C16A5-80EE-44FC-A80D-276B187814A7}"/>
          </ac:grpSpMkLst>
        </pc:grpChg>
        <pc:grpChg chg="mod">
          <ac:chgData name="James SEARBY" userId="f5a8e828-329a-465e-9807-122d33517f8b" providerId="ADAL" clId="{AAE01E4F-8B57-47A4-9CD6-02C8D4DE366A}" dt="2022-09-05T16:15:41.477" v="2239" actId="1076"/>
          <ac:grpSpMkLst>
            <pc:docMk/>
            <pc:sldMk cId="300694629" sldId="627"/>
            <ac:grpSpMk id="14" creationId="{410B202F-2869-43CE-8F82-17CE60536A6F}"/>
          </ac:grpSpMkLst>
        </pc:grpChg>
        <pc:grpChg chg="mod">
          <ac:chgData name="James SEARBY" userId="f5a8e828-329a-465e-9807-122d33517f8b" providerId="ADAL" clId="{AAE01E4F-8B57-47A4-9CD6-02C8D4DE366A}" dt="2022-09-05T16:15:41.477" v="2239" actId="1076"/>
          <ac:grpSpMkLst>
            <pc:docMk/>
            <pc:sldMk cId="300694629" sldId="627"/>
            <ac:grpSpMk id="18" creationId="{CB5BEF9E-A949-482E-892F-5E3151B14414}"/>
          </ac:grpSpMkLst>
        </pc:grpChg>
        <pc:grpChg chg="add mod">
          <ac:chgData name="James SEARBY" userId="f5a8e828-329a-465e-9807-122d33517f8b" providerId="ADAL" clId="{AAE01E4F-8B57-47A4-9CD6-02C8D4DE366A}" dt="2022-09-05T16:15:43.736" v="2240" actId="1076"/>
          <ac:grpSpMkLst>
            <pc:docMk/>
            <pc:sldMk cId="300694629" sldId="627"/>
            <ac:grpSpMk id="25" creationId="{123C4D32-6235-46C7-ACF0-4228D93AEDB4}"/>
          </ac:grpSpMkLst>
        </pc:grpChg>
        <pc:grpChg chg="mod">
          <ac:chgData name="James SEARBY" userId="f5a8e828-329a-465e-9807-122d33517f8b" providerId="ADAL" clId="{AAE01E4F-8B57-47A4-9CD6-02C8D4DE366A}" dt="2022-09-05T16:15:43.736" v="2240" actId="1076"/>
          <ac:grpSpMkLst>
            <pc:docMk/>
            <pc:sldMk cId="300694629" sldId="627"/>
            <ac:grpSpMk id="27" creationId="{63A3F19A-889C-4EF9-9C4A-22B1D3EE1A5B}"/>
          </ac:grpSpMkLst>
        </pc:grpChg>
        <pc:grpChg chg="add mod">
          <ac:chgData name="James SEARBY" userId="f5a8e828-329a-465e-9807-122d33517f8b" providerId="ADAL" clId="{AAE01E4F-8B57-47A4-9CD6-02C8D4DE366A}" dt="2022-09-23T07:39:35.857" v="13293" actId="1076"/>
          <ac:grpSpMkLst>
            <pc:docMk/>
            <pc:sldMk cId="300694629" sldId="627"/>
            <ac:grpSpMk id="35" creationId="{FA2B7BC7-2DEC-4E2D-9E9D-0C1263F6F4F6}"/>
          </ac:grpSpMkLst>
        </pc:grpChg>
        <pc:grpChg chg="mod">
          <ac:chgData name="James SEARBY" userId="f5a8e828-329a-465e-9807-122d33517f8b" providerId="ADAL" clId="{AAE01E4F-8B57-47A4-9CD6-02C8D4DE366A}" dt="2022-09-23T07:39:35.857" v="13293" actId="1076"/>
          <ac:grpSpMkLst>
            <pc:docMk/>
            <pc:sldMk cId="300694629" sldId="627"/>
            <ac:grpSpMk id="38" creationId="{5AF1CDA3-EA24-4341-BFE1-989241DB8BEA}"/>
          </ac:grpSpMkLst>
        </pc:grpChg>
        <pc:picChg chg="mod">
          <ac:chgData name="James SEARBY" userId="f5a8e828-329a-465e-9807-122d33517f8b" providerId="ADAL" clId="{AAE01E4F-8B57-47A4-9CD6-02C8D4DE366A}" dt="2022-09-05T15:59:23.849" v="1894" actId="1076"/>
          <ac:picMkLst>
            <pc:docMk/>
            <pc:sldMk cId="300694629" sldId="627"/>
            <ac:picMk id="2" creationId="{3014D61D-29FA-4B15-AFDE-26373357FB8A}"/>
          </ac:picMkLst>
        </pc:picChg>
        <pc:picChg chg="add del mod">
          <ac:chgData name="James SEARBY" userId="f5a8e828-329a-465e-9807-122d33517f8b" providerId="ADAL" clId="{AAE01E4F-8B57-47A4-9CD6-02C8D4DE366A}" dt="2022-09-23T07:37:37.542" v="13253" actId="478"/>
          <ac:picMkLst>
            <pc:docMk/>
            <pc:sldMk cId="300694629" sldId="627"/>
            <ac:picMk id="8" creationId="{C2EDA2E9-2D1D-462D-B0AA-477A6BB146F3}"/>
          </ac:picMkLst>
        </pc:picChg>
        <pc:picChg chg="add del">
          <ac:chgData name="James SEARBY" userId="f5a8e828-329a-465e-9807-122d33517f8b" providerId="ADAL" clId="{AAE01E4F-8B57-47A4-9CD6-02C8D4DE366A}" dt="2022-09-05T15:57:45.705" v="1872" actId="478"/>
          <ac:picMkLst>
            <pc:docMk/>
            <pc:sldMk cId="300694629" sldId="627"/>
            <ac:picMk id="10" creationId="{C42247DB-ACB0-4D46-9D33-8C6451301FEA}"/>
          </ac:picMkLst>
        </pc:picChg>
        <pc:picChg chg="mod">
          <ac:chgData name="James SEARBY" userId="f5a8e828-329a-465e-9807-122d33517f8b" providerId="ADAL" clId="{AAE01E4F-8B57-47A4-9CD6-02C8D4DE366A}" dt="2022-09-05T16:15:41.477" v="2239" actId="1076"/>
          <ac:picMkLst>
            <pc:docMk/>
            <pc:sldMk cId="300694629" sldId="627"/>
            <ac:picMk id="17" creationId="{D2071081-3856-4510-87E8-22443C809361}"/>
          </ac:picMkLst>
        </pc:picChg>
        <pc:picChg chg="mod">
          <ac:chgData name="James SEARBY" userId="f5a8e828-329a-465e-9807-122d33517f8b" providerId="ADAL" clId="{AAE01E4F-8B57-47A4-9CD6-02C8D4DE366A}" dt="2022-09-05T16:15:43.736" v="2240" actId="1076"/>
          <ac:picMkLst>
            <pc:docMk/>
            <pc:sldMk cId="300694629" sldId="627"/>
            <ac:picMk id="26" creationId="{12795E40-8B9A-4B97-8FC0-971C103F53AA}"/>
          </ac:picMkLst>
        </pc:picChg>
        <pc:picChg chg="add del mod">
          <ac:chgData name="James SEARBY" userId="f5a8e828-329a-465e-9807-122d33517f8b" providerId="ADAL" clId="{AAE01E4F-8B57-47A4-9CD6-02C8D4DE366A}" dt="2022-09-05T16:02:24.573" v="1933" actId="478"/>
          <ac:picMkLst>
            <pc:docMk/>
            <pc:sldMk cId="300694629" sldId="627"/>
            <ac:picMk id="33" creationId="{45F7D841-DC57-470D-8DB5-CE74900A90C0}"/>
          </ac:picMkLst>
        </pc:picChg>
        <pc:picChg chg="add mod">
          <ac:chgData name="James SEARBY" userId="f5a8e828-329a-465e-9807-122d33517f8b" providerId="ADAL" clId="{AAE01E4F-8B57-47A4-9CD6-02C8D4DE366A}" dt="2022-09-05T16:02:24.779" v="1934"/>
          <ac:picMkLst>
            <pc:docMk/>
            <pc:sldMk cId="300694629" sldId="627"/>
            <ac:picMk id="34" creationId="{6862D02A-5093-4D3D-9092-45A59AEBA230}"/>
          </ac:picMkLst>
        </pc:picChg>
        <pc:picChg chg="del mod">
          <ac:chgData name="James SEARBY" userId="f5a8e828-329a-465e-9807-122d33517f8b" providerId="ADAL" clId="{AAE01E4F-8B57-47A4-9CD6-02C8D4DE366A}" dt="2022-09-23T07:32:55.179" v="13136" actId="478"/>
          <ac:picMkLst>
            <pc:docMk/>
            <pc:sldMk cId="300694629" sldId="627"/>
            <ac:picMk id="36" creationId="{90E99B23-315C-4FDC-A208-1A59DFA08062}"/>
          </ac:picMkLst>
        </pc:picChg>
        <pc:picChg chg="add del mod">
          <ac:chgData name="James SEARBY" userId="f5a8e828-329a-465e-9807-122d33517f8b" providerId="ADAL" clId="{AAE01E4F-8B57-47A4-9CD6-02C8D4DE366A}" dt="2022-09-23T07:24:30.067" v="13026" actId="478"/>
          <ac:picMkLst>
            <pc:docMk/>
            <pc:sldMk cId="300694629" sldId="627"/>
            <ac:picMk id="41" creationId="{34A64900-A637-4000-8C3E-C1B9065F7E19}"/>
          </ac:picMkLst>
        </pc:picChg>
        <pc:picChg chg="add mod">
          <ac:chgData name="James SEARBY" userId="f5a8e828-329a-465e-9807-122d33517f8b" providerId="ADAL" clId="{AAE01E4F-8B57-47A4-9CD6-02C8D4DE366A}" dt="2022-09-23T07:37:59.785" v="13257" actId="1076"/>
          <ac:picMkLst>
            <pc:docMk/>
            <pc:sldMk cId="300694629" sldId="627"/>
            <ac:picMk id="42" creationId="{F4345A9B-AA23-40B8-83F6-75EA21A2C2E2}"/>
          </ac:picMkLst>
        </pc:picChg>
        <pc:picChg chg="add mod">
          <ac:chgData name="James SEARBY" userId="f5a8e828-329a-465e-9807-122d33517f8b" providerId="ADAL" clId="{AAE01E4F-8B57-47A4-9CD6-02C8D4DE366A}" dt="2022-09-23T07:39:35.857" v="13293" actId="1076"/>
          <ac:picMkLst>
            <pc:docMk/>
            <pc:sldMk cId="300694629" sldId="627"/>
            <ac:picMk id="1026" creationId="{FDDB1327-EDC3-4985-8658-C5D380E390C0}"/>
          </ac:picMkLst>
        </pc:picChg>
        <pc:cxnChg chg="add mod">
          <ac:chgData name="James SEARBY" userId="f5a8e828-329a-465e-9807-122d33517f8b" providerId="ADAL" clId="{AAE01E4F-8B57-47A4-9CD6-02C8D4DE366A}" dt="2022-09-23T07:39:33.459" v="13292" actId="14100"/>
          <ac:cxnSpMkLst>
            <pc:docMk/>
            <pc:sldMk cId="300694629" sldId="627"/>
            <ac:cxnSpMk id="11" creationId="{66AB01C4-B50C-445F-BC6D-9E2CA198A244}"/>
          </ac:cxnSpMkLst>
        </pc:cxnChg>
      </pc:sldChg>
      <pc:sldChg chg="modTransition">
        <pc:chgData name="James SEARBY" userId="f5a8e828-329a-465e-9807-122d33517f8b" providerId="ADAL" clId="{AAE01E4F-8B57-47A4-9CD6-02C8D4DE366A}" dt="2022-09-22T13:40:53.597" v="12723"/>
        <pc:sldMkLst>
          <pc:docMk/>
          <pc:sldMk cId="1819928932" sldId="630"/>
        </pc:sldMkLst>
      </pc:sldChg>
      <pc:sldChg chg="addSp delSp modSp del mod addAnim delAnim modAnim">
        <pc:chgData name="James SEARBY" userId="f5a8e828-329a-465e-9807-122d33517f8b" providerId="ADAL" clId="{AAE01E4F-8B57-47A4-9CD6-02C8D4DE366A}" dt="2022-09-21T15:34:28.520" v="8321" actId="47"/>
        <pc:sldMkLst>
          <pc:docMk/>
          <pc:sldMk cId="400706449" sldId="633"/>
        </pc:sldMkLst>
        <pc:spChg chg="add del mod topLvl">
          <ac:chgData name="James SEARBY" userId="f5a8e828-329a-465e-9807-122d33517f8b" providerId="ADAL" clId="{AAE01E4F-8B57-47A4-9CD6-02C8D4DE366A}" dt="2022-09-20T08:11:04.036" v="6518" actId="207"/>
          <ac:spMkLst>
            <pc:docMk/>
            <pc:sldMk cId="400706449" sldId="633"/>
            <ac:spMk id="2" creationId="{CEA9D24B-740E-42E2-A526-F9A3126D51F7}"/>
          </ac:spMkLst>
        </pc:spChg>
        <pc:spChg chg="add del mod topLvl">
          <ac:chgData name="James SEARBY" userId="f5a8e828-329a-465e-9807-122d33517f8b" providerId="ADAL" clId="{AAE01E4F-8B57-47A4-9CD6-02C8D4DE366A}" dt="2022-09-20T08:11:11.901" v="6519" actId="207"/>
          <ac:spMkLst>
            <pc:docMk/>
            <pc:sldMk cId="400706449" sldId="633"/>
            <ac:spMk id="34" creationId="{513476C3-1332-4C7B-B58D-05F41B5BBF8A}"/>
          </ac:spMkLst>
        </pc:spChg>
        <pc:spChg chg="mod topLvl">
          <ac:chgData name="James SEARBY" userId="f5a8e828-329a-465e-9807-122d33517f8b" providerId="ADAL" clId="{AAE01E4F-8B57-47A4-9CD6-02C8D4DE366A}" dt="2022-09-20T08:10:44.091" v="6517" actId="692"/>
          <ac:spMkLst>
            <pc:docMk/>
            <pc:sldMk cId="400706449" sldId="633"/>
            <ac:spMk id="41" creationId="{322EFF2A-C14D-430D-A542-0E5428F3C506}"/>
          </ac:spMkLst>
        </pc:spChg>
        <pc:spChg chg="mod topLvl">
          <ac:chgData name="James SEARBY" userId="f5a8e828-329a-465e-9807-122d33517f8b" providerId="ADAL" clId="{AAE01E4F-8B57-47A4-9CD6-02C8D4DE366A}" dt="2022-09-20T08:10:38.309" v="6516" actId="692"/>
          <ac:spMkLst>
            <pc:docMk/>
            <pc:sldMk cId="400706449" sldId="633"/>
            <ac:spMk id="42" creationId="{3A9F2FD2-4C15-4A6B-B061-EFB7168F719F}"/>
          </ac:spMkLst>
        </pc:spChg>
        <pc:spChg chg="mod">
          <ac:chgData name="James SEARBY" userId="f5a8e828-329a-465e-9807-122d33517f8b" providerId="ADAL" clId="{AAE01E4F-8B57-47A4-9CD6-02C8D4DE366A}" dt="2022-09-20T08:09:50.223" v="6495" actId="692"/>
          <ac:spMkLst>
            <pc:docMk/>
            <pc:sldMk cId="400706449" sldId="633"/>
            <ac:spMk id="43" creationId="{0C35B683-34A9-4D5B-AAE2-D0ABD9025226}"/>
          </ac:spMkLst>
        </pc:spChg>
        <pc:spChg chg="add mod">
          <ac:chgData name="James SEARBY" userId="f5a8e828-329a-465e-9807-122d33517f8b" providerId="ADAL" clId="{AAE01E4F-8B57-47A4-9CD6-02C8D4DE366A}" dt="2022-09-16T13:41:49.627" v="5644" actId="164"/>
          <ac:spMkLst>
            <pc:docMk/>
            <pc:sldMk cId="400706449" sldId="633"/>
            <ac:spMk id="44" creationId="{AEB1BFF2-3F9B-4611-B0B6-799C1DE9C8E7}"/>
          </ac:spMkLst>
        </pc:spChg>
        <pc:spChg chg="add mod">
          <ac:chgData name="James SEARBY" userId="f5a8e828-329a-465e-9807-122d33517f8b" providerId="ADAL" clId="{AAE01E4F-8B57-47A4-9CD6-02C8D4DE366A}" dt="2022-09-16T13:41:44.487" v="5643" actId="164"/>
          <ac:spMkLst>
            <pc:docMk/>
            <pc:sldMk cId="400706449" sldId="633"/>
            <ac:spMk id="46" creationId="{53F7D75A-91DC-4794-B550-74EBFA966972}"/>
          </ac:spMkLst>
        </pc:spChg>
        <pc:spChg chg="mod">
          <ac:chgData name="James SEARBY" userId="f5a8e828-329a-465e-9807-122d33517f8b" providerId="ADAL" clId="{AAE01E4F-8B57-47A4-9CD6-02C8D4DE366A}" dt="2022-09-20T08:09:11.072" v="6469" actId="208"/>
          <ac:spMkLst>
            <pc:docMk/>
            <pc:sldMk cId="400706449" sldId="633"/>
            <ac:spMk id="57" creationId="{79656C23-C5AF-4706-9822-63ECE3070B25}"/>
          </ac:spMkLst>
        </pc:spChg>
        <pc:spChg chg="mod">
          <ac:chgData name="James SEARBY" userId="f5a8e828-329a-465e-9807-122d33517f8b" providerId="ADAL" clId="{AAE01E4F-8B57-47A4-9CD6-02C8D4DE366A}" dt="2022-09-20T08:09:04.212" v="6468" actId="208"/>
          <ac:spMkLst>
            <pc:docMk/>
            <pc:sldMk cId="400706449" sldId="633"/>
            <ac:spMk id="58" creationId="{A8EC8809-12A7-419A-B9BB-9C2A028DA094}"/>
          </ac:spMkLst>
        </pc:spChg>
        <pc:grpChg chg="add del mod">
          <ac:chgData name="James SEARBY" userId="f5a8e828-329a-465e-9807-122d33517f8b" providerId="ADAL" clId="{AAE01E4F-8B57-47A4-9CD6-02C8D4DE366A}" dt="2022-09-16T13:41:49.627" v="5644" actId="164"/>
          <ac:grpSpMkLst>
            <pc:docMk/>
            <pc:sldMk cId="400706449" sldId="633"/>
            <ac:grpSpMk id="4" creationId="{2F0FDF88-D79A-475D-B20D-63450B567FDF}"/>
          </ac:grpSpMkLst>
        </pc:grpChg>
        <pc:grpChg chg="add del mod">
          <ac:chgData name="James SEARBY" userId="f5a8e828-329a-465e-9807-122d33517f8b" providerId="ADAL" clId="{AAE01E4F-8B57-47A4-9CD6-02C8D4DE366A}" dt="2022-09-16T13:41:44.487" v="5643" actId="164"/>
          <ac:grpSpMkLst>
            <pc:docMk/>
            <pc:sldMk cId="400706449" sldId="633"/>
            <ac:grpSpMk id="5" creationId="{AD8CFA17-0D4B-4E03-BAC3-B5B3E633158E}"/>
          </ac:grpSpMkLst>
        </pc:grpChg>
        <pc:grpChg chg="mod">
          <ac:chgData name="James SEARBY" userId="f5a8e828-329a-465e-9807-122d33517f8b" providerId="ADAL" clId="{AAE01E4F-8B57-47A4-9CD6-02C8D4DE366A}" dt="2022-09-16T13:47:09.820" v="5676" actId="167"/>
          <ac:grpSpMkLst>
            <pc:docMk/>
            <pc:sldMk cId="400706449" sldId="633"/>
            <ac:grpSpMk id="6" creationId="{C4F4A5D0-C121-4D81-93CD-E9B453DF3352}"/>
          </ac:grpSpMkLst>
        </pc:grpChg>
        <pc:grpChg chg="mod">
          <ac:chgData name="James SEARBY" userId="f5a8e828-329a-465e-9807-122d33517f8b" providerId="ADAL" clId="{AAE01E4F-8B57-47A4-9CD6-02C8D4DE366A}" dt="2022-09-16T13:47:00.575" v="5675" actId="167"/>
          <ac:grpSpMkLst>
            <pc:docMk/>
            <pc:sldMk cId="400706449" sldId="633"/>
            <ac:grpSpMk id="10" creationId="{2F108290-34C3-42C6-9964-BD13CA9FF580}"/>
          </ac:grpSpMkLst>
        </pc:grpChg>
        <pc:grpChg chg="mod ord">
          <ac:chgData name="James SEARBY" userId="f5a8e828-329a-465e-9807-122d33517f8b" providerId="ADAL" clId="{AAE01E4F-8B57-47A4-9CD6-02C8D4DE366A}" dt="2022-09-16T13:45:34.927" v="5669" actId="166"/>
          <ac:grpSpMkLst>
            <pc:docMk/>
            <pc:sldMk cId="400706449" sldId="633"/>
            <ac:grpSpMk id="11" creationId="{D902B6DD-40D1-4E40-B948-A5AD5669037C}"/>
          </ac:grpSpMkLst>
        </pc:grpChg>
        <pc:grpChg chg="mod ord">
          <ac:chgData name="James SEARBY" userId="f5a8e828-329a-465e-9807-122d33517f8b" providerId="ADAL" clId="{AAE01E4F-8B57-47A4-9CD6-02C8D4DE366A}" dt="2022-09-16T13:45:36.812" v="5670" actId="166"/>
          <ac:grpSpMkLst>
            <pc:docMk/>
            <pc:sldMk cId="400706449" sldId="633"/>
            <ac:grpSpMk id="12" creationId="{7621B82A-BE05-4470-9F7B-17CDBF17564B}"/>
          </ac:grpSpMkLst>
        </pc:grpChg>
        <pc:grpChg chg="add mod ord">
          <ac:chgData name="James SEARBY" userId="f5a8e828-329a-465e-9807-122d33517f8b" providerId="ADAL" clId="{AAE01E4F-8B57-47A4-9CD6-02C8D4DE366A}" dt="2022-09-16T13:45:11.835" v="5663" actId="167"/>
          <ac:grpSpMkLst>
            <pc:docMk/>
            <pc:sldMk cId="400706449" sldId="633"/>
            <ac:grpSpMk id="14" creationId="{C19206F6-74AF-4D91-AAE2-685C20BD3586}"/>
          </ac:grpSpMkLst>
        </pc:grpChg>
        <pc:grpChg chg="add mod ord">
          <ac:chgData name="James SEARBY" userId="f5a8e828-329a-465e-9807-122d33517f8b" providerId="ADAL" clId="{AAE01E4F-8B57-47A4-9CD6-02C8D4DE366A}" dt="2022-09-20T08:10:11.210" v="6497" actId="1076"/>
          <ac:grpSpMkLst>
            <pc:docMk/>
            <pc:sldMk cId="400706449" sldId="633"/>
            <ac:grpSpMk id="15" creationId="{4240EAE3-356D-4EBB-B4E5-6C41B428233C}"/>
          </ac:grpSpMkLst>
        </pc:grpChg>
        <pc:picChg chg="add del mod">
          <ac:chgData name="James SEARBY" userId="f5a8e828-329a-465e-9807-122d33517f8b" providerId="ADAL" clId="{AAE01E4F-8B57-47A4-9CD6-02C8D4DE366A}" dt="2022-08-31T06:54:26.769" v="73" actId="478"/>
          <ac:picMkLst>
            <pc:docMk/>
            <pc:sldMk cId="400706449" sldId="633"/>
            <ac:picMk id="17" creationId="{EB700267-7567-4AAE-895B-0A2E63ED8045}"/>
          </ac:picMkLst>
        </pc:picChg>
        <pc:picChg chg="ord">
          <ac:chgData name="James SEARBY" userId="f5a8e828-329a-465e-9807-122d33517f8b" providerId="ADAL" clId="{AAE01E4F-8B57-47A4-9CD6-02C8D4DE366A}" dt="2022-09-16T13:47:56.100" v="5677" actId="166"/>
          <ac:picMkLst>
            <pc:docMk/>
            <pc:sldMk cId="400706449" sldId="633"/>
            <ac:picMk id="18" creationId="{ADE64B91-A83C-CB37-43C8-20AD4F573B54}"/>
          </ac:picMkLst>
        </pc:picChg>
        <pc:picChg chg="mod">
          <ac:chgData name="James SEARBY" userId="f5a8e828-329a-465e-9807-122d33517f8b" providerId="ADAL" clId="{AAE01E4F-8B57-47A4-9CD6-02C8D4DE366A}" dt="2022-09-16T13:50:22.556" v="5698" actId="1036"/>
          <ac:picMkLst>
            <pc:docMk/>
            <pc:sldMk cId="400706449" sldId="633"/>
            <ac:picMk id="19" creationId="{ADDA3867-A425-F8D6-C4B5-FA3598E0B3B9}"/>
          </ac:picMkLst>
        </pc:picChg>
        <pc:picChg chg="mod">
          <ac:chgData name="James SEARBY" userId="f5a8e828-329a-465e-9807-122d33517f8b" providerId="ADAL" clId="{AAE01E4F-8B57-47A4-9CD6-02C8D4DE366A}" dt="2022-09-05T16:13:39.830" v="2218" actId="1038"/>
          <ac:picMkLst>
            <pc:docMk/>
            <pc:sldMk cId="400706449" sldId="633"/>
            <ac:picMk id="36" creationId="{71C498ED-206F-461A-9B14-64E0D0C65A39}"/>
          </ac:picMkLst>
        </pc:picChg>
        <pc:picChg chg="mod">
          <ac:chgData name="James SEARBY" userId="f5a8e828-329a-465e-9807-122d33517f8b" providerId="ADAL" clId="{AAE01E4F-8B57-47A4-9CD6-02C8D4DE366A}" dt="2022-09-16T13:50:24.762" v="5703" actId="1036"/>
          <ac:picMkLst>
            <pc:docMk/>
            <pc:sldMk cId="400706449" sldId="633"/>
            <ac:picMk id="45" creationId="{A683AE3B-51B1-4211-A8EE-DAF1F336DB18}"/>
          </ac:picMkLst>
        </pc:picChg>
        <pc:picChg chg="del mod">
          <ac:chgData name="James SEARBY" userId="f5a8e828-329a-465e-9807-122d33517f8b" providerId="ADAL" clId="{AAE01E4F-8B57-47A4-9CD6-02C8D4DE366A}" dt="2022-09-05T16:08:43.159" v="2115" actId="478"/>
          <ac:picMkLst>
            <pc:docMk/>
            <pc:sldMk cId="400706449" sldId="633"/>
            <ac:picMk id="46" creationId="{90EF4AC4-44D7-4824-92E4-199523DAB539}"/>
          </ac:picMkLst>
        </pc:picChg>
        <pc:picChg chg="mod">
          <ac:chgData name="James SEARBY" userId="f5a8e828-329a-465e-9807-122d33517f8b" providerId="ADAL" clId="{AAE01E4F-8B57-47A4-9CD6-02C8D4DE366A}" dt="2022-09-16T13:50:27.481" v="5710" actId="1036"/>
          <ac:picMkLst>
            <pc:docMk/>
            <pc:sldMk cId="400706449" sldId="633"/>
            <ac:picMk id="47" creationId="{6C0B150A-5174-436C-8166-AA867DAFA359}"/>
          </ac:picMkLst>
        </pc:picChg>
        <pc:picChg chg="mod">
          <ac:chgData name="James SEARBY" userId="f5a8e828-329a-465e-9807-122d33517f8b" providerId="ADAL" clId="{AAE01E4F-8B57-47A4-9CD6-02C8D4DE366A}" dt="2022-09-16T13:50:26.116" v="5707" actId="1036"/>
          <ac:picMkLst>
            <pc:docMk/>
            <pc:sldMk cId="400706449" sldId="633"/>
            <ac:picMk id="48" creationId="{3F1E9FDA-221B-4B5E-A86F-B7A9394681FB}"/>
          </ac:picMkLst>
        </pc:picChg>
        <pc:picChg chg="mod">
          <ac:chgData name="James SEARBY" userId="f5a8e828-329a-465e-9807-122d33517f8b" providerId="ADAL" clId="{AAE01E4F-8B57-47A4-9CD6-02C8D4DE366A}" dt="2022-09-05T16:13:37.410" v="2206" actId="1038"/>
          <ac:picMkLst>
            <pc:docMk/>
            <pc:sldMk cId="400706449" sldId="633"/>
            <ac:picMk id="49" creationId="{886D7B84-4CCF-4286-A554-4B1402909650}"/>
          </ac:picMkLst>
        </pc:picChg>
        <pc:picChg chg="add mod ord">
          <ac:chgData name="James SEARBY" userId="f5a8e828-329a-465e-9807-122d33517f8b" providerId="ADAL" clId="{AAE01E4F-8B57-47A4-9CD6-02C8D4DE366A}" dt="2022-09-16T13:45:29.828" v="5668" actId="166"/>
          <ac:picMkLst>
            <pc:docMk/>
            <pc:sldMk cId="400706449" sldId="633"/>
            <ac:picMk id="50" creationId="{15A70C08-A84D-4EF3-BBB5-FE106937E274}"/>
          </ac:picMkLst>
        </pc:picChg>
        <pc:picChg chg="mod">
          <ac:chgData name="James SEARBY" userId="f5a8e828-329a-465e-9807-122d33517f8b" providerId="ADAL" clId="{AAE01E4F-8B57-47A4-9CD6-02C8D4DE366A}" dt="2022-09-05T16:09:30.352" v="2159" actId="1037"/>
          <ac:picMkLst>
            <pc:docMk/>
            <pc:sldMk cId="400706449" sldId="633"/>
            <ac:picMk id="52" creationId="{7D8187A0-50F1-4B22-A2B1-7AEBC6C3E397}"/>
          </ac:picMkLst>
        </pc:picChg>
        <pc:picChg chg="mod">
          <ac:chgData name="James SEARBY" userId="f5a8e828-329a-465e-9807-122d33517f8b" providerId="ADAL" clId="{AAE01E4F-8B57-47A4-9CD6-02C8D4DE366A}" dt="2022-09-16T13:50:18.917" v="5688" actId="1036"/>
          <ac:picMkLst>
            <pc:docMk/>
            <pc:sldMk cId="400706449" sldId="633"/>
            <ac:picMk id="53" creationId="{88C17C14-4B64-4396-85D9-4AE2C1E013E2}"/>
          </ac:picMkLst>
        </pc:picChg>
        <pc:picChg chg="mod">
          <ac:chgData name="James SEARBY" userId="f5a8e828-329a-465e-9807-122d33517f8b" providerId="ADAL" clId="{AAE01E4F-8B57-47A4-9CD6-02C8D4DE366A}" dt="2022-09-16T13:50:20.369" v="5691" actId="1036"/>
          <ac:picMkLst>
            <pc:docMk/>
            <pc:sldMk cId="400706449" sldId="633"/>
            <ac:picMk id="55" creationId="{9D17713D-B01C-440C-919C-7DEA3A741737}"/>
          </ac:picMkLst>
        </pc:picChg>
        <pc:picChg chg="del mod">
          <ac:chgData name="James SEARBY" userId="f5a8e828-329a-465e-9807-122d33517f8b" providerId="ADAL" clId="{AAE01E4F-8B57-47A4-9CD6-02C8D4DE366A}" dt="2022-09-05T14:31:21.835" v="1189" actId="478"/>
          <ac:picMkLst>
            <pc:docMk/>
            <pc:sldMk cId="400706449" sldId="633"/>
            <ac:picMk id="56" creationId="{C19C1F55-5E38-4B97-9B42-0E79DA1DDAA6}"/>
          </ac:picMkLst>
        </pc:picChg>
        <pc:picChg chg="del mod">
          <ac:chgData name="James SEARBY" userId="f5a8e828-329a-465e-9807-122d33517f8b" providerId="ADAL" clId="{AAE01E4F-8B57-47A4-9CD6-02C8D4DE366A}" dt="2022-09-05T16:10:33.327" v="2182" actId="478"/>
          <ac:picMkLst>
            <pc:docMk/>
            <pc:sldMk cId="400706449" sldId="633"/>
            <ac:picMk id="59" creationId="{6DF4D55C-2D19-4C10-A479-9E2525FB44B7}"/>
          </ac:picMkLst>
        </pc:picChg>
        <pc:picChg chg="del mod">
          <ac:chgData name="James SEARBY" userId="f5a8e828-329a-465e-9807-122d33517f8b" providerId="ADAL" clId="{AAE01E4F-8B57-47A4-9CD6-02C8D4DE366A}" dt="2022-09-05T16:09:41.780" v="2166" actId="478"/>
          <ac:picMkLst>
            <pc:docMk/>
            <pc:sldMk cId="400706449" sldId="633"/>
            <ac:picMk id="60" creationId="{28E328AD-9A9C-4996-A80B-2A319B2E8D8A}"/>
          </ac:picMkLst>
        </pc:picChg>
        <pc:picChg chg="del mod">
          <ac:chgData name="James SEARBY" userId="f5a8e828-329a-465e-9807-122d33517f8b" providerId="ADAL" clId="{AAE01E4F-8B57-47A4-9CD6-02C8D4DE366A}" dt="2022-09-05T14:45:36.432" v="1360" actId="478"/>
          <ac:picMkLst>
            <pc:docMk/>
            <pc:sldMk cId="400706449" sldId="633"/>
            <ac:picMk id="61" creationId="{D565B4D9-C5B9-4D3E-86A2-B74C00BAD2F6}"/>
          </ac:picMkLst>
        </pc:picChg>
        <pc:picChg chg="mod">
          <ac:chgData name="James SEARBY" userId="f5a8e828-329a-465e-9807-122d33517f8b" providerId="ADAL" clId="{AAE01E4F-8B57-47A4-9CD6-02C8D4DE366A}" dt="2022-09-05T16:09:31.621" v="2165" actId="1036"/>
          <ac:picMkLst>
            <pc:docMk/>
            <pc:sldMk cId="400706449" sldId="633"/>
            <ac:picMk id="62" creationId="{820A8D04-1B48-4C9B-ACB1-DAF18AA67C99}"/>
          </ac:picMkLst>
        </pc:picChg>
        <pc:picChg chg="mod">
          <ac:chgData name="James SEARBY" userId="f5a8e828-329a-465e-9807-122d33517f8b" providerId="ADAL" clId="{AAE01E4F-8B57-47A4-9CD6-02C8D4DE366A}" dt="2022-09-20T08:09:04.212" v="6468" actId="208"/>
          <ac:picMkLst>
            <pc:docMk/>
            <pc:sldMk cId="400706449" sldId="633"/>
            <ac:picMk id="63" creationId="{8CEBA766-7A37-4C44-8C51-5DBE481D496E}"/>
          </ac:picMkLst>
        </pc:picChg>
        <pc:picChg chg="mod">
          <ac:chgData name="James SEARBY" userId="f5a8e828-329a-465e-9807-122d33517f8b" providerId="ADAL" clId="{AAE01E4F-8B57-47A4-9CD6-02C8D4DE366A}" dt="2022-09-05T16:10:41.679" v="2188" actId="1076"/>
          <ac:picMkLst>
            <pc:docMk/>
            <pc:sldMk cId="400706449" sldId="633"/>
            <ac:picMk id="1026" creationId="{38AD676F-BE25-D53E-BF0C-AF543BEDF5F6}"/>
          </ac:picMkLst>
        </pc:picChg>
        <pc:picChg chg="mod">
          <ac:chgData name="James SEARBY" userId="f5a8e828-329a-465e-9807-122d33517f8b" providerId="ADAL" clId="{AAE01E4F-8B57-47A4-9CD6-02C8D4DE366A}" dt="2022-09-05T16:13:42.569" v="2232" actId="1038"/>
          <ac:picMkLst>
            <pc:docMk/>
            <pc:sldMk cId="400706449" sldId="633"/>
            <ac:picMk id="1032" creationId="{21E70298-C254-4364-954A-A527B867BB37}"/>
          </ac:picMkLst>
        </pc:picChg>
      </pc:sldChg>
      <pc:sldChg chg="addSp delSp modSp del mod modShow">
        <pc:chgData name="James SEARBY" userId="f5a8e828-329a-465e-9807-122d33517f8b" providerId="ADAL" clId="{AAE01E4F-8B57-47A4-9CD6-02C8D4DE366A}" dt="2022-09-12T07:29:37.193" v="4758" actId="47"/>
        <pc:sldMkLst>
          <pc:docMk/>
          <pc:sldMk cId="2036186478" sldId="1739"/>
        </pc:sldMkLst>
        <pc:spChg chg="add mod">
          <ac:chgData name="James SEARBY" userId="f5a8e828-329a-465e-9807-122d33517f8b" providerId="ADAL" clId="{AAE01E4F-8B57-47A4-9CD6-02C8D4DE366A}" dt="2022-09-07T13:33:37.161" v="3206" actId="1076"/>
          <ac:spMkLst>
            <pc:docMk/>
            <pc:sldMk cId="2036186478" sldId="1739"/>
            <ac:spMk id="2" creationId="{A96509E0-4601-4868-88A8-48505CBFFB56}"/>
          </ac:spMkLst>
        </pc:spChg>
        <pc:spChg chg="mod">
          <ac:chgData name="James SEARBY" userId="f5a8e828-329a-465e-9807-122d33517f8b" providerId="ADAL" clId="{AAE01E4F-8B57-47A4-9CD6-02C8D4DE366A}" dt="2022-09-05T16:46:24.533" v="2960" actId="1035"/>
          <ac:spMkLst>
            <pc:docMk/>
            <pc:sldMk cId="2036186478" sldId="1739"/>
            <ac:spMk id="7" creationId="{64E9592C-E9E6-A746-AD96-C5EA9BBDC905}"/>
          </ac:spMkLst>
        </pc:spChg>
        <pc:spChg chg="mod">
          <ac:chgData name="James SEARBY" userId="f5a8e828-329a-465e-9807-122d33517f8b" providerId="ADAL" clId="{AAE01E4F-8B57-47A4-9CD6-02C8D4DE366A}" dt="2022-09-05T16:46:24.533" v="2960" actId="1035"/>
          <ac:spMkLst>
            <pc:docMk/>
            <pc:sldMk cId="2036186478" sldId="1739"/>
            <ac:spMk id="8" creationId="{2E31AB6D-1B0C-B447-8A90-FF7B9165E654}"/>
          </ac:spMkLst>
        </pc:spChg>
        <pc:spChg chg="mod">
          <ac:chgData name="James SEARBY" userId="f5a8e828-329a-465e-9807-122d33517f8b" providerId="ADAL" clId="{AAE01E4F-8B57-47A4-9CD6-02C8D4DE366A}" dt="2022-09-05T16:46:24.533" v="2960" actId="1035"/>
          <ac:spMkLst>
            <pc:docMk/>
            <pc:sldMk cId="2036186478" sldId="1739"/>
            <ac:spMk id="9" creationId="{6E3E887B-60BF-9F46-B1B2-2F9325ABC71E}"/>
          </ac:spMkLst>
        </pc:spChg>
        <pc:spChg chg="mod">
          <ac:chgData name="James SEARBY" userId="f5a8e828-329a-465e-9807-122d33517f8b" providerId="ADAL" clId="{AAE01E4F-8B57-47A4-9CD6-02C8D4DE366A}" dt="2022-09-05T16:50:13.541" v="3093" actId="1076"/>
          <ac:spMkLst>
            <pc:docMk/>
            <pc:sldMk cId="2036186478" sldId="1739"/>
            <ac:spMk id="10" creationId="{3B72DF87-841D-DF4F-ACDA-B7CDAE539E4F}"/>
          </ac:spMkLst>
        </pc:spChg>
        <pc:spChg chg="mod">
          <ac:chgData name="James SEARBY" userId="f5a8e828-329a-465e-9807-122d33517f8b" providerId="ADAL" clId="{AAE01E4F-8B57-47A4-9CD6-02C8D4DE366A}" dt="2022-09-05T16:50:13.541" v="3093" actId="1076"/>
          <ac:spMkLst>
            <pc:docMk/>
            <pc:sldMk cId="2036186478" sldId="1739"/>
            <ac:spMk id="11" creationId="{DD4E901C-FB21-DC48-9F5C-50E28EEAD06E}"/>
          </ac:spMkLst>
        </pc:spChg>
        <pc:spChg chg="mod">
          <ac:chgData name="James SEARBY" userId="f5a8e828-329a-465e-9807-122d33517f8b" providerId="ADAL" clId="{AAE01E4F-8B57-47A4-9CD6-02C8D4DE366A}" dt="2022-09-07T13:35:52.575" v="3243" actId="1076"/>
          <ac:spMkLst>
            <pc:docMk/>
            <pc:sldMk cId="2036186478" sldId="1739"/>
            <ac:spMk id="12" creationId="{87D9B729-08CE-CE47-B9B1-3D8FA94E4650}"/>
          </ac:spMkLst>
        </pc:spChg>
        <pc:spChg chg="del">
          <ac:chgData name="James SEARBY" userId="f5a8e828-329a-465e-9807-122d33517f8b" providerId="ADAL" clId="{AAE01E4F-8B57-47A4-9CD6-02C8D4DE366A}" dt="2022-09-05T13:41:16.272" v="1030" actId="478"/>
          <ac:spMkLst>
            <pc:docMk/>
            <pc:sldMk cId="2036186478" sldId="1739"/>
            <ac:spMk id="13" creationId="{3F62316B-08AC-904D-B5D5-CBEBF1CC7780}"/>
          </ac:spMkLst>
        </pc:spChg>
        <pc:spChg chg="mod">
          <ac:chgData name="James SEARBY" userId="f5a8e828-329a-465e-9807-122d33517f8b" providerId="ADAL" clId="{AAE01E4F-8B57-47A4-9CD6-02C8D4DE366A}" dt="2022-09-05T16:51:05.881" v="3110" actId="1076"/>
          <ac:spMkLst>
            <pc:docMk/>
            <pc:sldMk cId="2036186478" sldId="1739"/>
            <ac:spMk id="14" creationId="{1168077F-C23C-B144-84CE-402A9979C69E}"/>
          </ac:spMkLst>
        </pc:spChg>
        <pc:spChg chg="mod">
          <ac:chgData name="James SEARBY" userId="f5a8e828-329a-465e-9807-122d33517f8b" providerId="ADAL" clId="{AAE01E4F-8B57-47A4-9CD6-02C8D4DE366A}" dt="2022-09-07T13:36:30.108" v="3252" actId="1076"/>
          <ac:spMkLst>
            <pc:docMk/>
            <pc:sldMk cId="2036186478" sldId="1739"/>
            <ac:spMk id="15" creationId="{A4E7C776-C7D6-EC48-ABC6-3E6B24BC7AE8}"/>
          </ac:spMkLst>
        </pc:spChg>
        <pc:spChg chg="mod">
          <ac:chgData name="James SEARBY" userId="f5a8e828-329a-465e-9807-122d33517f8b" providerId="ADAL" clId="{AAE01E4F-8B57-47A4-9CD6-02C8D4DE366A}" dt="2022-09-07T13:36:27.138" v="3251" actId="1076"/>
          <ac:spMkLst>
            <pc:docMk/>
            <pc:sldMk cId="2036186478" sldId="1739"/>
            <ac:spMk id="16" creationId="{AD8A4F44-4575-8445-A4AA-131D06F116A8}"/>
          </ac:spMkLst>
        </pc:spChg>
        <pc:spChg chg="mod">
          <ac:chgData name="James SEARBY" userId="f5a8e828-329a-465e-9807-122d33517f8b" providerId="ADAL" clId="{AAE01E4F-8B57-47A4-9CD6-02C8D4DE366A}" dt="2022-09-07T13:34:07.126" v="3234" actId="1076"/>
          <ac:spMkLst>
            <pc:docMk/>
            <pc:sldMk cId="2036186478" sldId="1739"/>
            <ac:spMk id="17" creationId="{81BA0394-D3F8-634C-8648-7EBB6126FD9A}"/>
          </ac:spMkLst>
        </pc:spChg>
        <pc:spChg chg="mod">
          <ac:chgData name="James SEARBY" userId="f5a8e828-329a-465e-9807-122d33517f8b" providerId="ADAL" clId="{AAE01E4F-8B57-47A4-9CD6-02C8D4DE366A}" dt="2022-09-07T13:34:09.202" v="3235" actId="1076"/>
          <ac:spMkLst>
            <pc:docMk/>
            <pc:sldMk cId="2036186478" sldId="1739"/>
            <ac:spMk id="18" creationId="{6572653B-69AD-AC40-83DD-DA28028AF5A6}"/>
          </ac:spMkLst>
        </pc:spChg>
        <pc:spChg chg="mod">
          <ac:chgData name="James SEARBY" userId="f5a8e828-329a-465e-9807-122d33517f8b" providerId="ADAL" clId="{AAE01E4F-8B57-47A4-9CD6-02C8D4DE366A}" dt="2022-09-05T16:52:54.301" v="3150" actId="14100"/>
          <ac:spMkLst>
            <pc:docMk/>
            <pc:sldMk cId="2036186478" sldId="1739"/>
            <ac:spMk id="19" creationId="{72BE2DE4-A9FC-D44A-BD8C-3E4273FEE9A3}"/>
          </ac:spMkLst>
        </pc:spChg>
        <pc:spChg chg="mod">
          <ac:chgData name="James SEARBY" userId="f5a8e828-329a-465e-9807-122d33517f8b" providerId="ADAL" clId="{AAE01E4F-8B57-47A4-9CD6-02C8D4DE366A}" dt="2022-09-05T16:52:19.798" v="3144" actId="115"/>
          <ac:spMkLst>
            <pc:docMk/>
            <pc:sldMk cId="2036186478" sldId="1739"/>
            <ac:spMk id="20" creationId="{B7D10302-C4C7-4846-B820-93EF34647BF0}"/>
          </ac:spMkLst>
        </pc:spChg>
        <pc:spChg chg="mod">
          <ac:chgData name="James SEARBY" userId="f5a8e828-329a-465e-9807-122d33517f8b" providerId="ADAL" clId="{AAE01E4F-8B57-47A4-9CD6-02C8D4DE366A}" dt="2022-09-05T16:46:24.533" v="2960" actId="1035"/>
          <ac:spMkLst>
            <pc:docMk/>
            <pc:sldMk cId="2036186478" sldId="1739"/>
            <ac:spMk id="21" creationId="{50B24A93-7505-4F48-8E9D-003270AFECDB}"/>
          </ac:spMkLst>
        </pc:spChg>
        <pc:spChg chg="mod">
          <ac:chgData name="James SEARBY" userId="f5a8e828-329a-465e-9807-122d33517f8b" providerId="ADAL" clId="{AAE01E4F-8B57-47A4-9CD6-02C8D4DE366A}" dt="2022-09-05T16:46:24.533" v="2960" actId="1035"/>
          <ac:spMkLst>
            <pc:docMk/>
            <pc:sldMk cId="2036186478" sldId="1739"/>
            <ac:spMk id="22" creationId="{943058CF-42D5-5A4E-B826-FA0A715E3EE6}"/>
          </ac:spMkLst>
        </pc:spChg>
        <pc:spChg chg="mod">
          <ac:chgData name="James SEARBY" userId="f5a8e828-329a-465e-9807-122d33517f8b" providerId="ADAL" clId="{AAE01E4F-8B57-47A4-9CD6-02C8D4DE366A}" dt="2022-09-05T16:52:23.660" v="3146" actId="115"/>
          <ac:spMkLst>
            <pc:docMk/>
            <pc:sldMk cId="2036186478" sldId="1739"/>
            <ac:spMk id="23" creationId="{74CE6E62-A306-1F46-862B-2AEF5CB7622B}"/>
          </ac:spMkLst>
        </pc:spChg>
        <pc:spChg chg="mod">
          <ac:chgData name="James SEARBY" userId="f5a8e828-329a-465e-9807-122d33517f8b" providerId="ADAL" clId="{AAE01E4F-8B57-47A4-9CD6-02C8D4DE366A}" dt="2022-09-05T16:53:33.315" v="3157" actId="1076"/>
          <ac:spMkLst>
            <pc:docMk/>
            <pc:sldMk cId="2036186478" sldId="1739"/>
            <ac:spMk id="24" creationId="{60156F1A-86EE-214B-9D48-6CC23F7A4457}"/>
          </ac:spMkLst>
        </pc:spChg>
        <pc:spChg chg="mod">
          <ac:chgData name="James SEARBY" userId="f5a8e828-329a-465e-9807-122d33517f8b" providerId="ADAL" clId="{AAE01E4F-8B57-47A4-9CD6-02C8D4DE366A}" dt="2022-09-05T16:53:27.992" v="3156" actId="20577"/>
          <ac:spMkLst>
            <pc:docMk/>
            <pc:sldMk cId="2036186478" sldId="1739"/>
            <ac:spMk id="25" creationId="{CC8793E0-69B3-6A41-8258-59CED389E7CC}"/>
          </ac:spMkLst>
        </pc:spChg>
        <pc:spChg chg="mod">
          <ac:chgData name="James SEARBY" userId="f5a8e828-329a-465e-9807-122d33517f8b" providerId="ADAL" clId="{AAE01E4F-8B57-47A4-9CD6-02C8D4DE366A}" dt="2022-09-05T16:50:39.849" v="3102" actId="1076"/>
          <ac:spMkLst>
            <pc:docMk/>
            <pc:sldMk cId="2036186478" sldId="1739"/>
            <ac:spMk id="26" creationId="{C4466870-67CA-7F4F-BBFF-21CF543453B6}"/>
          </ac:spMkLst>
        </pc:spChg>
        <pc:spChg chg="mod">
          <ac:chgData name="James SEARBY" userId="f5a8e828-329a-465e-9807-122d33517f8b" providerId="ADAL" clId="{AAE01E4F-8B57-47A4-9CD6-02C8D4DE366A}" dt="2022-09-05T16:51:55.655" v="3139" actId="207"/>
          <ac:spMkLst>
            <pc:docMk/>
            <pc:sldMk cId="2036186478" sldId="1739"/>
            <ac:spMk id="27" creationId="{F086A32E-5467-8B43-A3F1-3991F23ABD14}"/>
          </ac:spMkLst>
        </pc:spChg>
        <pc:spChg chg="mod">
          <ac:chgData name="James SEARBY" userId="f5a8e828-329a-465e-9807-122d33517f8b" providerId="ADAL" clId="{AAE01E4F-8B57-47A4-9CD6-02C8D4DE366A}" dt="2022-09-05T13:44:40.891" v="1035" actId="1076"/>
          <ac:spMkLst>
            <pc:docMk/>
            <pc:sldMk cId="2036186478" sldId="1739"/>
            <ac:spMk id="29" creationId="{23C73566-1D71-0C4F-B81C-CC57689B139F}"/>
          </ac:spMkLst>
        </pc:spChg>
        <pc:spChg chg="mod">
          <ac:chgData name="James SEARBY" userId="f5a8e828-329a-465e-9807-122d33517f8b" providerId="ADAL" clId="{AAE01E4F-8B57-47A4-9CD6-02C8D4DE366A}" dt="2022-09-05T13:45:49.592" v="1040" actId="1076"/>
          <ac:spMkLst>
            <pc:docMk/>
            <pc:sldMk cId="2036186478" sldId="1739"/>
            <ac:spMk id="30" creationId="{5645EBB7-EFC1-0B40-8152-54B3DC484EDF}"/>
          </ac:spMkLst>
        </pc:spChg>
        <pc:spChg chg="mod">
          <ac:chgData name="James SEARBY" userId="f5a8e828-329a-465e-9807-122d33517f8b" providerId="ADAL" clId="{AAE01E4F-8B57-47A4-9CD6-02C8D4DE366A}" dt="2022-09-07T13:54:53.372" v="3265" actId="20577"/>
          <ac:spMkLst>
            <pc:docMk/>
            <pc:sldMk cId="2036186478" sldId="1739"/>
            <ac:spMk id="34" creationId="{04ABC81E-C6C2-DC42-840F-5626686516B0}"/>
          </ac:spMkLst>
        </pc:spChg>
        <pc:spChg chg="del">
          <ac:chgData name="James SEARBY" userId="f5a8e828-329a-465e-9807-122d33517f8b" providerId="ADAL" clId="{AAE01E4F-8B57-47A4-9CD6-02C8D4DE366A}" dt="2022-09-05T13:37:39.947" v="1028" actId="478"/>
          <ac:spMkLst>
            <pc:docMk/>
            <pc:sldMk cId="2036186478" sldId="1739"/>
            <ac:spMk id="39" creationId="{76F3AD01-5988-6D4F-B4AB-CBAA5D3B5E51}"/>
          </ac:spMkLst>
        </pc:spChg>
        <pc:spChg chg="del">
          <ac:chgData name="James SEARBY" userId="f5a8e828-329a-465e-9807-122d33517f8b" providerId="ADAL" clId="{AAE01E4F-8B57-47A4-9CD6-02C8D4DE366A}" dt="2022-09-05T13:37:42.838" v="1029" actId="478"/>
          <ac:spMkLst>
            <pc:docMk/>
            <pc:sldMk cId="2036186478" sldId="1739"/>
            <ac:spMk id="40" creationId="{96F5C439-A119-D343-81AB-3E952274342D}"/>
          </ac:spMkLst>
        </pc:spChg>
        <pc:spChg chg="add mod ord">
          <ac:chgData name="James SEARBY" userId="f5a8e828-329a-465e-9807-122d33517f8b" providerId="ADAL" clId="{AAE01E4F-8B57-47A4-9CD6-02C8D4DE366A}" dt="2022-09-05T16:52:36.485" v="3147" actId="14100"/>
          <ac:spMkLst>
            <pc:docMk/>
            <pc:sldMk cId="2036186478" sldId="1739"/>
            <ac:spMk id="43" creationId="{417BBF19-70BD-4EC7-B9E7-F80A19689C65}"/>
          </ac:spMkLst>
        </pc:spChg>
        <pc:spChg chg="add mod ord">
          <ac:chgData name="James SEARBY" userId="f5a8e828-329a-465e-9807-122d33517f8b" providerId="ADAL" clId="{AAE01E4F-8B57-47A4-9CD6-02C8D4DE366A}" dt="2022-09-05T16:52:09.462" v="3143" actId="14100"/>
          <ac:spMkLst>
            <pc:docMk/>
            <pc:sldMk cId="2036186478" sldId="1739"/>
            <ac:spMk id="51" creationId="{4E50E6B1-6447-4F6D-848E-6AC07E14687B}"/>
          </ac:spMkLst>
        </pc:spChg>
        <pc:spChg chg="add mod">
          <ac:chgData name="James SEARBY" userId="f5a8e828-329a-465e-9807-122d33517f8b" providerId="ADAL" clId="{AAE01E4F-8B57-47A4-9CD6-02C8D4DE366A}" dt="2022-09-07T13:33:41.963" v="3214" actId="20577"/>
          <ac:spMkLst>
            <pc:docMk/>
            <pc:sldMk cId="2036186478" sldId="1739"/>
            <ac:spMk id="54" creationId="{CF08C1D5-16C6-4E9F-87E1-8A45B3E506F8}"/>
          </ac:spMkLst>
        </pc:spChg>
        <pc:spChg chg="add mod">
          <ac:chgData name="James SEARBY" userId="f5a8e828-329a-465e-9807-122d33517f8b" providerId="ADAL" clId="{AAE01E4F-8B57-47A4-9CD6-02C8D4DE366A}" dt="2022-09-07T13:33:50.719" v="3226" actId="20577"/>
          <ac:spMkLst>
            <pc:docMk/>
            <pc:sldMk cId="2036186478" sldId="1739"/>
            <ac:spMk id="55" creationId="{EB505D32-2BA1-49A0-A1AA-D1F96E41B2B8}"/>
          </ac:spMkLst>
        </pc:spChg>
        <pc:spChg chg="add mod">
          <ac:chgData name="James SEARBY" userId="f5a8e828-329a-465e-9807-122d33517f8b" providerId="ADAL" clId="{AAE01E4F-8B57-47A4-9CD6-02C8D4DE366A}" dt="2022-09-07T13:31:45.153" v="3194" actId="20577"/>
          <ac:spMkLst>
            <pc:docMk/>
            <pc:sldMk cId="2036186478" sldId="1739"/>
            <ac:spMk id="57" creationId="{18B6C2F2-C69A-43C2-B9EB-01C248A95CDE}"/>
          </ac:spMkLst>
        </pc:spChg>
        <pc:spChg chg="add mod">
          <ac:chgData name="James SEARBY" userId="f5a8e828-329a-465e-9807-122d33517f8b" providerId="ADAL" clId="{AAE01E4F-8B57-47A4-9CD6-02C8D4DE366A}" dt="2022-09-07T13:33:56.299" v="3233" actId="20577"/>
          <ac:spMkLst>
            <pc:docMk/>
            <pc:sldMk cId="2036186478" sldId="1739"/>
            <ac:spMk id="58" creationId="{5150AF2C-0916-40D2-BBA6-CF16D93CB0CC}"/>
          </ac:spMkLst>
        </pc:spChg>
        <pc:spChg chg="add mod">
          <ac:chgData name="James SEARBY" userId="f5a8e828-329a-465e-9807-122d33517f8b" providerId="ADAL" clId="{AAE01E4F-8B57-47A4-9CD6-02C8D4DE366A}" dt="2022-09-05T16:46:24.533" v="2960" actId="1035"/>
          <ac:spMkLst>
            <pc:docMk/>
            <pc:sldMk cId="2036186478" sldId="1739"/>
            <ac:spMk id="60" creationId="{85C1B424-7F3F-4BED-ABCF-22F010940AFB}"/>
          </ac:spMkLst>
        </pc:spChg>
        <pc:spChg chg="add mod ord">
          <ac:chgData name="James SEARBY" userId="f5a8e828-329a-465e-9807-122d33517f8b" providerId="ADAL" clId="{AAE01E4F-8B57-47A4-9CD6-02C8D4DE366A}" dt="2022-09-07T13:34:28.730" v="3241" actId="14100"/>
          <ac:spMkLst>
            <pc:docMk/>
            <pc:sldMk cId="2036186478" sldId="1739"/>
            <ac:spMk id="61" creationId="{E74C81E1-716E-4357-9155-B69E72FF922C}"/>
          </ac:spMkLst>
        </pc:spChg>
        <pc:spChg chg="add mod">
          <ac:chgData name="James SEARBY" userId="f5a8e828-329a-465e-9807-122d33517f8b" providerId="ADAL" clId="{AAE01E4F-8B57-47A4-9CD6-02C8D4DE366A}" dt="2022-09-05T16:53:35.319" v="3158" actId="1076"/>
          <ac:spMkLst>
            <pc:docMk/>
            <pc:sldMk cId="2036186478" sldId="1739"/>
            <ac:spMk id="81" creationId="{BD3C9B79-82C2-45A9-995C-26F7E15302DC}"/>
          </ac:spMkLst>
        </pc:spChg>
        <pc:spChg chg="add mod">
          <ac:chgData name="James SEARBY" userId="f5a8e828-329a-465e-9807-122d33517f8b" providerId="ADAL" clId="{AAE01E4F-8B57-47A4-9CD6-02C8D4DE366A}" dt="2022-09-05T16:51:14.602" v="3112" actId="1076"/>
          <ac:spMkLst>
            <pc:docMk/>
            <pc:sldMk cId="2036186478" sldId="1739"/>
            <ac:spMk id="97" creationId="{76608CDB-9BD9-4FAD-BF52-1F6B6A3715F5}"/>
          </ac:spMkLst>
        </pc:spChg>
        <pc:spChg chg="add del mod">
          <ac:chgData name="James SEARBY" userId="f5a8e828-329a-465e-9807-122d33517f8b" providerId="ADAL" clId="{AAE01E4F-8B57-47A4-9CD6-02C8D4DE366A}" dt="2022-09-05T16:50:18.474" v="3095" actId="478"/>
          <ac:spMkLst>
            <pc:docMk/>
            <pc:sldMk cId="2036186478" sldId="1739"/>
            <ac:spMk id="106" creationId="{3EC6BDE8-B1D8-4394-AE79-E6437B3F7501}"/>
          </ac:spMkLst>
        </pc:spChg>
        <pc:spChg chg="add mod ord">
          <ac:chgData name="James SEARBY" userId="f5a8e828-329a-465e-9807-122d33517f8b" providerId="ADAL" clId="{AAE01E4F-8B57-47A4-9CD6-02C8D4DE366A}" dt="2022-09-05T16:51:09.726" v="3111" actId="14100"/>
          <ac:spMkLst>
            <pc:docMk/>
            <pc:sldMk cId="2036186478" sldId="1739"/>
            <ac:spMk id="112" creationId="{FAC00B91-483F-4B82-85C5-8220BD09620B}"/>
          </ac:spMkLst>
        </pc:spChg>
        <pc:spChg chg="add del mod">
          <ac:chgData name="James SEARBY" userId="f5a8e828-329a-465e-9807-122d33517f8b" providerId="ADAL" clId="{AAE01E4F-8B57-47A4-9CD6-02C8D4DE366A}" dt="2022-09-05T16:51:28.446" v="3117"/>
          <ac:spMkLst>
            <pc:docMk/>
            <pc:sldMk cId="2036186478" sldId="1739"/>
            <ac:spMk id="120" creationId="{D4830E01-AE97-43D3-8EA3-476307FE0840}"/>
          </ac:spMkLst>
        </pc:spChg>
        <pc:spChg chg="add mod">
          <ac:chgData name="James SEARBY" userId="f5a8e828-329a-465e-9807-122d33517f8b" providerId="ADAL" clId="{AAE01E4F-8B57-47A4-9CD6-02C8D4DE366A}" dt="2022-09-07T13:37:26.641" v="3253" actId="1076"/>
          <ac:spMkLst>
            <pc:docMk/>
            <pc:sldMk cId="2036186478" sldId="1739"/>
            <ac:spMk id="121" creationId="{DB9F0D88-8384-456B-B895-3FB44AEB864C}"/>
          </ac:spMkLst>
        </pc:spChg>
        <pc:cxnChg chg="mod">
          <ac:chgData name="James SEARBY" userId="f5a8e828-329a-465e-9807-122d33517f8b" providerId="ADAL" clId="{AAE01E4F-8B57-47A4-9CD6-02C8D4DE366A}" dt="2022-09-05T16:46:24.533" v="2960" actId="1035"/>
          <ac:cxnSpMkLst>
            <pc:docMk/>
            <pc:sldMk cId="2036186478" sldId="1739"/>
            <ac:cxnSpMk id="5" creationId="{513D0E26-6C0C-4E29-989D-D0311C068163}"/>
          </ac:cxnSpMkLst>
        </pc:cxnChg>
        <pc:cxnChg chg="mod">
          <ac:chgData name="James SEARBY" userId="f5a8e828-329a-465e-9807-122d33517f8b" providerId="ADAL" clId="{AAE01E4F-8B57-47A4-9CD6-02C8D4DE366A}" dt="2022-09-05T16:46:24.533" v="2960" actId="1035"/>
          <ac:cxnSpMkLst>
            <pc:docMk/>
            <pc:sldMk cId="2036186478" sldId="1739"/>
            <ac:cxnSpMk id="42" creationId="{B3C8EDC7-97DE-49E9-8AF9-2AD4CFBE24FE}"/>
          </ac:cxnSpMkLst>
        </pc:cxnChg>
        <pc:cxnChg chg="mod">
          <ac:chgData name="James SEARBY" userId="f5a8e828-329a-465e-9807-122d33517f8b" providerId="ADAL" clId="{AAE01E4F-8B57-47A4-9CD6-02C8D4DE366A}" dt="2022-09-05T16:46:24.533" v="2960" actId="1035"/>
          <ac:cxnSpMkLst>
            <pc:docMk/>
            <pc:sldMk cId="2036186478" sldId="1739"/>
            <ac:cxnSpMk id="44" creationId="{1BAE4D1B-CB51-449D-B6C2-CBF631823942}"/>
          </ac:cxnSpMkLst>
        </pc:cxnChg>
        <pc:cxnChg chg="mod">
          <ac:chgData name="James SEARBY" userId="f5a8e828-329a-465e-9807-122d33517f8b" providerId="ADAL" clId="{AAE01E4F-8B57-47A4-9CD6-02C8D4DE366A}" dt="2022-09-05T16:50:13.541" v="3093" actId="1076"/>
          <ac:cxnSpMkLst>
            <pc:docMk/>
            <pc:sldMk cId="2036186478" sldId="1739"/>
            <ac:cxnSpMk id="47" creationId="{EA15B0E4-C0EF-4297-A7CC-03FD0BF7836B}"/>
          </ac:cxnSpMkLst>
        </pc:cxnChg>
        <pc:cxnChg chg="mod">
          <ac:chgData name="James SEARBY" userId="f5a8e828-329a-465e-9807-122d33517f8b" providerId="ADAL" clId="{AAE01E4F-8B57-47A4-9CD6-02C8D4DE366A}" dt="2022-09-05T16:53:33.315" v="3157" actId="1076"/>
          <ac:cxnSpMkLst>
            <pc:docMk/>
            <pc:sldMk cId="2036186478" sldId="1739"/>
            <ac:cxnSpMk id="50" creationId="{8BF0E3DC-990D-4471-BCF5-35ACD68A884B}"/>
          </ac:cxnSpMkLst>
        </pc:cxnChg>
        <pc:cxnChg chg="mod">
          <ac:chgData name="James SEARBY" userId="f5a8e828-329a-465e-9807-122d33517f8b" providerId="ADAL" clId="{AAE01E4F-8B57-47A4-9CD6-02C8D4DE366A}" dt="2022-09-05T16:53:27.992" v="3156" actId="20577"/>
          <ac:cxnSpMkLst>
            <pc:docMk/>
            <pc:sldMk cId="2036186478" sldId="1739"/>
            <ac:cxnSpMk id="53" creationId="{07C5ED24-BF47-406F-8597-3F8CD29BCC9D}"/>
          </ac:cxnSpMkLst>
        </pc:cxnChg>
        <pc:cxnChg chg="mod">
          <ac:chgData name="James SEARBY" userId="f5a8e828-329a-465e-9807-122d33517f8b" providerId="ADAL" clId="{AAE01E4F-8B57-47A4-9CD6-02C8D4DE366A}" dt="2022-09-07T13:35:52.575" v="3243" actId="1076"/>
          <ac:cxnSpMkLst>
            <pc:docMk/>
            <pc:sldMk cId="2036186478" sldId="1739"/>
            <ac:cxnSpMk id="56" creationId="{B7BE700B-84A0-4E17-81A1-D5DF4C65C64E}"/>
          </ac:cxnSpMkLst>
        </pc:cxnChg>
        <pc:cxnChg chg="mod">
          <ac:chgData name="James SEARBY" userId="f5a8e828-329a-465e-9807-122d33517f8b" providerId="ADAL" clId="{AAE01E4F-8B57-47A4-9CD6-02C8D4DE366A}" dt="2022-09-07T13:37:26.641" v="3253" actId="1076"/>
          <ac:cxnSpMkLst>
            <pc:docMk/>
            <pc:sldMk cId="2036186478" sldId="1739"/>
            <ac:cxnSpMk id="59" creationId="{55275456-6375-463A-BB2C-7968F06FF73E}"/>
          </ac:cxnSpMkLst>
        </pc:cxnChg>
        <pc:cxnChg chg="add mod">
          <ac:chgData name="James SEARBY" userId="f5a8e828-329a-465e-9807-122d33517f8b" providerId="ADAL" clId="{AAE01E4F-8B57-47A4-9CD6-02C8D4DE366A}" dt="2022-09-05T16:51:23.533" v="3115" actId="1076"/>
          <ac:cxnSpMkLst>
            <pc:docMk/>
            <pc:sldMk cId="2036186478" sldId="1739"/>
            <ac:cxnSpMk id="98" creationId="{3018B635-4B7C-4D76-A263-40151E28B1EB}"/>
          </ac:cxnSpMkLst>
        </pc:cxnChg>
      </pc:sldChg>
      <pc:sldChg chg="addSp delSp modSp mod ord modAnim">
        <pc:chgData name="James SEARBY" userId="f5a8e828-329a-465e-9807-122d33517f8b" providerId="ADAL" clId="{AAE01E4F-8B57-47A4-9CD6-02C8D4DE366A}" dt="2022-09-23T07:36:10.891" v="13250" actId="14100"/>
        <pc:sldMkLst>
          <pc:docMk/>
          <pc:sldMk cId="3099886153" sldId="1741"/>
        </pc:sldMkLst>
        <pc:spChg chg="mod">
          <ac:chgData name="James SEARBY" userId="f5a8e828-329a-465e-9807-122d33517f8b" providerId="ADAL" clId="{AAE01E4F-8B57-47A4-9CD6-02C8D4DE366A}" dt="2022-09-05T15:08:41.920" v="1598" actId="1076"/>
          <ac:spMkLst>
            <pc:docMk/>
            <pc:sldMk cId="3099886153" sldId="1741"/>
            <ac:spMk id="5" creationId="{A9DF5A79-D3BF-B59F-38C3-29C25EAC1E17}"/>
          </ac:spMkLst>
        </pc:spChg>
        <pc:spChg chg="mod">
          <ac:chgData name="James SEARBY" userId="f5a8e828-329a-465e-9807-122d33517f8b" providerId="ADAL" clId="{AAE01E4F-8B57-47A4-9CD6-02C8D4DE366A}" dt="2022-09-05T15:08:41.920" v="1598" actId="1076"/>
          <ac:spMkLst>
            <pc:docMk/>
            <pc:sldMk cId="3099886153" sldId="1741"/>
            <ac:spMk id="10" creationId="{F8C341FE-362E-ED4B-EB46-FD9B62CAFCDB}"/>
          </ac:spMkLst>
        </pc:spChg>
        <pc:spChg chg="mod">
          <ac:chgData name="James SEARBY" userId="f5a8e828-329a-465e-9807-122d33517f8b" providerId="ADAL" clId="{AAE01E4F-8B57-47A4-9CD6-02C8D4DE366A}" dt="2022-09-05T15:08:41.920" v="1598" actId="1076"/>
          <ac:spMkLst>
            <pc:docMk/>
            <pc:sldMk cId="3099886153" sldId="1741"/>
            <ac:spMk id="11" creationId="{2AC36F9B-2754-C1BB-03EA-E83F0E04C729}"/>
          </ac:spMkLst>
        </pc:spChg>
        <pc:spChg chg="mod">
          <ac:chgData name="James SEARBY" userId="f5a8e828-329a-465e-9807-122d33517f8b" providerId="ADAL" clId="{AAE01E4F-8B57-47A4-9CD6-02C8D4DE366A}" dt="2022-09-05T15:08:41.920" v="1598" actId="1076"/>
          <ac:spMkLst>
            <pc:docMk/>
            <pc:sldMk cId="3099886153" sldId="1741"/>
            <ac:spMk id="12" creationId="{F3CC2444-D506-D33F-E698-B29FB93BA623}"/>
          </ac:spMkLst>
        </pc:spChg>
        <pc:spChg chg="mod">
          <ac:chgData name="James SEARBY" userId="f5a8e828-329a-465e-9807-122d33517f8b" providerId="ADAL" clId="{AAE01E4F-8B57-47A4-9CD6-02C8D4DE366A}" dt="2022-09-05T15:38:34.367" v="1718" actId="1076"/>
          <ac:spMkLst>
            <pc:docMk/>
            <pc:sldMk cId="3099886153" sldId="1741"/>
            <ac:spMk id="20" creationId="{D83037ED-3FAE-5314-20EE-384396CB7FEA}"/>
          </ac:spMkLst>
        </pc:spChg>
        <pc:spChg chg="mod">
          <ac:chgData name="James SEARBY" userId="f5a8e828-329a-465e-9807-122d33517f8b" providerId="ADAL" clId="{AAE01E4F-8B57-47A4-9CD6-02C8D4DE366A}" dt="2022-09-05T15:38:34.367" v="1718" actId="1076"/>
          <ac:spMkLst>
            <pc:docMk/>
            <pc:sldMk cId="3099886153" sldId="1741"/>
            <ac:spMk id="21" creationId="{D7339BBE-99BB-6762-329D-844C8DF9A9C3}"/>
          </ac:spMkLst>
        </pc:spChg>
        <pc:spChg chg="mod">
          <ac:chgData name="James SEARBY" userId="f5a8e828-329a-465e-9807-122d33517f8b" providerId="ADAL" clId="{AAE01E4F-8B57-47A4-9CD6-02C8D4DE366A}" dt="2022-09-05T15:38:34.367" v="1718" actId="1076"/>
          <ac:spMkLst>
            <pc:docMk/>
            <pc:sldMk cId="3099886153" sldId="1741"/>
            <ac:spMk id="23" creationId="{F34D2240-4388-4826-A402-31FEAFF99A14}"/>
          </ac:spMkLst>
        </pc:spChg>
        <pc:spChg chg="mod">
          <ac:chgData name="James SEARBY" userId="f5a8e828-329a-465e-9807-122d33517f8b" providerId="ADAL" clId="{AAE01E4F-8B57-47A4-9CD6-02C8D4DE366A}" dt="2022-09-05T15:38:34.367" v="1718" actId="1076"/>
          <ac:spMkLst>
            <pc:docMk/>
            <pc:sldMk cId="3099886153" sldId="1741"/>
            <ac:spMk id="24" creationId="{5E4CEF0F-2BA9-0D06-0118-63AC2D6A312E}"/>
          </ac:spMkLst>
        </pc:spChg>
        <pc:spChg chg="mod">
          <ac:chgData name="James SEARBY" userId="f5a8e828-329a-465e-9807-122d33517f8b" providerId="ADAL" clId="{AAE01E4F-8B57-47A4-9CD6-02C8D4DE366A}" dt="2022-09-23T07:35:48.288" v="13248" actId="571"/>
          <ac:spMkLst>
            <pc:docMk/>
            <pc:sldMk cId="3099886153" sldId="1741"/>
            <ac:spMk id="27" creationId="{22220E4E-A351-CF02-4B14-038D55985AFB}"/>
          </ac:spMkLst>
        </pc:spChg>
        <pc:spChg chg="mod">
          <ac:chgData name="James SEARBY" userId="f5a8e828-329a-465e-9807-122d33517f8b" providerId="ADAL" clId="{AAE01E4F-8B57-47A4-9CD6-02C8D4DE366A}" dt="2022-09-23T07:35:48.288" v="13248" actId="571"/>
          <ac:spMkLst>
            <pc:docMk/>
            <pc:sldMk cId="3099886153" sldId="1741"/>
            <ac:spMk id="30" creationId="{ECB2C714-BADB-D3D7-2607-5D84A6DA07BD}"/>
          </ac:spMkLst>
        </pc:spChg>
        <pc:spChg chg="mod">
          <ac:chgData name="James SEARBY" userId="f5a8e828-329a-465e-9807-122d33517f8b" providerId="ADAL" clId="{AAE01E4F-8B57-47A4-9CD6-02C8D4DE366A}" dt="2022-09-23T07:35:48.288" v="13248" actId="571"/>
          <ac:spMkLst>
            <pc:docMk/>
            <pc:sldMk cId="3099886153" sldId="1741"/>
            <ac:spMk id="31" creationId="{11880025-72E6-485C-6B84-4C436E257669}"/>
          </ac:spMkLst>
        </pc:spChg>
        <pc:spChg chg="mod">
          <ac:chgData name="James SEARBY" userId="f5a8e828-329a-465e-9807-122d33517f8b" providerId="ADAL" clId="{AAE01E4F-8B57-47A4-9CD6-02C8D4DE366A}" dt="2022-09-05T15:12:06.643" v="1711" actId="1076"/>
          <ac:spMkLst>
            <pc:docMk/>
            <pc:sldMk cId="3099886153" sldId="1741"/>
            <ac:spMk id="32" creationId="{825BD1D7-6402-2360-2749-04A3C54C3594}"/>
          </ac:spMkLst>
        </pc:spChg>
        <pc:spChg chg="mod">
          <ac:chgData name="James SEARBY" userId="f5a8e828-329a-465e-9807-122d33517f8b" providerId="ADAL" clId="{AAE01E4F-8B57-47A4-9CD6-02C8D4DE366A}" dt="2022-09-05T15:12:06.643" v="1711" actId="1076"/>
          <ac:spMkLst>
            <pc:docMk/>
            <pc:sldMk cId="3099886153" sldId="1741"/>
            <ac:spMk id="33" creationId="{DFB296B5-EBB5-A917-5E30-13903676EFE4}"/>
          </ac:spMkLst>
        </pc:spChg>
        <pc:spChg chg="add mod">
          <ac:chgData name="James SEARBY" userId="f5a8e828-329a-465e-9807-122d33517f8b" providerId="ADAL" clId="{AAE01E4F-8B57-47A4-9CD6-02C8D4DE366A}" dt="2022-09-23T07:35:48.288" v="13248" actId="571"/>
          <ac:spMkLst>
            <pc:docMk/>
            <pc:sldMk cId="3099886153" sldId="1741"/>
            <ac:spMk id="57" creationId="{B44F055D-FDD9-4E09-9343-97F1864FC20F}"/>
          </ac:spMkLst>
        </pc:spChg>
        <pc:spChg chg="mod">
          <ac:chgData name="James SEARBY" userId="f5a8e828-329a-465e-9807-122d33517f8b" providerId="ADAL" clId="{AAE01E4F-8B57-47A4-9CD6-02C8D4DE366A}" dt="2022-09-05T15:08:35.059" v="1595" actId="1076"/>
          <ac:spMkLst>
            <pc:docMk/>
            <pc:sldMk cId="3099886153" sldId="1741"/>
            <ac:spMk id="68" creationId="{90F3E4F7-C4F4-4E4D-8289-00230BE0A6DC}"/>
          </ac:spMkLst>
        </pc:spChg>
        <pc:spChg chg="mod">
          <ac:chgData name="James SEARBY" userId="f5a8e828-329a-465e-9807-122d33517f8b" providerId="ADAL" clId="{AAE01E4F-8B57-47A4-9CD6-02C8D4DE366A}" dt="2022-09-05T15:08:35.059" v="1595" actId="1076"/>
          <ac:spMkLst>
            <pc:docMk/>
            <pc:sldMk cId="3099886153" sldId="1741"/>
            <ac:spMk id="82" creationId="{FB83A15C-F64C-422C-9F9A-95B4469748E3}"/>
          </ac:spMkLst>
        </pc:spChg>
        <pc:spChg chg="mod">
          <ac:chgData name="James SEARBY" userId="f5a8e828-329a-465e-9807-122d33517f8b" providerId="ADAL" clId="{AAE01E4F-8B57-47A4-9CD6-02C8D4DE366A}" dt="2022-09-05T15:08:35.059" v="1595" actId="1076"/>
          <ac:spMkLst>
            <pc:docMk/>
            <pc:sldMk cId="3099886153" sldId="1741"/>
            <ac:spMk id="83" creationId="{B29BA2F7-B131-4F7A-8320-F5A719F5F062}"/>
          </ac:spMkLst>
        </pc:spChg>
        <pc:spChg chg="mod">
          <ac:chgData name="James SEARBY" userId="f5a8e828-329a-465e-9807-122d33517f8b" providerId="ADAL" clId="{AAE01E4F-8B57-47A4-9CD6-02C8D4DE366A}" dt="2022-09-23T07:36:10.891" v="13250" actId="14100"/>
          <ac:spMkLst>
            <pc:docMk/>
            <pc:sldMk cId="3099886153" sldId="1741"/>
            <ac:spMk id="95" creationId="{BD8F73C2-EB5B-447B-9C06-A1399A5ED56E}"/>
          </ac:spMkLst>
        </pc:spChg>
        <pc:spChg chg="mod">
          <ac:chgData name="James SEARBY" userId="f5a8e828-329a-465e-9807-122d33517f8b" providerId="ADAL" clId="{AAE01E4F-8B57-47A4-9CD6-02C8D4DE366A}" dt="2022-09-23T07:36:10.891" v="13250" actId="14100"/>
          <ac:spMkLst>
            <pc:docMk/>
            <pc:sldMk cId="3099886153" sldId="1741"/>
            <ac:spMk id="96" creationId="{F4DAF8E6-E66A-43DC-93FD-9A2D4B032008}"/>
          </ac:spMkLst>
        </pc:spChg>
        <pc:spChg chg="mod">
          <ac:chgData name="James SEARBY" userId="f5a8e828-329a-465e-9807-122d33517f8b" providerId="ADAL" clId="{AAE01E4F-8B57-47A4-9CD6-02C8D4DE366A}" dt="2022-09-23T07:36:10.891" v="13250" actId="14100"/>
          <ac:spMkLst>
            <pc:docMk/>
            <pc:sldMk cId="3099886153" sldId="1741"/>
            <ac:spMk id="97" creationId="{2209CED6-49F9-45F4-B84F-2720EB6C8E7A}"/>
          </ac:spMkLst>
        </pc:spChg>
        <pc:spChg chg="mod">
          <ac:chgData name="James SEARBY" userId="f5a8e828-329a-465e-9807-122d33517f8b" providerId="ADAL" clId="{AAE01E4F-8B57-47A4-9CD6-02C8D4DE366A}" dt="2022-09-23T07:36:10.891" v="13250" actId="14100"/>
          <ac:spMkLst>
            <pc:docMk/>
            <pc:sldMk cId="3099886153" sldId="1741"/>
            <ac:spMk id="98" creationId="{8B77AEE5-B31F-4FDF-83A8-FB135DABAA6D}"/>
          </ac:spMkLst>
        </pc:spChg>
        <pc:spChg chg="mod">
          <ac:chgData name="James SEARBY" userId="f5a8e828-329a-465e-9807-122d33517f8b" providerId="ADAL" clId="{AAE01E4F-8B57-47A4-9CD6-02C8D4DE366A}" dt="2022-09-05T15:12:06.643" v="1711" actId="1076"/>
          <ac:spMkLst>
            <pc:docMk/>
            <pc:sldMk cId="3099886153" sldId="1741"/>
            <ac:spMk id="106" creationId="{04CAD08A-CFFC-4883-8329-556046E7A00C}"/>
          </ac:spMkLst>
        </pc:spChg>
        <pc:spChg chg="mod">
          <ac:chgData name="James SEARBY" userId="f5a8e828-329a-465e-9807-122d33517f8b" providerId="ADAL" clId="{AAE01E4F-8B57-47A4-9CD6-02C8D4DE366A}" dt="2022-09-05T15:12:06.643" v="1711" actId="1076"/>
          <ac:spMkLst>
            <pc:docMk/>
            <pc:sldMk cId="3099886153" sldId="1741"/>
            <ac:spMk id="107" creationId="{9E6B515B-A76A-4D87-93E8-FC101BCE9C85}"/>
          </ac:spMkLst>
        </pc:spChg>
        <pc:spChg chg="mod">
          <ac:chgData name="James SEARBY" userId="f5a8e828-329a-465e-9807-122d33517f8b" providerId="ADAL" clId="{AAE01E4F-8B57-47A4-9CD6-02C8D4DE366A}" dt="2022-09-05T15:12:06.643" v="1711" actId="1076"/>
          <ac:spMkLst>
            <pc:docMk/>
            <pc:sldMk cId="3099886153" sldId="1741"/>
            <ac:spMk id="109" creationId="{C44034A8-2EAE-4FFD-88C7-ACF6B4CE65F5}"/>
          </ac:spMkLst>
        </pc:spChg>
        <pc:spChg chg="mod">
          <ac:chgData name="James SEARBY" userId="f5a8e828-329a-465e-9807-122d33517f8b" providerId="ADAL" clId="{AAE01E4F-8B57-47A4-9CD6-02C8D4DE366A}" dt="2022-09-05T15:12:06.643" v="1711" actId="1076"/>
          <ac:spMkLst>
            <pc:docMk/>
            <pc:sldMk cId="3099886153" sldId="1741"/>
            <ac:spMk id="110" creationId="{A875C0E8-AF05-4184-907B-A74C07AB6337}"/>
          </ac:spMkLst>
        </pc:spChg>
        <pc:spChg chg="mod">
          <ac:chgData name="James SEARBY" userId="f5a8e828-329a-465e-9807-122d33517f8b" providerId="ADAL" clId="{AAE01E4F-8B57-47A4-9CD6-02C8D4DE366A}" dt="2022-09-05T15:12:06.643" v="1711" actId="1076"/>
          <ac:spMkLst>
            <pc:docMk/>
            <pc:sldMk cId="3099886153" sldId="1741"/>
            <ac:spMk id="111" creationId="{1159E7F9-D86F-4F9F-B8E4-69A7FB8D135F}"/>
          </ac:spMkLst>
        </pc:spChg>
        <pc:spChg chg="mod">
          <ac:chgData name="James SEARBY" userId="f5a8e828-329a-465e-9807-122d33517f8b" providerId="ADAL" clId="{AAE01E4F-8B57-47A4-9CD6-02C8D4DE366A}" dt="2022-09-05T15:12:06.643" v="1711" actId="1076"/>
          <ac:spMkLst>
            <pc:docMk/>
            <pc:sldMk cId="3099886153" sldId="1741"/>
            <ac:spMk id="112" creationId="{02D97BF1-B894-4BE6-8B36-D84D8B3E6D85}"/>
          </ac:spMkLst>
        </pc:spChg>
        <pc:spChg chg="mod">
          <ac:chgData name="James SEARBY" userId="f5a8e828-329a-465e-9807-122d33517f8b" providerId="ADAL" clId="{AAE01E4F-8B57-47A4-9CD6-02C8D4DE366A}" dt="2022-09-23T07:36:10.891" v="13250" actId="14100"/>
          <ac:spMkLst>
            <pc:docMk/>
            <pc:sldMk cId="3099886153" sldId="1741"/>
            <ac:spMk id="114" creationId="{60CF3C6F-9961-43CB-BACA-610C6216C771}"/>
          </ac:spMkLst>
        </pc:spChg>
        <pc:grpChg chg="mod">
          <ac:chgData name="James SEARBY" userId="f5a8e828-329a-465e-9807-122d33517f8b" providerId="ADAL" clId="{AAE01E4F-8B57-47A4-9CD6-02C8D4DE366A}" dt="2022-09-05T15:12:06.643" v="1711" actId="1076"/>
          <ac:grpSpMkLst>
            <pc:docMk/>
            <pc:sldMk cId="3099886153" sldId="1741"/>
            <ac:grpSpMk id="2" creationId="{48153DAD-67FB-E14C-2372-1A7AC7700EDE}"/>
          </ac:grpSpMkLst>
        </pc:grpChg>
        <pc:grpChg chg="mod">
          <ac:chgData name="James SEARBY" userId="f5a8e828-329a-465e-9807-122d33517f8b" providerId="ADAL" clId="{AAE01E4F-8B57-47A4-9CD6-02C8D4DE366A}" dt="2022-09-05T15:42:58.213" v="1727" actId="962"/>
          <ac:grpSpMkLst>
            <pc:docMk/>
            <pc:sldMk cId="3099886153" sldId="1741"/>
            <ac:grpSpMk id="3" creationId="{30FD82C7-59CE-9B20-B513-41CEBA79FE56}"/>
          </ac:grpSpMkLst>
        </pc:grpChg>
        <pc:grpChg chg="mod">
          <ac:chgData name="James SEARBY" userId="f5a8e828-329a-465e-9807-122d33517f8b" providerId="ADAL" clId="{AAE01E4F-8B57-47A4-9CD6-02C8D4DE366A}" dt="2022-09-05T15:08:41.920" v="1598" actId="1076"/>
          <ac:grpSpMkLst>
            <pc:docMk/>
            <pc:sldMk cId="3099886153" sldId="1741"/>
            <ac:grpSpMk id="6" creationId="{FE20F9D6-4728-080A-E8F7-B422BCDEEBAB}"/>
          </ac:grpSpMkLst>
        </pc:grpChg>
        <pc:grpChg chg="add mod">
          <ac:chgData name="James SEARBY" userId="f5a8e828-329a-465e-9807-122d33517f8b" providerId="ADAL" clId="{AAE01E4F-8B57-47A4-9CD6-02C8D4DE366A}" dt="2022-09-05T15:45:11.697" v="1735" actId="962"/>
          <ac:grpSpMkLst>
            <pc:docMk/>
            <pc:sldMk cId="3099886153" sldId="1741"/>
            <ac:grpSpMk id="13" creationId="{3207FD44-09E3-470F-B517-B2ACF31973E6}"/>
          </ac:grpSpMkLst>
        </pc:grpChg>
        <pc:grpChg chg="del">
          <ac:chgData name="James SEARBY" userId="f5a8e828-329a-465e-9807-122d33517f8b" providerId="ADAL" clId="{AAE01E4F-8B57-47A4-9CD6-02C8D4DE366A}" dt="2022-09-01T14:23:09.928" v="194" actId="478"/>
          <ac:grpSpMkLst>
            <pc:docMk/>
            <pc:sldMk cId="3099886153" sldId="1741"/>
            <ac:grpSpMk id="13" creationId="{9CECE58B-22D9-44C1-A35F-490E5E634ADE}"/>
          </ac:grpSpMkLst>
        </pc:grpChg>
        <pc:grpChg chg="mod">
          <ac:chgData name="James SEARBY" userId="f5a8e828-329a-465e-9807-122d33517f8b" providerId="ADAL" clId="{AAE01E4F-8B57-47A4-9CD6-02C8D4DE366A}" dt="2022-09-23T07:36:10.891" v="13250" actId="14100"/>
          <ac:grpSpMkLst>
            <pc:docMk/>
            <pc:sldMk cId="3099886153" sldId="1741"/>
            <ac:grpSpMk id="14" creationId="{560C5839-7BE4-44D9-9F43-64AD60C2CA34}"/>
          </ac:grpSpMkLst>
        </pc:grpChg>
        <pc:grpChg chg="add del mod">
          <ac:chgData name="James SEARBY" userId="f5a8e828-329a-465e-9807-122d33517f8b" providerId="ADAL" clId="{AAE01E4F-8B57-47A4-9CD6-02C8D4DE366A}" dt="2022-09-05T15:43:48.172" v="1731" actId="962"/>
          <ac:grpSpMkLst>
            <pc:docMk/>
            <pc:sldMk cId="3099886153" sldId="1741"/>
            <ac:grpSpMk id="17" creationId="{C8FD4AB2-FAF0-449F-7FF6-E57230D23F21}"/>
          </ac:grpSpMkLst>
        </pc:grpChg>
        <pc:grpChg chg="mod">
          <ac:chgData name="James SEARBY" userId="f5a8e828-329a-465e-9807-122d33517f8b" providerId="ADAL" clId="{AAE01E4F-8B57-47A4-9CD6-02C8D4DE366A}" dt="2022-09-05T15:44:14.108" v="1733" actId="962"/>
          <ac:grpSpMkLst>
            <pc:docMk/>
            <pc:sldMk cId="3099886153" sldId="1741"/>
            <ac:grpSpMk id="18" creationId="{16E99697-D371-4AB4-9A93-8369128ADBAB}"/>
          </ac:grpSpMkLst>
        </pc:grpChg>
        <pc:grpChg chg="mod">
          <ac:chgData name="James SEARBY" userId="f5a8e828-329a-465e-9807-122d33517f8b" providerId="ADAL" clId="{AAE01E4F-8B57-47A4-9CD6-02C8D4DE366A}" dt="2022-09-05T15:38:34.367" v="1718" actId="1076"/>
          <ac:grpSpMkLst>
            <pc:docMk/>
            <pc:sldMk cId="3099886153" sldId="1741"/>
            <ac:grpSpMk id="22" creationId="{FF3671C1-79EE-1A23-ADAE-280EB412189D}"/>
          </ac:grpSpMkLst>
        </pc:grpChg>
        <pc:grpChg chg="mod">
          <ac:chgData name="James SEARBY" userId="f5a8e828-329a-465e-9807-122d33517f8b" providerId="ADAL" clId="{AAE01E4F-8B57-47A4-9CD6-02C8D4DE366A}" dt="2022-09-23T07:35:48.288" v="13248" actId="571"/>
          <ac:grpSpMkLst>
            <pc:docMk/>
            <pc:sldMk cId="3099886153" sldId="1741"/>
            <ac:grpSpMk id="25" creationId="{85EE3922-A9F7-77F8-13FF-E576C78CE5F9}"/>
          </ac:grpSpMkLst>
        </pc:grpChg>
        <pc:grpChg chg="mod">
          <ac:chgData name="James SEARBY" userId="f5a8e828-329a-465e-9807-122d33517f8b" providerId="ADAL" clId="{AAE01E4F-8B57-47A4-9CD6-02C8D4DE366A}" dt="2022-09-23T07:35:48.288" v="13248" actId="571"/>
          <ac:grpSpMkLst>
            <pc:docMk/>
            <pc:sldMk cId="3099886153" sldId="1741"/>
            <ac:grpSpMk id="29" creationId="{A698140A-3A70-7441-3762-480AE12A035A}"/>
          </ac:grpSpMkLst>
        </pc:grpChg>
        <pc:grpChg chg="mod">
          <ac:chgData name="James SEARBY" userId="f5a8e828-329a-465e-9807-122d33517f8b" providerId="ADAL" clId="{AAE01E4F-8B57-47A4-9CD6-02C8D4DE366A}" dt="2022-09-05T15:08:35.059" v="1595" actId="1076"/>
          <ac:grpSpMkLst>
            <pc:docMk/>
            <pc:sldMk cId="3099886153" sldId="1741"/>
            <ac:grpSpMk id="79" creationId="{2E239DF3-A2D4-44A2-9403-8531EAFBCFC9}"/>
          </ac:grpSpMkLst>
        </pc:grpChg>
        <pc:grpChg chg="mod">
          <ac:chgData name="James SEARBY" userId="f5a8e828-329a-465e-9807-122d33517f8b" providerId="ADAL" clId="{AAE01E4F-8B57-47A4-9CD6-02C8D4DE366A}" dt="2022-09-05T15:08:35.059" v="1595" actId="1076"/>
          <ac:grpSpMkLst>
            <pc:docMk/>
            <pc:sldMk cId="3099886153" sldId="1741"/>
            <ac:grpSpMk id="80" creationId="{860C5E37-F97B-45AD-BD8A-FA35CFAF2097}"/>
          </ac:grpSpMkLst>
        </pc:grpChg>
        <pc:grpChg chg="mod">
          <ac:chgData name="James SEARBY" userId="f5a8e828-329a-465e-9807-122d33517f8b" providerId="ADAL" clId="{AAE01E4F-8B57-47A4-9CD6-02C8D4DE366A}" dt="2022-09-23T07:36:10.891" v="13250" actId="14100"/>
          <ac:grpSpMkLst>
            <pc:docMk/>
            <pc:sldMk cId="3099886153" sldId="1741"/>
            <ac:grpSpMk id="94" creationId="{812924FA-B8C0-4AD3-8FE0-3115572D74D5}"/>
          </ac:grpSpMkLst>
        </pc:grpChg>
        <pc:grpChg chg="mod">
          <ac:chgData name="James SEARBY" userId="f5a8e828-329a-465e-9807-122d33517f8b" providerId="ADAL" clId="{AAE01E4F-8B57-47A4-9CD6-02C8D4DE366A}" dt="2022-09-05T15:12:06.643" v="1711" actId="1076"/>
          <ac:grpSpMkLst>
            <pc:docMk/>
            <pc:sldMk cId="3099886153" sldId="1741"/>
            <ac:grpSpMk id="108" creationId="{52BD991C-CF7B-4BB9-9CB0-98530D381515}"/>
          </ac:grpSpMkLst>
        </pc:grpChg>
        <pc:picChg chg="mod">
          <ac:chgData name="James SEARBY" userId="f5a8e828-329a-465e-9807-122d33517f8b" providerId="ADAL" clId="{AAE01E4F-8B57-47A4-9CD6-02C8D4DE366A}" dt="2022-09-05T15:08:41.920" v="1598" actId="1076"/>
          <ac:picMkLst>
            <pc:docMk/>
            <pc:sldMk cId="3099886153" sldId="1741"/>
            <ac:picMk id="4" creationId="{5DEEAFB6-CABC-5654-038A-492FA6751526}"/>
          </ac:picMkLst>
        </pc:picChg>
        <pc:picChg chg="mod">
          <ac:chgData name="James SEARBY" userId="f5a8e828-329a-465e-9807-122d33517f8b" providerId="ADAL" clId="{AAE01E4F-8B57-47A4-9CD6-02C8D4DE366A}" dt="2022-09-05T15:38:34.367" v="1718" actId="1076"/>
          <ac:picMkLst>
            <pc:docMk/>
            <pc:sldMk cId="3099886153" sldId="1741"/>
            <ac:picMk id="19" creationId="{F4F32FA9-F391-AC26-6192-65E0342AE8BE}"/>
          </ac:picMkLst>
        </pc:picChg>
        <pc:picChg chg="mod">
          <ac:chgData name="James SEARBY" userId="f5a8e828-329a-465e-9807-122d33517f8b" providerId="ADAL" clId="{AAE01E4F-8B57-47A4-9CD6-02C8D4DE366A}" dt="2022-09-23T07:35:48.288" v="13248" actId="571"/>
          <ac:picMkLst>
            <pc:docMk/>
            <pc:sldMk cId="3099886153" sldId="1741"/>
            <ac:picMk id="26" creationId="{C989A03B-F57B-D80B-4058-51526A5442C1}"/>
          </ac:picMkLst>
        </pc:picChg>
        <pc:picChg chg="mod">
          <ac:chgData name="James SEARBY" userId="f5a8e828-329a-465e-9807-122d33517f8b" providerId="ADAL" clId="{AAE01E4F-8B57-47A4-9CD6-02C8D4DE366A}" dt="2022-09-23T07:35:48.288" v="13248" actId="571"/>
          <ac:picMkLst>
            <pc:docMk/>
            <pc:sldMk cId="3099886153" sldId="1741"/>
            <ac:picMk id="28" creationId="{624BD9A2-E137-48F8-1E61-23FD3F71D7AE}"/>
          </ac:picMkLst>
        </pc:picChg>
        <pc:picChg chg="del">
          <ac:chgData name="James SEARBY" userId="f5a8e828-329a-465e-9807-122d33517f8b" providerId="ADAL" clId="{AAE01E4F-8B57-47A4-9CD6-02C8D4DE366A}" dt="2022-09-05T16:02:21.622" v="1931" actId="478"/>
          <ac:picMkLst>
            <pc:docMk/>
            <pc:sldMk cId="3099886153" sldId="1741"/>
            <ac:picMk id="53" creationId="{88C17C14-4B64-4396-85D9-4AE2C1E013E2}"/>
          </ac:picMkLst>
        </pc:picChg>
        <pc:picChg chg="add mod">
          <ac:chgData name="James SEARBY" userId="f5a8e828-329a-465e-9807-122d33517f8b" providerId="ADAL" clId="{AAE01E4F-8B57-47A4-9CD6-02C8D4DE366A}" dt="2022-09-05T16:02:21.933" v="1932"/>
          <ac:picMkLst>
            <pc:docMk/>
            <pc:sldMk cId="3099886153" sldId="1741"/>
            <ac:picMk id="61" creationId="{FEFB96EF-086C-45F9-ABB9-2EC789D96D58}"/>
          </ac:picMkLst>
        </pc:picChg>
        <pc:picChg chg="mod">
          <ac:chgData name="James SEARBY" userId="f5a8e828-329a-465e-9807-122d33517f8b" providerId="ADAL" clId="{AAE01E4F-8B57-47A4-9CD6-02C8D4DE366A}" dt="2022-09-05T15:08:35.059" v="1595" actId="1076"/>
          <ac:picMkLst>
            <pc:docMk/>
            <pc:sldMk cId="3099886153" sldId="1741"/>
            <ac:picMk id="81" creationId="{DE71240C-2611-492D-9315-CEA232EBD9C8}"/>
          </ac:picMkLst>
        </pc:picChg>
        <pc:picChg chg="mod">
          <ac:chgData name="James SEARBY" userId="f5a8e828-329a-465e-9807-122d33517f8b" providerId="ADAL" clId="{AAE01E4F-8B57-47A4-9CD6-02C8D4DE366A}" dt="2022-09-23T07:36:10.891" v="13250" actId="14100"/>
          <ac:picMkLst>
            <pc:docMk/>
            <pc:sldMk cId="3099886153" sldId="1741"/>
            <ac:picMk id="90" creationId="{5CD0BD2B-B1CF-436F-8AEE-041578B380D7}"/>
          </ac:picMkLst>
        </pc:picChg>
        <pc:picChg chg="mod">
          <ac:chgData name="James SEARBY" userId="f5a8e828-329a-465e-9807-122d33517f8b" providerId="ADAL" clId="{AAE01E4F-8B57-47A4-9CD6-02C8D4DE366A}" dt="2022-09-05T15:12:06.643" v="1711" actId="1076"/>
          <ac:picMkLst>
            <pc:docMk/>
            <pc:sldMk cId="3099886153" sldId="1741"/>
            <ac:picMk id="91" creationId="{2F8A90BD-2BB1-4803-BCCF-7EDBD7EA7AE0}"/>
          </ac:picMkLst>
        </pc:picChg>
        <pc:picChg chg="add mod ord">
          <ac:chgData name="James SEARBY" userId="f5a8e828-329a-465e-9807-122d33517f8b" providerId="ADAL" clId="{AAE01E4F-8B57-47A4-9CD6-02C8D4DE366A}" dt="2022-09-12T09:12:55.269" v="5318" actId="1037"/>
          <ac:picMkLst>
            <pc:docMk/>
            <pc:sldMk cId="3099886153" sldId="1741"/>
            <ac:picMk id="2049" creationId="{622FCD50-2A9A-4BE6-BEAF-539B96FF36CE}"/>
          </ac:picMkLst>
        </pc:picChg>
        <pc:picChg chg="add del mod">
          <ac:chgData name="James SEARBY" userId="f5a8e828-329a-465e-9807-122d33517f8b" providerId="ADAL" clId="{AAE01E4F-8B57-47A4-9CD6-02C8D4DE366A}" dt="2022-09-12T09:12:38.505" v="5302" actId="478"/>
          <ac:picMkLst>
            <pc:docMk/>
            <pc:sldMk cId="3099886153" sldId="1741"/>
            <ac:picMk id="2050" creationId="{462DB70F-EBC3-4AD9-A9AC-79BCCC05B095}"/>
          </ac:picMkLst>
        </pc:picChg>
      </pc:sldChg>
      <pc:sldChg chg="del">
        <pc:chgData name="James SEARBY" userId="f5a8e828-329a-465e-9807-122d33517f8b" providerId="ADAL" clId="{AAE01E4F-8B57-47A4-9CD6-02C8D4DE366A}" dt="2022-09-22T08:25:01.476" v="10165" actId="47"/>
        <pc:sldMkLst>
          <pc:docMk/>
          <pc:sldMk cId="3154831206" sldId="1742"/>
        </pc:sldMkLst>
      </pc:sldChg>
      <pc:sldChg chg="addSp delSp modSp mod ord modTransition">
        <pc:chgData name="James SEARBY" userId="f5a8e828-329a-465e-9807-122d33517f8b" providerId="ADAL" clId="{AAE01E4F-8B57-47A4-9CD6-02C8D4DE366A}" dt="2022-09-12T09:55:35.299" v="5343" actId="1440"/>
        <pc:sldMkLst>
          <pc:docMk/>
          <pc:sldMk cId="1155732253" sldId="1743"/>
        </pc:sldMkLst>
        <pc:spChg chg="mod">
          <ac:chgData name="James SEARBY" userId="f5a8e828-329a-465e-9807-122d33517f8b" providerId="ADAL" clId="{AAE01E4F-8B57-47A4-9CD6-02C8D4DE366A}" dt="2022-09-05T13:08:49.986" v="721" actId="1076"/>
          <ac:spMkLst>
            <pc:docMk/>
            <pc:sldMk cId="1155732253" sldId="1743"/>
            <ac:spMk id="6" creationId="{BE3AE8E5-72E1-D34B-8657-C27F5F95A703}"/>
          </ac:spMkLst>
        </pc:spChg>
        <pc:spChg chg="add del mod">
          <ac:chgData name="James SEARBY" userId="f5a8e828-329a-465e-9807-122d33517f8b" providerId="ADAL" clId="{AAE01E4F-8B57-47A4-9CD6-02C8D4DE366A}" dt="2022-09-05T14:52:01.017" v="1361" actId="207"/>
          <ac:spMkLst>
            <pc:docMk/>
            <pc:sldMk cId="1155732253" sldId="1743"/>
            <ac:spMk id="7" creationId="{B248A612-3A79-4C4E-B291-F50BA14E7E0B}"/>
          </ac:spMkLst>
        </pc:spChg>
        <pc:spChg chg="mod">
          <ac:chgData name="James SEARBY" userId="f5a8e828-329a-465e-9807-122d33517f8b" providerId="ADAL" clId="{AAE01E4F-8B57-47A4-9CD6-02C8D4DE366A}" dt="2022-09-05T14:54:32.588" v="1390" actId="1076"/>
          <ac:spMkLst>
            <pc:docMk/>
            <pc:sldMk cId="1155732253" sldId="1743"/>
            <ac:spMk id="8" creationId="{95282433-4256-D132-2353-864D43BF79BD}"/>
          </ac:spMkLst>
        </pc:spChg>
        <pc:spChg chg="add del mod">
          <ac:chgData name="James SEARBY" userId="f5a8e828-329a-465e-9807-122d33517f8b" providerId="ADAL" clId="{AAE01E4F-8B57-47A4-9CD6-02C8D4DE366A}" dt="2022-09-05T13:07:17.465" v="672"/>
          <ac:spMkLst>
            <pc:docMk/>
            <pc:sldMk cId="1155732253" sldId="1743"/>
            <ac:spMk id="9" creationId="{1172EB7A-15D6-43B9-B348-E079589E9530}"/>
          </ac:spMkLst>
        </pc:spChg>
        <pc:spChg chg="add del mod">
          <ac:chgData name="James SEARBY" userId="f5a8e828-329a-465e-9807-122d33517f8b" providerId="ADAL" clId="{AAE01E4F-8B57-47A4-9CD6-02C8D4DE366A}" dt="2022-09-05T13:05:04.457" v="664" actId="478"/>
          <ac:spMkLst>
            <pc:docMk/>
            <pc:sldMk cId="1155732253" sldId="1743"/>
            <ac:spMk id="14" creationId="{3FE1319B-D4C7-45F7-A820-4234207526FE}"/>
          </ac:spMkLst>
        </pc:spChg>
        <pc:spChg chg="add del mod">
          <ac:chgData name="James SEARBY" userId="f5a8e828-329a-465e-9807-122d33517f8b" providerId="ADAL" clId="{AAE01E4F-8B57-47A4-9CD6-02C8D4DE366A}" dt="2022-09-05T13:07:29.366" v="677"/>
          <ac:spMkLst>
            <pc:docMk/>
            <pc:sldMk cId="1155732253" sldId="1743"/>
            <ac:spMk id="15" creationId="{441F62A2-65C1-404C-B846-4CB347C1CB8A}"/>
          </ac:spMkLst>
        </pc:spChg>
        <pc:spChg chg="add del mod">
          <ac:chgData name="James SEARBY" userId="f5a8e828-329a-465e-9807-122d33517f8b" providerId="ADAL" clId="{AAE01E4F-8B57-47A4-9CD6-02C8D4DE366A}" dt="2022-09-05T13:07:41.076" v="682"/>
          <ac:spMkLst>
            <pc:docMk/>
            <pc:sldMk cId="1155732253" sldId="1743"/>
            <ac:spMk id="16" creationId="{8CAB3B5C-B654-4CF0-9F76-588595FC66C3}"/>
          </ac:spMkLst>
        </pc:spChg>
        <pc:spChg chg="add del mod">
          <ac:chgData name="James SEARBY" userId="f5a8e828-329a-465e-9807-122d33517f8b" providerId="ADAL" clId="{AAE01E4F-8B57-47A4-9CD6-02C8D4DE366A}" dt="2022-09-05T13:04:02.441" v="636" actId="478"/>
          <ac:spMkLst>
            <pc:docMk/>
            <pc:sldMk cId="1155732253" sldId="1743"/>
            <ac:spMk id="17" creationId="{45DC03C9-DDCF-48F0-A686-56DE4C3520D9}"/>
          </ac:spMkLst>
        </pc:spChg>
        <pc:spChg chg="add mod">
          <ac:chgData name="James SEARBY" userId="f5a8e828-329a-465e-9807-122d33517f8b" providerId="ADAL" clId="{AAE01E4F-8B57-47A4-9CD6-02C8D4DE366A}" dt="2022-09-07T13:06:41.692" v="3163" actId="20577"/>
          <ac:spMkLst>
            <pc:docMk/>
            <pc:sldMk cId="1155732253" sldId="1743"/>
            <ac:spMk id="17" creationId="{EA6688AB-F4A6-4627-B83F-BEC4A8B843DD}"/>
          </ac:spMkLst>
        </pc:spChg>
        <pc:picChg chg="add del">
          <ac:chgData name="James SEARBY" userId="f5a8e828-329a-465e-9807-122d33517f8b" providerId="ADAL" clId="{AAE01E4F-8B57-47A4-9CD6-02C8D4DE366A}" dt="2022-09-01T14:23:18.556" v="196" actId="22"/>
          <ac:picMkLst>
            <pc:docMk/>
            <pc:sldMk cId="1155732253" sldId="1743"/>
            <ac:picMk id="9" creationId="{F77688A0-4D0A-41FC-9BAB-8E2C0EF41448}"/>
          </ac:picMkLst>
        </pc:picChg>
        <pc:picChg chg="del mod ord">
          <ac:chgData name="James SEARBY" userId="f5a8e828-329a-465e-9807-122d33517f8b" providerId="ADAL" clId="{AAE01E4F-8B57-47A4-9CD6-02C8D4DE366A}" dt="2022-09-12T09:55:16.572" v="5337" actId="478"/>
          <ac:picMkLst>
            <pc:docMk/>
            <pc:sldMk cId="1155732253" sldId="1743"/>
            <ac:picMk id="12" creationId="{00FC6276-6257-FEF3-B87F-CF9D97B4CDB2}"/>
          </ac:picMkLst>
        </pc:picChg>
        <pc:picChg chg="add mod">
          <ac:chgData name="James SEARBY" userId="f5a8e828-329a-465e-9807-122d33517f8b" providerId="ADAL" clId="{AAE01E4F-8B57-47A4-9CD6-02C8D4DE366A}" dt="2022-09-05T16:02:18.433" v="1930" actId="1076"/>
          <ac:picMkLst>
            <pc:docMk/>
            <pc:sldMk cId="1155732253" sldId="1743"/>
            <ac:picMk id="21" creationId="{797499EF-095B-4497-AD32-FA7200447F03}"/>
          </ac:picMkLst>
        </pc:picChg>
        <pc:picChg chg="add del mod">
          <ac:chgData name="James SEARBY" userId="f5a8e828-329a-465e-9807-122d33517f8b" providerId="ADAL" clId="{AAE01E4F-8B57-47A4-9CD6-02C8D4DE366A}" dt="2022-09-12T09:55:10.038" v="5331" actId="478"/>
          <ac:picMkLst>
            <pc:docMk/>
            <pc:sldMk cId="1155732253" sldId="1743"/>
            <ac:picMk id="25" creationId="{CDCC5282-2B57-47A1-829C-31BF4EC026FF}"/>
          </ac:picMkLst>
        </pc:picChg>
        <pc:picChg chg="add mod">
          <ac:chgData name="James SEARBY" userId="f5a8e828-329a-465e-9807-122d33517f8b" providerId="ADAL" clId="{AAE01E4F-8B57-47A4-9CD6-02C8D4DE366A}" dt="2022-09-12T09:55:35.299" v="5343" actId="1440"/>
          <ac:picMkLst>
            <pc:docMk/>
            <pc:sldMk cId="1155732253" sldId="1743"/>
            <ac:picMk id="27" creationId="{4B938447-AD12-44B1-8AD3-207FFD04E2A2}"/>
          </ac:picMkLst>
        </pc:picChg>
        <pc:picChg chg="add mod">
          <ac:chgData name="James SEARBY" userId="f5a8e828-329a-465e-9807-122d33517f8b" providerId="ADAL" clId="{AAE01E4F-8B57-47A4-9CD6-02C8D4DE366A}" dt="2022-09-05T15:57:15.288" v="1868" actId="1076"/>
          <ac:picMkLst>
            <pc:docMk/>
            <pc:sldMk cId="1155732253" sldId="1743"/>
            <ac:picMk id="1026" creationId="{2C178249-4333-4AF8-B30F-BACA21F4C42B}"/>
          </ac:picMkLst>
        </pc:picChg>
      </pc:sldChg>
      <pc:sldChg chg="addSp delSp modSp mod setBg">
        <pc:chgData name="James SEARBY" userId="f5a8e828-329a-465e-9807-122d33517f8b" providerId="ADAL" clId="{AAE01E4F-8B57-47A4-9CD6-02C8D4DE366A}" dt="2022-09-23T13:38:47.021" v="13512" actId="1076"/>
        <pc:sldMkLst>
          <pc:docMk/>
          <pc:sldMk cId="2852179800" sldId="1744"/>
        </pc:sldMkLst>
        <pc:picChg chg="del">
          <ac:chgData name="James SEARBY" userId="f5a8e828-329a-465e-9807-122d33517f8b" providerId="ADAL" clId="{AAE01E4F-8B57-47A4-9CD6-02C8D4DE366A}" dt="2022-09-23T13:26:51.274" v="13460" actId="478"/>
          <ac:picMkLst>
            <pc:docMk/>
            <pc:sldMk cId="2852179800" sldId="1744"/>
            <ac:picMk id="2" creationId="{D01B1266-B09F-1ACD-ECA1-BFC79873EA23}"/>
          </ac:picMkLst>
        </pc:picChg>
        <pc:picChg chg="add del mod">
          <ac:chgData name="James SEARBY" userId="f5a8e828-329a-465e-9807-122d33517f8b" providerId="ADAL" clId="{AAE01E4F-8B57-47A4-9CD6-02C8D4DE366A}" dt="2022-09-23T13:30:18.407" v="13471" actId="478"/>
          <ac:picMkLst>
            <pc:docMk/>
            <pc:sldMk cId="2852179800" sldId="1744"/>
            <ac:picMk id="6" creationId="{581A8F6E-863C-450E-9496-E6DFEB21455F}"/>
          </ac:picMkLst>
        </pc:picChg>
        <pc:picChg chg="del mod">
          <ac:chgData name="James SEARBY" userId="f5a8e828-329a-465e-9807-122d33517f8b" providerId="ADAL" clId="{AAE01E4F-8B57-47A4-9CD6-02C8D4DE366A}" dt="2022-09-23T13:38:42.546" v="13510" actId="478"/>
          <ac:picMkLst>
            <pc:docMk/>
            <pc:sldMk cId="2852179800" sldId="1744"/>
            <ac:picMk id="7" creationId="{2BE4582E-C0E3-D671-0C2E-3A5BB8AA8D0E}"/>
          </ac:picMkLst>
        </pc:picChg>
        <pc:picChg chg="del">
          <ac:chgData name="James SEARBY" userId="f5a8e828-329a-465e-9807-122d33517f8b" providerId="ADAL" clId="{AAE01E4F-8B57-47A4-9CD6-02C8D4DE366A}" dt="2022-09-22T08:40:58.916" v="10981" actId="478"/>
          <ac:picMkLst>
            <pc:docMk/>
            <pc:sldMk cId="2852179800" sldId="1744"/>
            <ac:picMk id="13" creationId="{788C3037-15DA-E148-76E5-3DF2B33251F9}"/>
          </ac:picMkLst>
        </pc:picChg>
        <pc:picChg chg="add del mod ord">
          <ac:chgData name="James SEARBY" userId="f5a8e828-329a-465e-9807-122d33517f8b" providerId="ADAL" clId="{AAE01E4F-8B57-47A4-9CD6-02C8D4DE366A}" dt="2022-09-23T13:30:31.380" v="13476" actId="478"/>
          <ac:picMkLst>
            <pc:docMk/>
            <pc:sldMk cId="2852179800" sldId="1744"/>
            <ac:picMk id="13" creationId="{CB0279B1-F5E6-44B4-80D9-4871AC59FBE3}"/>
          </ac:picMkLst>
        </pc:picChg>
        <pc:picChg chg="add mod ord">
          <ac:chgData name="James SEARBY" userId="f5a8e828-329a-465e-9807-122d33517f8b" providerId="ADAL" clId="{AAE01E4F-8B57-47A4-9CD6-02C8D4DE366A}" dt="2022-09-23T13:31:05.438" v="13491" actId="1076"/>
          <ac:picMkLst>
            <pc:docMk/>
            <pc:sldMk cId="2852179800" sldId="1744"/>
            <ac:picMk id="22" creationId="{AABD713A-A4F7-4C31-BE6A-05B25DB8E0E7}"/>
          </ac:picMkLst>
        </pc:picChg>
        <pc:picChg chg="add mod">
          <ac:chgData name="James SEARBY" userId="f5a8e828-329a-465e-9807-122d33517f8b" providerId="ADAL" clId="{AAE01E4F-8B57-47A4-9CD6-02C8D4DE366A}" dt="2022-09-23T13:38:47.021" v="13512" actId="1076"/>
          <ac:picMkLst>
            <pc:docMk/>
            <pc:sldMk cId="2852179800" sldId="1744"/>
            <ac:picMk id="24" creationId="{22B6408D-EB78-4CB4-9D4B-56BD8211D96C}"/>
          </ac:picMkLst>
        </pc:picChg>
        <pc:picChg chg="add del mod">
          <ac:chgData name="James SEARBY" userId="f5a8e828-329a-465e-9807-122d33517f8b" providerId="ADAL" clId="{AAE01E4F-8B57-47A4-9CD6-02C8D4DE366A}" dt="2022-09-23T13:26:38.391" v="13449" actId="478"/>
          <ac:picMkLst>
            <pc:docMk/>
            <pc:sldMk cId="2852179800" sldId="1744"/>
            <ac:picMk id="38" creationId="{A41E8454-D1D5-4820-A154-615AA1C56EEE}"/>
          </ac:picMkLst>
        </pc:picChg>
      </pc:sldChg>
      <pc:sldChg chg="del">
        <pc:chgData name="James SEARBY" userId="f5a8e828-329a-465e-9807-122d33517f8b" providerId="ADAL" clId="{AAE01E4F-8B57-47A4-9CD6-02C8D4DE366A}" dt="2022-09-22T12:38:43.803" v="12321" actId="47"/>
        <pc:sldMkLst>
          <pc:docMk/>
          <pc:sldMk cId="411953820" sldId="1745"/>
        </pc:sldMkLst>
      </pc:sldChg>
      <pc:sldChg chg="del">
        <pc:chgData name="James SEARBY" userId="f5a8e828-329a-465e-9807-122d33517f8b" providerId="ADAL" clId="{AAE01E4F-8B57-47A4-9CD6-02C8D4DE366A}" dt="2022-09-23T13:19:29.857" v="13419" actId="47"/>
        <pc:sldMkLst>
          <pc:docMk/>
          <pc:sldMk cId="332981328" sldId="1746"/>
        </pc:sldMkLst>
      </pc:sldChg>
      <pc:sldChg chg="del">
        <pc:chgData name="James SEARBY" userId="f5a8e828-329a-465e-9807-122d33517f8b" providerId="ADAL" clId="{AAE01E4F-8B57-47A4-9CD6-02C8D4DE366A}" dt="2022-09-22T08:25:05.482" v="10166" actId="47"/>
        <pc:sldMkLst>
          <pc:docMk/>
          <pc:sldMk cId="1003345403" sldId="1747"/>
        </pc:sldMkLst>
      </pc:sldChg>
      <pc:sldChg chg="delSp modSp mod setBg">
        <pc:chgData name="James SEARBY" userId="f5a8e828-329a-465e-9807-122d33517f8b" providerId="ADAL" clId="{AAE01E4F-8B57-47A4-9CD6-02C8D4DE366A}" dt="2022-09-22T10:30:09.585" v="11918" actId="14100"/>
        <pc:sldMkLst>
          <pc:docMk/>
          <pc:sldMk cId="58087557" sldId="1748"/>
        </pc:sldMkLst>
        <pc:spChg chg="mod">
          <ac:chgData name="James SEARBY" userId="f5a8e828-329a-465e-9807-122d33517f8b" providerId="ADAL" clId="{AAE01E4F-8B57-47A4-9CD6-02C8D4DE366A}" dt="2022-09-22T10:30:09.585" v="11918" actId="14100"/>
          <ac:spMkLst>
            <pc:docMk/>
            <pc:sldMk cId="58087557" sldId="1748"/>
            <ac:spMk id="7" creationId="{EA13028B-A6C1-17E6-E109-B4C3EBC0F231}"/>
          </ac:spMkLst>
        </pc:spChg>
        <pc:spChg chg="del">
          <ac:chgData name="James SEARBY" userId="f5a8e828-329a-465e-9807-122d33517f8b" providerId="ADAL" clId="{AAE01E4F-8B57-47A4-9CD6-02C8D4DE366A}" dt="2022-09-22T08:40:56.404" v="10980" actId="478"/>
          <ac:spMkLst>
            <pc:docMk/>
            <pc:sldMk cId="58087557" sldId="1748"/>
            <ac:spMk id="17" creationId="{FC69D615-8638-18E5-8104-1E3D3F7FDD33}"/>
          </ac:spMkLst>
        </pc:spChg>
        <pc:picChg chg="mod">
          <ac:chgData name="James SEARBY" userId="f5a8e828-329a-465e-9807-122d33517f8b" providerId="ADAL" clId="{AAE01E4F-8B57-47A4-9CD6-02C8D4DE366A}" dt="2022-09-22T08:27:57.612" v="10186" actId="1076"/>
          <ac:picMkLst>
            <pc:docMk/>
            <pc:sldMk cId="58087557" sldId="1748"/>
            <ac:picMk id="19458" creationId="{743F557C-CA39-ADE9-3B01-356DF3CEB20E}"/>
          </ac:picMkLst>
        </pc:picChg>
      </pc:sldChg>
      <pc:sldChg chg="del">
        <pc:chgData name="James SEARBY" userId="f5a8e828-329a-465e-9807-122d33517f8b" providerId="ADAL" clId="{AAE01E4F-8B57-47A4-9CD6-02C8D4DE366A}" dt="2022-09-22T08:24:26.939" v="10158" actId="47"/>
        <pc:sldMkLst>
          <pc:docMk/>
          <pc:sldMk cId="2460824837" sldId="1750"/>
        </pc:sldMkLst>
      </pc:sldChg>
      <pc:sldChg chg="addSp delSp modSp add del mod modShow">
        <pc:chgData name="James SEARBY" userId="f5a8e828-329a-465e-9807-122d33517f8b" providerId="ADAL" clId="{AAE01E4F-8B57-47A4-9CD6-02C8D4DE366A}" dt="2022-09-22T08:24:47.642" v="10161" actId="47"/>
        <pc:sldMkLst>
          <pc:docMk/>
          <pc:sldMk cId="2341208986" sldId="1751"/>
        </pc:sldMkLst>
        <pc:spChg chg="del">
          <ac:chgData name="James SEARBY" userId="f5a8e828-329a-465e-9807-122d33517f8b" providerId="ADAL" clId="{AAE01E4F-8B57-47A4-9CD6-02C8D4DE366A}" dt="2022-09-05T14:59:18.294" v="1517" actId="478"/>
          <ac:spMkLst>
            <pc:docMk/>
            <pc:sldMk cId="2341208986" sldId="1751"/>
            <ac:spMk id="15" creationId="{B3456F6D-29B4-4CFA-A181-0DF7AC6A7CF3}"/>
          </ac:spMkLst>
        </pc:spChg>
        <pc:picChg chg="del">
          <ac:chgData name="James SEARBY" userId="f5a8e828-329a-465e-9807-122d33517f8b" providerId="ADAL" clId="{AAE01E4F-8B57-47A4-9CD6-02C8D4DE366A}" dt="2022-09-05T16:02:29.943" v="1937" actId="478"/>
          <ac:picMkLst>
            <pc:docMk/>
            <pc:sldMk cId="2341208986" sldId="1751"/>
            <ac:picMk id="10" creationId="{B6981DE8-914D-474A-9F52-E73E38265584}"/>
          </ac:picMkLst>
        </pc:picChg>
        <pc:picChg chg="add mod">
          <ac:chgData name="James SEARBY" userId="f5a8e828-329a-465e-9807-122d33517f8b" providerId="ADAL" clId="{AAE01E4F-8B57-47A4-9CD6-02C8D4DE366A}" dt="2022-09-05T16:02:30.117" v="1938"/>
          <ac:picMkLst>
            <pc:docMk/>
            <pc:sldMk cId="2341208986" sldId="1751"/>
            <ac:picMk id="16" creationId="{E722FD28-1CD1-4654-A283-401A90F7A4CB}"/>
          </ac:picMkLst>
        </pc:picChg>
      </pc:sldChg>
      <pc:sldChg chg="addSp delSp modSp new add del mod">
        <pc:chgData name="James SEARBY" userId="f5a8e828-329a-465e-9807-122d33517f8b" providerId="ADAL" clId="{AAE01E4F-8B57-47A4-9CD6-02C8D4DE366A}" dt="2022-08-31T07:00:14.208" v="159" actId="47"/>
        <pc:sldMkLst>
          <pc:docMk/>
          <pc:sldMk cId="3511719281" sldId="1751"/>
        </pc:sldMkLst>
        <pc:spChg chg="add mod">
          <ac:chgData name="James SEARBY" userId="f5a8e828-329a-465e-9807-122d33517f8b" providerId="ADAL" clId="{AAE01E4F-8B57-47A4-9CD6-02C8D4DE366A}" dt="2022-08-31T06:50:04.647" v="54" actId="1037"/>
          <ac:spMkLst>
            <pc:docMk/>
            <pc:sldMk cId="3511719281" sldId="1751"/>
            <ac:spMk id="10" creationId="{4DA90483-169A-468F-A065-70E88864EA8F}"/>
          </ac:spMkLst>
        </pc:spChg>
        <pc:picChg chg="add del mod">
          <ac:chgData name="James SEARBY" userId="f5a8e828-329a-465e-9807-122d33517f8b" providerId="ADAL" clId="{AAE01E4F-8B57-47A4-9CD6-02C8D4DE366A}" dt="2022-08-31T06:54:21.689" v="72" actId="21"/>
          <ac:picMkLst>
            <pc:docMk/>
            <pc:sldMk cId="3511719281" sldId="1751"/>
            <ac:picMk id="12" creationId="{E6151C23-6A74-4C82-95A0-CFCF02FF103A}"/>
          </ac:picMkLst>
        </pc:picChg>
        <pc:picChg chg="add mod">
          <ac:chgData name="James SEARBY" userId="f5a8e828-329a-465e-9807-122d33517f8b" providerId="ADAL" clId="{AAE01E4F-8B57-47A4-9CD6-02C8D4DE366A}" dt="2022-08-31T06:49:38.947" v="47" actId="14100"/>
          <ac:picMkLst>
            <pc:docMk/>
            <pc:sldMk cId="3511719281" sldId="1751"/>
            <ac:picMk id="1026" creationId="{E6963445-9192-430D-B616-D5FB59477D68}"/>
          </ac:picMkLst>
        </pc:picChg>
      </pc:sldChg>
      <pc:sldChg chg="addSp delSp modSp add del mod modAnim">
        <pc:chgData name="James SEARBY" userId="f5a8e828-329a-465e-9807-122d33517f8b" providerId="ADAL" clId="{AAE01E4F-8B57-47A4-9CD6-02C8D4DE366A}" dt="2022-09-05T15:56:53.913" v="1863" actId="47"/>
        <pc:sldMkLst>
          <pc:docMk/>
          <pc:sldMk cId="840961865" sldId="1752"/>
        </pc:sldMkLst>
        <pc:spChg chg="del">
          <ac:chgData name="James SEARBY" userId="f5a8e828-329a-465e-9807-122d33517f8b" providerId="ADAL" clId="{AAE01E4F-8B57-47A4-9CD6-02C8D4DE366A}" dt="2022-09-05T15:53:38.048" v="1804" actId="478"/>
          <ac:spMkLst>
            <pc:docMk/>
            <pc:sldMk cId="840961865" sldId="1752"/>
            <ac:spMk id="2" creationId="{C12BBEC9-64C0-D6EB-6BD6-BEF03ED9F6D6}"/>
          </ac:spMkLst>
        </pc:spChg>
        <pc:spChg chg="del">
          <ac:chgData name="James SEARBY" userId="f5a8e828-329a-465e-9807-122d33517f8b" providerId="ADAL" clId="{AAE01E4F-8B57-47A4-9CD6-02C8D4DE366A}" dt="2022-09-05T15:53:38.048" v="1804" actId="478"/>
          <ac:spMkLst>
            <pc:docMk/>
            <pc:sldMk cId="840961865" sldId="1752"/>
            <ac:spMk id="3" creationId="{6931DB88-1865-4E40-A94D-A90669175E8D}"/>
          </ac:spMkLst>
        </pc:spChg>
        <pc:spChg chg="del">
          <ac:chgData name="James SEARBY" userId="f5a8e828-329a-465e-9807-122d33517f8b" providerId="ADAL" clId="{AAE01E4F-8B57-47A4-9CD6-02C8D4DE366A}" dt="2022-09-05T15:53:38.048" v="1804" actId="478"/>
          <ac:spMkLst>
            <pc:docMk/>
            <pc:sldMk cId="840961865" sldId="1752"/>
            <ac:spMk id="7" creationId="{ABE01C36-E0BA-B03C-BC85-E24186C74620}"/>
          </ac:spMkLst>
        </pc:spChg>
        <pc:spChg chg="del">
          <ac:chgData name="James SEARBY" userId="f5a8e828-329a-465e-9807-122d33517f8b" providerId="ADAL" clId="{AAE01E4F-8B57-47A4-9CD6-02C8D4DE366A}" dt="2022-09-05T15:53:38.048" v="1804" actId="478"/>
          <ac:spMkLst>
            <pc:docMk/>
            <pc:sldMk cId="840961865" sldId="1752"/>
            <ac:spMk id="8" creationId="{A5211306-C71C-91C2-81B4-E649CA34C5B0}"/>
          </ac:spMkLst>
        </pc:spChg>
        <pc:spChg chg="del">
          <ac:chgData name="James SEARBY" userId="f5a8e828-329a-465e-9807-122d33517f8b" providerId="ADAL" clId="{AAE01E4F-8B57-47A4-9CD6-02C8D4DE366A}" dt="2022-09-05T15:53:38.048" v="1804" actId="478"/>
          <ac:spMkLst>
            <pc:docMk/>
            <pc:sldMk cId="840961865" sldId="1752"/>
            <ac:spMk id="9" creationId="{5BECF46C-15B1-E1C5-D001-C84D5A6CDD4F}"/>
          </ac:spMkLst>
        </pc:spChg>
        <pc:spChg chg="del">
          <ac:chgData name="James SEARBY" userId="f5a8e828-329a-465e-9807-122d33517f8b" providerId="ADAL" clId="{AAE01E4F-8B57-47A4-9CD6-02C8D4DE366A}" dt="2022-09-05T15:53:38.048" v="1804" actId="478"/>
          <ac:spMkLst>
            <pc:docMk/>
            <pc:sldMk cId="840961865" sldId="1752"/>
            <ac:spMk id="11" creationId="{5368C36F-0AA9-436C-BBC0-AD24AD83EC86}"/>
          </ac:spMkLst>
        </pc:spChg>
        <pc:spChg chg="del">
          <ac:chgData name="James SEARBY" userId="f5a8e828-329a-465e-9807-122d33517f8b" providerId="ADAL" clId="{AAE01E4F-8B57-47A4-9CD6-02C8D4DE366A}" dt="2022-09-05T15:53:38.048" v="1804" actId="478"/>
          <ac:spMkLst>
            <pc:docMk/>
            <pc:sldMk cId="840961865" sldId="1752"/>
            <ac:spMk id="16" creationId="{356D21AF-5EBF-445C-8C2A-56C820ED45E2}"/>
          </ac:spMkLst>
        </pc:spChg>
        <pc:spChg chg="del">
          <ac:chgData name="James SEARBY" userId="f5a8e828-329a-465e-9807-122d33517f8b" providerId="ADAL" clId="{AAE01E4F-8B57-47A4-9CD6-02C8D4DE366A}" dt="2022-09-05T15:53:38.048" v="1804" actId="478"/>
          <ac:spMkLst>
            <pc:docMk/>
            <pc:sldMk cId="840961865" sldId="1752"/>
            <ac:spMk id="18" creationId="{F0831129-50B5-4414-BFBA-D32C5134BCFC}"/>
          </ac:spMkLst>
        </pc:spChg>
        <pc:spChg chg="add mod">
          <ac:chgData name="James SEARBY" userId="f5a8e828-329a-465e-9807-122d33517f8b" providerId="ADAL" clId="{AAE01E4F-8B57-47A4-9CD6-02C8D4DE366A}" dt="2022-09-05T15:53:44.145" v="1806" actId="688"/>
          <ac:spMkLst>
            <pc:docMk/>
            <pc:sldMk cId="840961865" sldId="1752"/>
            <ac:spMk id="40" creationId="{449191F5-91F5-4DCF-929F-0AF92ABEBA57}"/>
          </ac:spMkLst>
        </pc:spChg>
        <pc:grpChg chg="del">
          <ac:chgData name="James SEARBY" userId="f5a8e828-329a-465e-9807-122d33517f8b" providerId="ADAL" clId="{AAE01E4F-8B57-47A4-9CD6-02C8D4DE366A}" dt="2022-09-05T15:53:38.048" v="1804" actId="478"/>
          <ac:grpSpMkLst>
            <pc:docMk/>
            <pc:sldMk cId="840961865" sldId="1752"/>
            <ac:grpSpMk id="6" creationId="{88F9ECD1-56DA-0BC2-6D4E-C4E293EE59A0}"/>
          </ac:grpSpMkLst>
        </pc:grpChg>
        <pc:grpChg chg="del">
          <ac:chgData name="James SEARBY" userId="f5a8e828-329a-465e-9807-122d33517f8b" providerId="ADAL" clId="{AAE01E4F-8B57-47A4-9CD6-02C8D4DE366A}" dt="2022-09-05T15:53:38.048" v="1804" actId="478"/>
          <ac:grpSpMkLst>
            <pc:docMk/>
            <pc:sldMk cId="840961865" sldId="1752"/>
            <ac:grpSpMk id="81" creationId="{0B441AB0-5FE7-4AE1-9A2D-0601F12B12A0}"/>
          </ac:grpSpMkLst>
        </pc:grpChg>
        <pc:grpChg chg="del">
          <ac:chgData name="James SEARBY" userId="f5a8e828-329a-465e-9807-122d33517f8b" providerId="ADAL" clId="{AAE01E4F-8B57-47A4-9CD6-02C8D4DE366A}" dt="2022-09-05T15:53:38.048" v="1804" actId="478"/>
          <ac:grpSpMkLst>
            <pc:docMk/>
            <pc:sldMk cId="840961865" sldId="1752"/>
            <ac:grpSpMk id="82" creationId="{5DF5B78F-94F2-499A-945B-B425E1705C32}"/>
          </ac:grpSpMkLst>
        </pc:grpChg>
        <pc:grpChg chg="del">
          <ac:chgData name="James SEARBY" userId="f5a8e828-329a-465e-9807-122d33517f8b" providerId="ADAL" clId="{AAE01E4F-8B57-47A4-9CD6-02C8D4DE366A}" dt="2022-09-05T15:53:38.048" v="1804" actId="478"/>
          <ac:grpSpMkLst>
            <pc:docMk/>
            <pc:sldMk cId="840961865" sldId="1752"/>
            <ac:grpSpMk id="83" creationId="{FEE1DE83-39DE-4BB7-AA76-56FF02234099}"/>
          </ac:grpSpMkLst>
        </pc:grpChg>
        <pc:grpChg chg="del">
          <ac:chgData name="James SEARBY" userId="f5a8e828-329a-465e-9807-122d33517f8b" providerId="ADAL" clId="{AAE01E4F-8B57-47A4-9CD6-02C8D4DE366A}" dt="2022-09-05T15:53:38.048" v="1804" actId="478"/>
          <ac:grpSpMkLst>
            <pc:docMk/>
            <pc:sldMk cId="840961865" sldId="1752"/>
            <ac:grpSpMk id="84" creationId="{8DFFAAAA-44FF-4346-94F1-FDDF74ED73EC}"/>
          </ac:grpSpMkLst>
        </pc:grpChg>
        <pc:grpChg chg="del">
          <ac:chgData name="James SEARBY" userId="f5a8e828-329a-465e-9807-122d33517f8b" providerId="ADAL" clId="{AAE01E4F-8B57-47A4-9CD6-02C8D4DE366A}" dt="2022-09-05T15:53:38.048" v="1804" actId="478"/>
          <ac:grpSpMkLst>
            <pc:docMk/>
            <pc:sldMk cId="840961865" sldId="1752"/>
            <ac:grpSpMk id="85" creationId="{CA98517D-5FB9-4BD5-9B52-42E868131AD3}"/>
          </ac:grpSpMkLst>
        </pc:grpChg>
        <pc:grpChg chg="del">
          <ac:chgData name="James SEARBY" userId="f5a8e828-329a-465e-9807-122d33517f8b" providerId="ADAL" clId="{AAE01E4F-8B57-47A4-9CD6-02C8D4DE366A}" dt="2022-09-05T15:53:38.048" v="1804" actId="478"/>
          <ac:grpSpMkLst>
            <pc:docMk/>
            <pc:sldMk cId="840961865" sldId="1752"/>
            <ac:grpSpMk id="86" creationId="{BC750142-BDE0-482C-B979-E47F6F09BC78}"/>
          </ac:grpSpMkLst>
        </pc:grpChg>
        <pc:grpChg chg="del">
          <ac:chgData name="James SEARBY" userId="f5a8e828-329a-465e-9807-122d33517f8b" providerId="ADAL" clId="{AAE01E4F-8B57-47A4-9CD6-02C8D4DE366A}" dt="2022-09-05T15:53:38.048" v="1804" actId="478"/>
          <ac:grpSpMkLst>
            <pc:docMk/>
            <pc:sldMk cId="840961865" sldId="1752"/>
            <ac:grpSpMk id="87" creationId="{D0F952F0-0C69-44C2-ACE8-397FD95674DD}"/>
          </ac:grpSpMkLst>
        </pc:grpChg>
        <pc:grpChg chg="del">
          <ac:chgData name="James SEARBY" userId="f5a8e828-329a-465e-9807-122d33517f8b" providerId="ADAL" clId="{AAE01E4F-8B57-47A4-9CD6-02C8D4DE366A}" dt="2022-09-05T15:53:38.048" v="1804" actId="478"/>
          <ac:grpSpMkLst>
            <pc:docMk/>
            <pc:sldMk cId="840961865" sldId="1752"/>
            <ac:grpSpMk id="88" creationId="{6C62D62B-4615-403B-BA9E-EC61D6FB8FCA}"/>
          </ac:grpSpMkLst>
        </pc:grpChg>
        <pc:picChg chg="del">
          <ac:chgData name="James SEARBY" userId="f5a8e828-329a-465e-9807-122d33517f8b" providerId="ADAL" clId="{AAE01E4F-8B57-47A4-9CD6-02C8D4DE366A}" dt="2022-09-05T15:53:38.048" v="1804" actId="478"/>
          <ac:picMkLst>
            <pc:docMk/>
            <pc:sldMk cId="840961865" sldId="1752"/>
            <ac:picMk id="10" creationId="{B6981DE8-914D-474A-9F52-E73E38265584}"/>
          </ac:picMkLst>
        </pc:picChg>
        <pc:picChg chg="del">
          <ac:chgData name="James SEARBY" userId="f5a8e828-329a-465e-9807-122d33517f8b" providerId="ADAL" clId="{AAE01E4F-8B57-47A4-9CD6-02C8D4DE366A}" dt="2022-09-05T15:53:38.048" v="1804" actId="478"/>
          <ac:picMkLst>
            <pc:docMk/>
            <pc:sldMk cId="840961865" sldId="1752"/>
            <ac:picMk id="12" creationId="{E88B766F-C81F-49D4-88BF-A95029BC2142}"/>
          </ac:picMkLst>
        </pc:picChg>
      </pc:sldChg>
      <pc:sldChg chg="addSp delSp modSp add del modAnim">
        <pc:chgData name="James SEARBY" userId="f5a8e828-329a-465e-9807-122d33517f8b" providerId="ADAL" clId="{AAE01E4F-8B57-47A4-9CD6-02C8D4DE366A}" dt="2022-09-12T07:58:26.962" v="5077" actId="47"/>
        <pc:sldMkLst>
          <pc:docMk/>
          <pc:sldMk cId="1041768497" sldId="1752"/>
        </pc:sldMkLst>
        <pc:spChg chg="add del mod">
          <ac:chgData name="James SEARBY" userId="f5a8e828-329a-465e-9807-122d33517f8b" providerId="ADAL" clId="{AAE01E4F-8B57-47A4-9CD6-02C8D4DE366A}" dt="2022-09-05T16:42:09.970" v="2894"/>
          <ac:spMkLst>
            <pc:docMk/>
            <pc:sldMk cId="1041768497" sldId="1752"/>
            <ac:spMk id="105" creationId="{17E7C196-698D-4C13-A0CF-D6212788AE01}"/>
          </ac:spMkLst>
        </pc:spChg>
      </pc:sldChg>
      <pc:sldChg chg="addSp delSp modSp add del mod delAnim modAnim modShow">
        <pc:chgData name="James SEARBY" userId="f5a8e828-329a-465e-9807-122d33517f8b" providerId="ADAL" clId="{AAE01E4F-8B57-47A4-9CD6-02C8D4DE366A}" dt="2022-09-12T07:09:16.668" v="3751" actId="47"/>
        <pc:sldMkLst>
          <pc:docMk/>
          <pc:sldMk cId="3725628855" sldId="1753"/>
        </pc:sldMkLst>
        <pc:spChg chg="add del mod">
          <ac:chgData name="James SEARBY" userId="f5a8e828-329a-465e-9807-122d33517f8b" providerId="ADAL" clId="{AAE01E4F-8B57-47A4-9CD6-02C8D4DE366A}" dt="2022-09-05T16:29:38.304" v="2367" actId="21"/>
          <ac:spMkLst>
            <pc:docMk/>
            <pc:sldMk cId="3725628855" sldId="1753"/>
            <ac:spMk id="105" creationId="{C4B0590B-6B63-4C2F-974C-2EF9A66AA263}"/>
          </ac:spMkLst>
        </pc:spChg>
        <pc:spChg chg="del">
          <ac:chgData name="James SEARBY" userId="f5a8e828-329a-465e-9807-122d33517f8b" providerId="ADAL" clId="{AAE01E4F-8B57-47A4-9CD6-02C8D4DE366A}" dt="2022-09-05T16:22:08.164" v="2276" actId="478"/>
          <ac:spMkLst>
            <pc:docMk/>
            <pc:sldMk cId="3725628855" sldId="1753"/>
            <ac:spMk id="177" creationId="{54CCAD5F-CB56-E445-B7E0-29D3ABA1755F}"/>
          </ac:spMkLst>
        </pc:spChg>
        <pc:spChg chg="del">
          <ac:chgData name="James SEARBY" userId="f5a8e828-329a-465e-9807-122d33517f8b" providerId="ADAL" clId="{AAE01E4F-8B57-47A4-9CD6-02C8D4DE366A}" dt="2022-09-05T16:22:08.578" v="2277" actId="478"/>
          <ac:spMkLst>
            <pc:docMk/>
            <pc:sldMk cId="3725628855" sldId="1753"/>
            <ac:spMk id="178" creationId="{0F88B656-C58B-E148-B36A-CC59C3BCD975}"/>
          </ac:spMkLst>
        </pc:spChg>
        <pc:spChg chg="mod">
          <ac:chgData name="James SEARBY" userId="f5a8e828-329a-465e-9807-122d33517f8b" providerId="ADAL" clId="{AAE01E4F-8B57-47A4-9CD6-02C8D4DE366A}" dt="2022-09-05T16:23:00.406" v="2282" actId="1076"/>
          <ac:spMkLst>
            <pc:docMk/>
            <pc:sldMk cId="3725628855" sldId="1753"/>
            <ac:spMk id="218" creationId="{2C72C37C-27F8-E748-9329-695E9E95132A}"/>
          </ac:spMkLst>
        </pc:spChg>
        <pc:spChg chg="mod">
          <ac:chgData name="James SEARBY" userId="f5a8e828-329a-465e-9807-122d33517f8b" providerId="ADAL" clId="{AAE01E4F-8B57-47A4-9CD6-02C8D4DE366A}" dt="2022-09-05T16:27:22.744" v="2360" actId="1038"/>
          <ac:spMkLst>
            <pc:docMk/>
            <pc:sldMk cId="3725628855" sldId="1753"/>
            <ac:spMk id="219" creationId="{7BF37723-7EEC-1747-A79F-9A4FE1417961}"/>
          </ac:spMkLst>
        </pc:spChg>
        <pc:spChg chg="mod">
          <ac:chgData name="James SEARBY" userId="f5a8e828-329a-465e-9807-122d33517f8b" providerId="ADAL" clId="{AAE01E4F-8B57-47A4-9CD6-02C8D4DE366A}" dt="2022-09-05T16:26:27.949" v="2337" actId="1035"/>
          <ac:spMkLst>
            <pc:docMk/>
            <pc:sldMk cId="3725628855" sldId="1753"/>
            <ac:spMk id="220" creationId="{8B67C6C1-9A86-DD47-9AC6-9225AD985FD2}"/>
          </ac:spMkLst>
        </pc:spChg>
        <pc:spChg chg="del">
          <ac:chgData name="James SEARBY" userId="f5a8e828-329a-465e-9807-122d33517f8b" providerId="ADAL" clId="{AAE01E4F-8B57-47A4-9CD6-02C8D4DE366A}" dt="2022-09-05T16:21:18.521" v="2262" actId="478"/>
          <ac:spMkLst>
            <pc:docMk/>
            <pc:sldMk cId="3725628855" sldId="1753"/>
            <ac:spMk id="221" creationId="{D554DBAD-86BC-3B42-AB9C-E63A18BED8CE}"/>
          </ac:spMkLst>
        </pc:spChg>
        <pc:spChg chg="del">
          <ac:chgData name="James SEARBY" userId="f5a8e828-329a-465e-9807-122d33517f8b" providerId="ADAL" clId="{AAE01E4F-8B57-47A4-9CD6-02C8D4DE366A}" dt="2022-09-05T16:21:21.225" v="2265" actId="478"/>
          <ac:spMkLst>
            <pc:docMk/>
            <pc:sldMk cId="3725628855" sldId="1753"/>
            <ac:spMk id="222" creationId="{EF101471-1D61-DF43-91B4-04B09B5D1397}"/>
          </ac:spMkLst>
        </pc:spChg>
        <pc:spChg chg="del">
          <ac:chgData name="James SEARBY" userId="f5a8e828-329a-465e-9807-122d33517f8b" providerId="ADAL" clId="{AAE01E4F-8B57-47A4-9CD6-02C8D4DE366A}" dt="2022-09-05T16:21:10.757" v="2256" actId="478"/>
          <ac:spMkLst>
            <pc:docMk/>
            <pc:sldMk cId="3725628855" sldId="1753"/>
            <ac:spMk id="223" creationId="{9ACCA6F8-18D9-F84B-BF6B-5790026D3A66}"/>
          </ac:spMkLst>
        </pc:spChg>
        <pc:spChg chg="del mod">
          <ac:chgData name="James SEARBY" userId="f5a8e828-329a-465e-9807-122d33517f8b" providerId="ADAL" clId="{AAE01E4F-8B57-47A4-9CD6-02C8D4DE366A}" dt="2022-09-05T16:21:15.401" v="2259" actId="478"/>
          <ac:spMkLst>
            <pc:docMk/>
            <pc:sldMk cId="3725628855" sldId="1753"/>
            <ac:spMk id="225" creationId="{C0001E78-288A-D740-B53F-A16CA00A0CDA}"/>
          </ac:spMkLst>
        </pc:spChg>
        <pc:spChg chg="del">
          <ac:chgData name="James SEARBY" userId="f5a8e828-329a-465e-9807-122d33517f8b" providerId="ADAL" clId="{AAE01E4F-8B57-47A4-9CD6-02C8D4DE366A}" dt="2022-09-05T16:21:24.537" v="2267" actId="478"/>
          <ac:spMkLst>
            <pc:docMk/>
            <pc:sldMk cId="3725628855" sldId="1753"/>
            <ac:spMk id="226" creationId="{9F3F363A-FF29-CE4F-9C0D-93D87FACC176}"/>
          </ac:spMkLst>
        </pc:spChg>
        <pc:spChg chg="del">
          <ac:chgData name="James SEARBY" userId="f5a8e828-329a-465e-9807-122d33517f8b" providerId="ADAL" clId="{AAE01E4F-8B57-47A4-9CD6-02C8D4DE366A}" dt="2022-09-05T16:21:16.542" v="2260" actId="478"/>
          <ac:spMkLst>
            <pc:docMk/>
            <pc:sldMk cId="3725628855" sldId="1753"/>
            <ac:spMk id="227" creationId="{1838962A-7613-DB41-A0B7-2A50D3ACE827}"/>
          </ac:spMkLst>
        </pc:spChg>
        <pc:spChg chg="del">
          <ac:chgData name="James SEARBY" userId="f5a8e828-329a-465e-9807-122d33517f8b" providerId="ADAL" clId="{AAE01E4F-8B57-47A4-9CD6-02C8D4DE366A}" dt="2022-09-05T16:21:22.852" v="2266" actId="478"/>
          <ac:spMkLst>
            <pc:docMk/>
            <pc:sldMk cId="3725628855" sldId="1753"/>
            <ac:spMk id="228" creationId="{F3D3EAC9-AC08-DA4C-BED7-3012ACE9A43F}"/>
          </ac:spMkLst>
        </pc:spChg>
        <pc:spChg chg="del">
          <ac:chgData name="James SEARBY" userId="f5a8e828-329a-465e-9807-122d33517f8b" providerId="ADAL" clId="{AAE01E4F-8B57-47A4-9CD6-02C8D4DE366A}" dt="2022-09-05T16:21:26.732" v="2268" actId="478"/>
          <ac:spMkLst>
            <pc:docMk/>
            <pc:sldMk cId="3725628855" sldId="1753"/>
            <ac:spMk id="229" creationId="{35393CFE-EF43-814D-AB66-632B8F8A5E56}"/>
          </ac:spMkLst>
        </pc:spChg>
        <pc:spChg chg="del">
          <ac:chgData name="James SEARBY" userId="f5a8e828-329a-465e-9807-122d33517f8b" providerId="ADAL" clId="{AAE01E4F-8B57-47A4-9CD6-02C8D4DE366A}" dt="2022-09-05T16:21:19.329" v="2263" actId="478"/>
          <ac:spMkLst>
            <pc:docMk/>
            <pc:sldMk cId="3725628855" sldId="1753"/>
            <ac:spMk id="230" creationId="{433FCBD3-D4A3-D54E-A593-375C7190A290}"/>
          </ac:spMkLst>
        </pc:spChg>
        <pc:spChg chg="del">
          <ac:chgData name="James SEARBY" userId="f5a8e828-329a-465e-9807-122d33517f8b" providerId="ADAL" clId="{AAE01E4F-8B57-47A4-9CD6-02C8D4DE366A}" dt="2022-09-05T16:21:13.371" v="2258" actId="478"/>
          <ac:spMkLst>
            <pc:docMk/>
            <pc:sldMk cId="3725628855" sldId="1753"/>
            <ac:spMk id="231" creationId="{F7391798-B8AF-764B-9864-B5EDACE7C455}"/>
          </ac:spMkLst>
        </pc:spChg>
        <pc:spChg chg="del">
          <ac:chgData name="James SEARBY" userId="f5a8e828-329a-465e-9807-122d33517f8b" providerId="ADAL" clId="{AAE01E4F-8B57-47A4-9CD6-02C8D4DE366A}" dt="2022-09-05T16:21:20.316" v="2264" actId="478"/>
          <ac:spMkLst>
            <pc:docMk/>
            <pc:sldMk cId="3725628855" sldId="1753"/>
            <ac:spMk id="232" creationId="{5EDE2AE1-7B7B-DA43-B6CF-A029FCFB6DEE}"/>
          </ac:spMkLst>
        </pc:spChg>
        <pc:spChg chg="del">
          <ac:chgData name="James SEARBY" userId="f5a8e828-329a-465e-9807-122d33517f8b" providerId="ADAL" clId="{AAE01E4F-8B57-47A4-9CD6-02C8D4DE366A}" dt="2022-09-05T16:21:17.418" v="2261" actId="478"/>
          <ac:spMkLst>
            <pc:docMk/>
            <pc:sldMk cId="3725628855" sldId="1753"/>
            <ac:spMk id="233" creationId="{AD62538F-A1DF-F441-946A-8F7A72611249}"/>
          </ac:spMkLst>
        </pc:spChg>
        <pc:grpChg chg="del ord">
          <ac:chgData name="James SEARBY" userId="f5a8e828-329a-465e-9807-122d33517f8b" providerId="ADAL" clId="{AAE01E4F-8B57-47A4-9CD6-02C8D4DE366A}" dt="2022-09-05T16:25:52.006" v="2304" actId="478"/>
          <ac:grpSpMkLst>
            <pc:docMk/>
            <pc:sldMk cId="3725628855" sldId="1753"/>
            <ac:grpSpMk id="22" creationId="{444913FD-1E3D-C640-ABEE-2BD3960A27B8}"/>
          </ac:grpSpMkLst>
        </pc:grpChg>
        <pc:grpChg chg="del">
          <ac:chgData name="James SEARBY" userId="f5a8e828-329a-465e-9807-122d33517f8b" providerId="ADAL" clId="{AAE01E4F-8B57-47A4-9CD6-02C8D4DE366A}" dt="2022-09-05T16:21:34.265" v="2269" actId="478"/>
          <ac:grpSpMkLst>
            <pc:docMk/>
            <pc:sldMk cId="3725628855" sldId="1753"/>
            <ac:grpSpMk id="34" creationId="{92F32910-8B84-0943-9530-9ABF633C78E9}"/>
          </ac:grpSpMkLst>
        </pc:grpChg>
        <pc:grpChg chg="del">
          <ac:chgData name="James SEARBY" userId="f5a8e828-329a-465e-9807-122d33517f8b" providerId="ADAL" clId="{AAE01E4F-8B57-47A4-9CD6-02C8D4DE366A}" dt="2022-09-05T16:21:35.030" v="2270" actId="478"/>
          <ac:grpSpMkLst>
            <pc:docMk/>
            <pc:sldMk cId="3725628855" sldId="1753"/>
            <ac:grpSpMk id="35" creationId="{EF346129-E0F0-B94C-854C-BEB0ECACAB7D}"/>
          </ac:grpSpMkLst>
        </pc:grpChg>
        <pc:grpChg chg="del">
          <ac:chgData name="James SEARBY" userId="f5a8e828-329a-465e-9807-122d33517f8b" providerId="ADAL" clId="{AAE01E4F-8B57-47A4-9CD6-02C8D4DE366A}" dt="2022-09-05T16:21:36.271" v="2271" actId="478"/>
          <ac:grpSpMkLst>
            <pc:docMk/>
            <pc:sldMk cId="3725628855" sldId="1753"/>
            <ac:grpSpMk id="36" creationId="{3BBA04DB-EC2A-CC47-AA2A-603CECCC1110}"/>
          </ac:grpSpMkLst>
        </pc:grpChg>
        <pc:picChg chg="add mod ord">
          <ac:chgData name="James SEARBY" userId="f5a8e828-329a-465e-9807-122d33517f8b" providerId="ADAL" clId="{AAE01E4F-8B57-47A4-9CD6-02C8D4DE366A}" dt="2022-09-07T13:21:37.377" v="3185" actId="167"/>
          <ac:picMkLst>
            <pc:docMk/>
            <pc:sldMk cId="3725628855" sldId="1753"/>
            <ac:picMk id="20" creationId="{C272AA5F-8F7C-44F0-AA4F-4BFC6C4D49F2}"/>
          </ac:picMkLst>
        </pc:picChg>
        <pc:picChg chg="mod">
          <ac:chgData name="James SEARBY" userId="f5a8e828-329a-465e-9807-122d33517f8b" providerId="ADAL" clId="{AAE01E4F-8B57-47A4-9CD6-02C8D4DE366A}" dt="2022-09-05T16:22:18.956" v="2281" actId="1076"/>
          <ac:picMkLst>
            <pc:docMk/>
            <pc:sldMk cId="3725628855" sldId="1753"/>
            <ac:picMk id="24" creationId="{0CE8D4C6-B2D1-4D67-A34D-2DBB65609DDF}"/>
          </ac:picMkLst>
        </pc:picChg>
        <pc:picChg chg="mod">
          <ac:chgData name="James SEARBY" userId="f5a8e828-329a-465e-9807-122d33517f8b" providerId="ADAL" clId="{AAE01E4F-8B57-47A4-9CD6-02C8D4DE366A}" dt="2022-09-05T16:22:13.078" v="2279" actId="14100"/>
          <ac:picMkLst>
            <pc:docMk/>
            <pc:sldMk cId="3725628855" sldId="1753"/>
            <ac:picMk id="28" creationId="{F1F5DB30-B7CD-4FBC-8E1B-13A7DB1EC6F7}"/>
          </ac:picMkLst>
        </pc:picChg>
      </pc:sldChg>
      <pc:sldChg chg="addSp modSp add del mod modAnim modShow">
        <pc:chgData name="James SEARBY" userId="f5a8e828-329a-465e-9807-122d33517f8b" providerId="ADAL" clId="{AAE01E4F-8B57-47A4-9CD6-02C8D4DE366A}" dt="2022-09-12T07:09:17.538" v="3752" actId="47"/>
        <pc:sldMkLst>
          <pc:docMk/>
          <pc:sldMk cId="4294001224" sldId="1754"/>
        </pc:sldMkLst>
        <pc:spChg chg="add mod">
          <ac:chgData name="James SEARBY" userId="f5a8e828-329a-465e-9807-122d33517f8b" providerId="ADAL" clId="{AAE01E4F-8B57-47A4-9CD6-02C8D4DE366A}" dt="2022-09-05T16:30:25.226" v="2477" actId="1036"/>
          <ac:spMkLst>
            <pc:docMk/>
            <pc:sldMk cId="4294001224" sldId="1754"/>
            <ac:spMk id="16" creationId="{2C4A4AE3-874C-4ECE-B016-E1B7A3BA2600}"/>
          </ac:spMkLst>
        </pc:spChg>
        <pc:spChg chg="add mod">
          <ac:chgData name="James SEARBY" userId="f5a8e828-329a-465e-9807-122d33517f8b" providerId="ADAL" clId="{AAE01E4F-8B57-47A4-9CD6-02C8D4DE366A}" dt="2022-09-05T16:32:06.920" v="2485" actId="1037"/>
          <ac:spMkLst>
            <pc:docMk/>
            <pc:sldMk cId="4294001224" sldId="1754"/>
            <ac:spMk id="17" creationId="{9140623D-799E-4865-804A-FB5040C7FF36}"/>
          </ac:spMkLst>
        </pc:spChg>
        <pc:spChg chg="add mod">
          <ac:chgData name="James SEARBY" userId="f5a8e828-329a-465e-9807-122d33517f8b" providerId="ADAL" clId="{AAE01E4F-8B57-47A4-9CD6-02C8D4DE366A}" dt="2022-09-05T16:32:59.024" v="2493" actId="1038"/>
          <ac:spMkLst>
            <pc:docMk/>
            <pc:sldMk cId="4294001224" sldId="1754"/>
            <ac:spMk id="18" creationId="{F4FC7289-AA5F-4927-92C2-097689F5B302}"/>
          </ac:spMkLst>
        </pc:spChg>
        <pc:spChg chg="mod">
          <ac:chgData name="James SEARBY" userId="f5a8e828-329a-465e-9807-122d33517f8b" providerId="ADAL" clId="{AAE01E4F-8B57-47A4-9CD6-02C8D4DE366A}" dt="2022-09-05T16:29:59.836" v="2467" actId="1038"/>
          <ac:spMkLst>
            <pc:docMk/>
            <pc:sldMk cId="4294001224" sldId="1754"/>
            <ac:spMk id="218" creationId="{2C72C37C-27F8-E748-9329-695E9E95132A}"/>
          </ac:spMkLst>
        </pc:spChg>
        <pc:spChg chg="mod">
          <ac:chgData name="James SEARBY" userId="f5a8e828-329a-465e-9807-122d33517f8b" providerId="ADAL" clId="{AAE01E4F-8B57-47A4-9CD6-02C8D4DE366A}" dt="2022-09-05T16:29:59.836" v="2467" actId="1038"/>
          <ac:spMkLst>
            <pc:docMk/>
            <pc:sldMk cId="4294001224" sldId="1754"/>
            <ac:spMk id="219" creationId="{7BF37723-7EEC-1747-A79F-9A4FE1417961}"/>
          </ac:spMkLst>
        </pc:spChg>
        <pc:spChg chg="mod">
          <ac:chgData name="James SEARBY" userId="f5a8e828-329a-465e-9807-122d33517f8b" providerId="ADAL" clId="{AAE01E4F-8B57-47A4-9CD6-02C8D4DE366A}" dt="2022-09-05T16:29:59.836" v="2467" actId="1038"/>
          <ac:spMkLst>
            <pc:docMk/>
            <pc:sldMk cId="4294001224" sldId="1754"/>
            <ac:spMk id="220" creationId="{8B67C6C1-9A86-DD47-9AC6-9225AD985FD2}"/>
          </ac:spMkLst>
        </pc:spChg>
      </pc:sldChg>
      <pc:sldChg chg="addSp modSp add del mod modAnim modShow">
        <pc:chgData name="James SEARBY" userId="f5a8e828-329a-465e-9807-122d33517f8b" providerId="ADAL" clId="{AAE01E4F-8B57-47A4-9CD6-02C8D4DE366A}" dt="2022-09-12T07:09:18.569" v="3753" actId="47"/>
        <pc:sldMkLst>
          <pc:docMk/>
          <pc:sldMk cId="279570827" sldId="1755"/>
        </pc:sldMkLst>
        <pc:spChg chg="mod">
          <ac:chgData name="James SEARBY" userId="f5a8e828-329a-465e-9807-122d33517f8b" providerId="ADAL" clId="{AAE01E4F-8B57-47A4-9CD6-02C8D4DE366A}" dt="2022-09-05T16:34:04.068" v="2516" actId="1037"/>
          <ac:spMkLst>
            <pc:docMk/>
            <pc:sldMk cId="279570827" sldId="1755"/>
            <ac:spMk id="16" creationId="{2C4A4AE3-874C-4ECE-B016-E1B7A3BA2600}"/>
          </ac:spMkLst>
        </pc:spChg>
        <pc:spChg chg="mod">
          <ac:chgData name="James SEARBY" userId="f5a8e828-329a-465e-9807-122d33517f8b" providerId="ADAL" clId="{AAE01E4F-8B57-47A4-9CD6-02C8D4DE366A}" dt="2022-09-05T16:34:12.646" v="2605" actId="1038"/>
          <ac:spMkLst>
            <pc:docMk/>
            <pc:sldMk cId="279570827" sldId="1755"/>
            <ac:spMk id="17" creationId="{9140623D-799E-4865-804A-FB5040C7FF36}"/>
          </ac:spMkLst>
        </pc:spChg>
        <pc:spChg chg="mod">
          <ac:chgData name="James SEARBY" userId="f5a8e828-329a-465e-9807-122d33517f8b" providerId="ADAL" clId="{AAE01E4F-8B57-47A4-9CD6-02C8D4DE366A}" dt="2022-09-05T16:34:20.750" v="2676" actId="1037"/>
          <ac:spMkLst>
            <pc:docMk/>
            <pc:sldMk cId="279570827" sldId="1755"/>
            <ac:spMk id="18" creationId="{F4FC7289-AA5F-4927-92C2-097689F5B302}"/>
          </ac:spMkLst>
        </pc:spChg>
        <pc:spChg chg="add mod">
          <ac:chgData name="James SEARBY" userId="f5a8e828-329a-465e-9807-122d33517f8b" providerId="ADAL" clId="{AAE01E4F-8B57-47A4-9CD6-02C8D4DE366A}" dt="2022-09-05T16:39:15.096" v="2715" actId="1038"/>
          <ac:spMkLst>
            <pc:docMk/>
            <pc:sldMk cId="279570827" sldId="1755"/>
            <ac:spMk id="21" creationId="{15A5B163-649F-4065-AAF7-87C4478C57E0}"/>
          </ac:spMkLst>
        </pc:spChg>
        <pc:spChg chg="add mod">
          <ac:chgData name="James SEARBY" userId="f5a8e828-329a-465e-9807-122d33517f8b" providerId="ADAL" clId="{AAE01E4F-8B57-47A4-9CD6-02C8D4DE366A}" dt="2022-09-05T16:39:25.664" v="2722" actId="1037"/>
          <ac:spMkLst>
            <pc:docMk/>
            <pc:sldMk cId="279570827" sldId="1755"/>
            <ac:spMk id="22" creationId="{8B0C0DCE-5F91-464C-AA6B-2E9671339F54}"/>
          </ac:spMkLst>
        </pc:spChg>
      </pc:sldChg>
      <pc:sldChg chg="addSp delSp modSp add del mod modAnim modShow">
        <pc:chgData name="James SEARBY" userId="f5a8e828-329a-465e-9807-122d33517f8b" providerId="ADAL" clId="{AAE01E4F-8B57-47A4-9CD6-02C8D4DE366A}" dt="2022-09-12T07:09:19.038" v="3754" actId="47"/>
        <pc:sldMkLst>
          <pc:docMk/>
          <pc:sldMk cId="4037452418" sldId="1756"/>
        </pc:sldMkLst>
        <pc:spChg chg="mod">
          <ac:chgData name="James SEARBY" userId="f5a8e828-329a-465e-9807-122d33517f8b" providerId="ADAL" clId="{AAE01E4F-8B57-47A4-9CD6-02C8D4DE366A}" dt="2022-09-05T16:40:14.023" v="2806" actId="1035"/>
          <ac:spMkLst>
            <pc:docMk/>
            <pc:sldMk cId="4037452418" sldId="1756"/>
            <ac:spMk id="21" creationId="{15A5B163-649F-4065-AAF7-87C4478C57E0}"/>
          </ac:spMkLst>
        </pc:spChg>
        <pc:spChg chg="mod">
          <ac:chgData name="James SEARBY" userId="f5a8e828-329a-465e-9807-122d33517f8b" providerId="ADAL" clId="{AAE01E4F-8B57-47A4-9CD6-02C8D4DE366A}" dt="2022-09-05T16:40:22.206" v="2873" actId="1035"/>
          <ac:spMkLst>
            <pc:docMk/>
            <pc:sldMk cId="4037452418" sldId="1756"/>
            <ac:spMk id="22" creationId="{8B0C0DCE-5F91-464C-AA6B-2E9671339F54}"/>
          </ac:spMkLst>
        </pc:spChg>
        <pc:spChg chg="add mod">
          <ac:chgData name="James SEARBY" userId="f5a8e828-329a-465e-9807-122d33517f8b" providerId="ADAL" clId="{AAE01E4F-8B57-47A4-9CD6-02C8D4DE366A}" dt="2022-09-05T16:40:57.159" v="2882" actId="1035"/>
          <ac:spMkLst>
            <pc:docMk/>
            <pc:sldMk cId="4037452418" sldId="1756"/>
            <ac:spMk id="23" creationId="{756D035C-F2D8-4579-90B5-9E9911ED35B6}"/>
          </ac:spMkLst>
        </pc:spChg>
        <pc:spChg chg="add mod">
          <ac:chgData name="James SEARBY" userId="f5a8e828-329a-465e-9807-122d33517f8b" providerId="ADAL" clId="{AAE01E4F-8B57-47A4-9CD6-02C8D4DE366A}" dt="2022-09-05T16:41:38.079" v="2888" actId="1036"/>
          <ac:spMkLst>
            <pc:docMk/>
            <pc:sldMk cId="4037452418" sldId="1756"/>
            <ac:spMk id="25" creationId="{A7C7A618-1D00-4696-9449-E1723212146C}"/>
          </ac:spMkLst>
        </pc:spChg>
        <pc:spChg chg="add mod">
          <ac:chgData name="James SEARBY" userId="f5a8e828-329a-465e-9807-122d33517f8b" providerId="ADAL" clId="{AAE01E4F-8B57-47A4-9CD6-02C8D4DE366A}" dt="2022-09-05T16:41:50.877" v="2890" actId="1076"/>
          <ac:spMkLst>
            <pc:docMk/>
            <pc:sldMk cId="4037452418" sldId="1756"/>
            <ac:spMk id="27" creationId="{0F7647AD-C052-425D-A994-2D5958142EA8}"/>
          </ac:spMkLst>
        </pc:spChg>
        <pc:spChg chg="add mod">
          <ac:chgData name="James SEARBY" userId="f5a8e828-329a-465e-9807-122d33517f8b" providerId="ADAL" clId="{AAE01E4F-8B57-47A4-9CD6-02C8D4DE366A}" dt="2022-09-05T16:42:16.724" v="2899" actId="1037"/>
          <ac:spMkLst>
            <pc:docMk/>
            <pc:sldMk cId="4037452418" sldId="1756"/>
            <ac:spMk id="29" creationId="{103A1B9F-50ED-44E1-856A-F038DC28D1FE}"/>
          </ac:spMkLst>
        </pc:spChg>
        <pc:spChg chg="add del mod">
          <ac:chgData name="James SEARBY" userId="f5a8e828-329a-465e-9807-122d33517f8b" providerId="ADAL" clId="{AAE01E4F-8B57-47A4-9CD6-02C8D4DE366A}" dt="2022-09-05T16:42:47.181" v="2902" actId="478"/>
          <ac:spMkLst>
            <pc:docMk/>
            <pc:sldMk cId="4037452418" sldId="1756"/>
            <ac:spMk id="30" creationId="{FEF6DB85-6285-4DD5-9238-61539BC7C69A}"/>
          </ac:spMkLst>
        </pc:spChg>
        <pc:spChg chg="add mod">
          <ac:chgData name="James SEARBY" userId="f5a8e828-329a-465e-9807-122d33517f8b" providerId="ADAL" clId="{AAE01E4F-8B57-47A4-9CD6-02C8D4DE366A}" dt="2022-09-05T16:42:57.644" v="2904" actId="1076"/>
          <ac:spMkLst>
            <pc:docMk/>
            <pc:sldMk cId="4037452418" sldId="1756"/>
            <ac:spMk id="31" creationId="{C726FCB3-BFB8-442B-9BE0-8480344D419B}"/>
          </ac:spMkLst>
        </pc:spChg>
      </pc:sldChg>
      <pc:sldChg chg="add del">
        <pc:chgData name="James SEARBY" userId="f5a8e828-329a-465e-9807-122d33517f8b" providerId="ADAL" clId="{AAE01E4F-8B57-47A4-9CD6-02C8D4DE366A}" dt="2022-09-05T16:40:33.905" v="2875" actId="47"/>
        <pc:sldMkLst>
          <pc:docMk/>
          <pc:sldMk cId="1420408188" sldId="1757"/>
        </pc:sldMkLst>
      </pc:sldChg>
      <pc:sldChg chg="addSp delSp modSp del mod modShow">
        <pc:chgData name="James SEARBY" userId="f5a8e828-329a-465e-9807-122d33517f8b" providerId="ADAL" clId="{AAE01E4F-8B57-47A4-9CD6-02C8D4DE366A}" dt="2022-09-12T07:09:13.870" v="3750" actId="47"/>
        <pc:sldMkLst>
          <pc:docMk/>
          <pc:sldMk cId="3603792263" sldId="1757"/>
        </pc:sldMkLst>
        <pc:spChg chg="del mod">
          <ac:chgData name="James SEARBY" userId="f5a8e828-329a-465e-9807-122d33517f8b" providerId="ADAL" clId="{AAE01E4F-8B57-47A4-9CD6-02C8D4DE366A}" dt="2022-09-12T06:17:50.449" v="3299" actId="478"/>
          <ac:spMkLst>
            <pc:docMk/>
            <pc:sldMk cId="3603792263" sldId="1757"/>
            <ac:spMk id="16" creationId="{2C4A4AE3-874C-4ECE-B016-E1B7A3BA2600}"/>
          </ac:spMkLst>
        </pc:spChg>
        <pc:spChg chg="del mod">
          <ac:chgData name="James SEARBY" userId="f5a8e828-329a-465e-9807-122d33517f8b" providerId="ADAL" clId="{AAE01E4F-8B57-47A4-9CD6-02C8D4DE366A}" dt="2022-09-12T06:17:51.446" v="3300" actId="478"/>
          <ac:spMkLst>
            <pc:docMk/>
            <pc:sldMk cId="3603792263" sldId="1757"/>
            <ac:spMk id="17" creationId="{9140623D-799E-4865-804A-FB5040C7FF36}"/>
          </ac:spMkLst>
        </pc:spChg>
        <pc:spChg chg="del mod">
          <ac:chgData name="James SEARBY" userId="f5a8e828-329a-465e-9807-122d33517f8b" providerId="ADAL" clId="{AAE01E4F-8B57-47A4-9CD6-02C8D4DE366A}" dt="2022-09-12T06:17:52.820" v="3301" actId="478"/>
          <ac:spMkLst>
            <pc:docMk/>
            <pc:sldMk cId="3603792263" sldId="1757"/>
            <ac:spMk id="18" creationId="{F4FC7289-AA5F-4927-92C2-097689F5B302}"/>
          </ac:spMkLst>
        </pc:spChg>
        <pc:spChg chg="del mod">
          <ac:chgData name="James SEARBY" userId="f5a8e828-329a-465e-9807-122d33517f8b" providerId="ADAL" clId="{AAE01E4F-8B57-47A4-9CD6-02C8D4DE366A}" dt="2022-09-12T06:18:17.610" v="3314" actId="478"/>
          <ac:spMkLst>
            <pc:docMk/>
            <pc:sldMk cId="3603792263" sldId="1757"/>
            <ac:spMk id="21" creationId="{15A5B163-649F-4065-AAF7-87C4478C57E0}"/>
          </ac:spMkLst>
        </pc:spChg>
        <pc:spChg chg="del">
          <ac:chgData name="James SEARBY" userId="f5a8e828-329a-465e-9807-122d33517f8b" providerId="ADAL" clId="{AAE01E4F-8B57-47A4-9CD6-02C8D4DE366A}" dt="2022-09-12T06:18:15.721" v="3312" actId="478"/>
          <ac:spMkLst>
            <pc:docMk/>
            <pc:sldMk cId="3603792263" sldId="1757"/>
            <ac:spMk id="22" creationId="{8B0C0DCE-5F91-464C-AA6B-2E9671339F54}"/>
          </ac:spMkLst>
        </pc:spChg>
        <pc:spChg chg="del mod">
          <ac:chgData name="James SEARBY" userId="f5a8e828-329a-465e-9807-122d33517f8b" providerId="ADAL" clId="{AAE01E4F-8B57-47A4-9CD6-02C8D4DE366A}" dt="2022-09-12T06:18:11.711" v="3309" actId="478"/>
          <ac:spMkLst>
            <pc:docMk/>
            <pc:sldMk cId="3603792263" sldId="1757"/>
            <ac:spMk id="23" creationId="{756D035C-F2D8-4579-90B5-9E9911ED35B6}"/>
          </ac:spMkLst>
        </pc:spChg>
        <pc:spChg chg="del mod">
          <ac:chgData name="James SEARBY" userId="f5a8e828-329a-465e-9807-122d33517f8b" providerId="ADAL" clId="{AAE01E4F-8B57-47A4-9CD6-02C8D4DE366A}" dt="2022-09-12T06:18:18.475" v="3315" actId="478"/>
          <ac:spMkLst>
            <pc:docMk/>
            <pc:sldMk cId="3603792263" sldId="1757"/>
            <ac:spMk id="25" creationId="{A7C7A618-1D00-4696-9449-E1723212146C}"/>
          </ac:spMkLst>
        </pc:spChg>
        <pc:spChg chg="del mod">
          <ac:chgData name="James SEARBY" userId="f5a8e828-329a-465e-9807-122d33517f8b" providerId="ADAL" clId="{AAE01E4F-8B57-47A4-9CD6-02C8D4DE366A}" dt="2022-09-12T06:18:14.064" v="3311" actId="478"/>
          <ac:spMkLst>
            <pc:docMk/>
            <pc:sldMk cId="3603792263" sldId="1757"/>
            <ac:spMk id="27" creationId="{0F7647AD-C052-425D-A994-2D5958142EA8}"/>
          </ac:spMkLst>
        </pc:spChg>
        <pc:spChg chg="del mod">
          <ac:chgData name="James SEARBY" userId="f5a8e828-329a-465e-9807-122d33517f8b" providerId="ADAL" clId="{AAE01E4F-8B57-47A4-9CD6-02C8D4DE366A}" dt="2022-09-12T06:18:16.708" v="3313" actId="478"/>
          <ac:spMkLst>
            <pc:docMk/>
            <pc:sldMk cId="3603792263" sldId="1757"/>
            <ac:spMk id="29" creationId="{103A1B9F-50ED-44E1-856A-F038DC28D1FE}"/>
          </ac:spMkLst>
        </pc:spChg>
        <pc:spChg chg="add mod">
          <ac:chgData name="James SEARBY" userId="f5a8e828-329a-465e-9807-122d33517f8b" providerId="ADAL" clId="{AAE01E4F-8B57-47A4-9CD6-02C8D4DE366A}" dt="2022-09-12T06:18:30.390" v="3320" actId="1076"/>
          <ac:spMkLst>
            <pc:docMk/>
            <pc:sldMk cId="3603792263" sldId="1757"/>
            <ac:spMk id="30" creationId="{E3D0C332-C655-47CD-9706-28B29CA7B500}"/>
          </ac:spMkLst>
        </pc:spChg>
        <pc:spChg chg="del mod">
          <ac:chgData name="James SEARBY" userId="f5a8e828-329a-465e-9807-122d33517f8b" providerId="ADAL" clId="{AAE01E4F-8B57-47A4-9CD6-02C8D4DE366A}" dt="2022-09-12T06:18:13.299" v="3310" actId="478"/>
          <ac:spMkLst>
            <pc:docMk/>
            <pc:sldMk cId="3603792263" sldId="1757"/>
            <ac:spMk id="31" creationId="{C726FCB3-BFB8-442B-9BE0-8480344D419B}"/>
          </ac:spMkLst>
        </pc:spChg>
        <pc:spChg chg="add mod">
          <ac:chgData name="James SEARBY" userId="f5a8e828-329a-465e-9807-122d33517f8b" providerId="ADAL" clId="{AAE01E4F-8B57-47A4-9CD6-02C8D4DE366A}" dt="2022-09-12T06:18:27.698" v="3319" actId="1076"/>
          <ac:spMkLst>
            <pc:docMk/>
            <pc:sldMk cId="3603792263" sldId="1757"/>
            <ac:spMk id="32" creationId="{CFB32E9D-7FE6-4308-8DD0-2479EB4F0EF8}"/>
          </ac:spMkLst>
        </pc:spChg>
        <pc:spChg chg="add mod">
          <ac:chgData name="James SEARBY" userId="f5a8e828-329a-465e-9807-122d33517f8b" providerId="ADAL" clId="{AAE01E4F-8B57-47A4-9CD6-02C8D4DE366A}" dt="2022-09-12T06:19:13.436" v="3331" actId="1076"/>
          <ac:spMkLst>
            <pc:docMk/>
            <pc:sldMk cId="3603792263" sldId="1757"/>
            <ac:spMk id="33" creationId="{9046A97E-B1C7-4448-95FC-774E4B8F05F9}"/>
          </ac:spMkLst>
        </pc:spChg>
        <pc:spChg chg="add mod">
          <ac:chgData name="James SEARBY" userId="f5a8e828-329a-465e-9807-122d33517f8b" providerId="ADAL" clId="{AAE01E4F-8B57-47A4-9CD6-02C8D4DE366A}" dt="2022-09-12T06:18:34.218" v="3322" actId="1076"/>
          <ac:spMkLst>
            <pc:docMk/>
            <pc:sldMk cId="3603792263" sldId="1757"/>
            <ac:spMk id="34" creationId="{71EA7D69-E55E-457F-9E4D-94F857CCE56C}"/>
          </ac:spMkLst>
        </pc:spChg>
        <pc:spChg chg="add mod">
          <ac:chgData name="James SEARBY" userId="f5a8e828-329a-465e-9807-122d33517f8b" providerId="ADAL" clId="{AAE01E4F-8B57-47A4-9CD6-02C8D4DE366A}" dt="2022-09-12T06:19:13.436" v="3331" actId="1076"/>
          <ac:spMkLst>
            <pc:docMk/>
            <pc:sldMk cId="3603792263" sldId="1757"/>
            <ac:spMk id="35" creationId="{E0EDC9DE-FB3F-42B2-B157-774C9941B3B1}"/>
          </ac:spMkLst>
        </pc:spChg>
        <pc:spChg chg="add mod">
          <ac:chgData name="James SEARBY" userId="f5a8e828-329a-465e-9807-122d33517f8b" providerId="ADAL" clId="{AAE01E4F-8B57-47A4-9CD6-02C8D4DE366A}" dt="2022-09-12T06:19:13.436" v="3331" actId="1076"/>
          <ac:spMkLst>
            <pc:docMk/>
            <pc:sldMk cId="3603792263" sldId="1757"/>
            <ac:spMk id="36" creationId="{0BBB8013-8D6A-4427-84E0-C7FD21189DFF}"/>
          </ac:spMkLst>
        </pc:spChg>
        <pc:spChg chg="add mod">
          <ac:chgData name="James SEARBY" userId="f5a8e828-329a-465e-9807-122d33517f8b" providerId="ADAL" clId="{AAE01E4F-8B57-47A4-9CD6-02C8D4DE366A}" dt="2022-09-12T06:19:07.420" v="3330" actId="1076"/>
          <ac:spMkLst>
            <pc:docMk/>
            <pc:sldMk cId="3603792263" sldId="1757"/>
            <ac:spMk id="37" creationId="{129A2D13-0FE3-49F9-8614-0BE034EC25C8}"/>
          </ac:spMkLst>
        </pc:spChg>
        <pc:spChg chg="add mod">
          <ac:chgData name="James SEARBY" userId="f5a8e828-329a-465e-9807-122d33517f8b" providerId="ADAL" clId="{AAE01E4F-8B57-47A4-9CD6-02C8D4DE366A}" dt="2022-09-12T06:19:07.420" v="3330" actId="1076"/>
          <ac:spMkLst>
            <pc:docMk/>
            <pc:sldMk cId="3603792263" sldId="1757"/>
            <ac:spMk id="38" creationId="{B3373A94-017D-46F8-A233-15D1BDFB0116}"/>
          </ac:spMkLst>
        </pc:spChg>
        <pc:spChg chg="add mod">
          <ac:chgData name="James SEARBY" userId="f5a8e828-329a-465e-9807-122d33517f8b" providerId="ADAL" clId="{AAE01E4F-8B57-47A4-9CD6-02C8D4DE366A}" dt="2022-09-12T06:19:07.420" v="3330" actId="1076"/>
          <ac:spMkLst>
            <pc:docMk/>
            <pc:sldMk cId="3603792263" sldId="1757"/>
            <ac:spMk id="39" creationId="{990C09B1-ACE6-4FF2-BB55-9844D21DA5CF}"/>
          </ac:spMkLst>
        </pc:spChg>
        <pc:spChg chg="add mod">
          <ac:chgData name="James SEARBY" userId="f5a8e828-329a-465e-9807-122d33517f8b" providerId="ADAL" clId="{AAE01E4F-8B57-47A4-9CD6-02C8D4DE366A}" dt="2022-09-12T06:19:07.420" v="3330" actId="1076"/>
          <ac:spMkLst>
            <pc:docMk/>
            <pc:sldMk cId="3603792263" sldId="1757"/>
            <ac:spMk id="40" creationId="{C47AB5F0-1459-4287-93A2-3EF05D63997B}"/>
          </ac:spMkLst>
        </pc:spChg>
        <pc:spChg chg="add mod">
          <ac:chgData name="James SEARBY" userId="f5a8e828-329a-465e-9807-122d33517f8b" providerId="ADAL" clId="{AAE01E4F-8B57-47A4-9CD6-02C8D4DE366A}" dt="2022-09-12T06:19:23.448" v="3333" actId="1076"/>
          <ac:spMkLst>
            <pc:docMk/>
            <pc:sldMk cId="3603792263" sldId="1757"/>
            <ac:spMk id="41" creationId="{E3292C4E-23A4-4AB6-8BAD-238C42889637}"/>
          </ac:spMkLst>
        </pc:spChg>
        <pc:spChg chg="add mod">
          <ac:chgData name="James SEARBY" userId="f5a8e828-329a-465e-9807-122d33517f8b" providerId="ADAL" clId="{AAE01E4F-8B57-47A4-9CD6-02C8D4DE366A}" dt="2022-09-12T06:19:23.448" v="3333" actId="1076"/>
          <ac:spMkLst>
            <pc:docMk/>
            <pc:sldMk cId="3603792263" sldId="1757"/>
            <ac:spMk id="42" creationId="{A87104FF-7074-4CE5-9D82-100FF8C9DEFC}"/>
          </ac:spMkLst>
        </pc:spChg>
        <pc:spChg chg="add mod">
          <ac:chgData name="James SEARBY" userId="f5a8e828-329a-465e-9807-122d33517f8b" providerId="ADAL" clId="{AAE01E4F-8B57-47A4-9CD6-02C8D4DE366A}" dt="2022-09-12T06:19:23.448" v="3333" actId="1076"/>
          <ac:spMkLst>
            <pc:docMk/>
            <pc:sldMk cId="3603792263" sldId="1757"/>
            <ac:spMk id="43" creationId="{C7B9C306-342A-4C59-A218-0540F0C039D2}"/>
          </ac:spMkLst>
        </pc:spChg>
        <pc:spChg chg="add mod">
          <ac:chgData name="James SEARBY" userId="f5a8e828-329a-465e-9807-122d33517f8b" providerId="ADAL" clId="{AAE01E4F-8B57-47A4-9CD6-02C8D4DE366A}" dt="2022-09-12T06:19:23.448" v="3333" actId="1076"/>
          <ac:spMkLst>
            <pc:docMk/>
            <pc:sldMk cId="3603792263" sldId="1757"/>
            <ac:spMk id="44" creationId="{2E667D78-63BA-440D-8A24-8B8578B52D69}"/>
          </ac:spMkLst>
        </pc:spChg>
        <pc:spChg chg="mod">
          <ac:chgData name="James SEARBY" userId="f5a8e828-329a-465e-9807-122d33517f8b" providerId="ADAL" clId="{AAE01E4F-8B57-47A4-9CD6-02C8D4DE366A}" dt="2022-09-12T06:18:21.699" v="3316" actId="1076"/>
          <ac:spMkLst>
            <pc:docMk/>
            <pc:sldMk cId="3603792263" sldId="1757"/>
            <ac:spMk id="218" creationId="{2C72C37C-27F8-E748-9329-695E9E95132A}"/>
          </ac:spMkLst>
        </pc:spChg>
        <pc:spChg chg="mod">
          <ac:chgData name="James SEARBY" userId="f5a8e828-329a-465e-9807-122d33517f8b" providerId="ADAL" clId="{AAE01E4F-8B57-47A4-9CD6-02C8D4DE366A}" dt="2022-09-12T06:18:23.709" v="3317" actId="1076"/>
          <ac:spMkLst>
            <pc:docMk/>
            <pc:sldMk cId="3603792263" sldId="1757"/>
            <ac:spMk id="219" creationId="{7BF37723-7EEC-1747-A79F-9A4FE1417961}"/>
          </ac:spMkLst>
        </pc:spChg>
        <pc:spChg chg="mod">
          <ac:chgData name="James SEARBY" userId="f5a8e828-329a-465e-9807-122d33517f8b" providerId="ADAL" clId="{AAE01E4F-8B57-47A4-9CD6-02C8D4DE366A}" dt="2022-09-12T06:18:25.946" v="3318" actId="1076"/>
          <ac:spMkLst>
            <pc:docMk/>
            <pc:sldMk cId="3603792263" sldId="1757"/>
            <ac:spMk id="220" creationId="{8B67C6C1-9A86-DD47-9AC6-9225AD985FD2}"/>
          </ac:spMkLst>
        </pc:spChg>
        <pc:grpChg chg="mod">
          <ac:chgData name="James SEARBY" userId="f5a8e828-329a-465e-9807-122d33517f8b" providerId="ADAL" clId="{AAE01E4F-8B57-47A4-9CD6-02C8D4DE366A}" dt="2022-09-12T06:16:32.109" v="3282" actId="1076"/>
          <ac:grpSpMkLst>
            <pc:docMk/>
            <pc:sldMk cId="3603792263" sldId="1757"/>
            <ac:grpSpMk id="5" creationId="{62220965-0F90-D46D-553C-AE1DFC05C2C0}"/>
          </ac:grpSpMkLst>
        </pc:grpChg>
      </pc:sldChg>
      <pc:sldChg chg="modSp mod ord modShow">
        <pc:chgData name="James SEARBY" userId="f5a8e828-329a-465e-9807-122d33517f8b" providerId="ADAL" clId="{AAE01E4F-8B57-47A4-9CD6-02C8D4DE366A}" dt="2022-09-12T09:02:30.338" v="5293"/>
        <pc:sldMkLst>
          <pc:docMk/>
          <pc:sldMk cId="2066212421" sldId="1758"/>
        </pc:sldMkLst>
        <pc:spChg chg="mod">
          <ac:chgData name="James SEARBY" userId="f5a8e828-329a-465e-9807-122d33517f8b" providerId="ADAL" clId="{AAE01E4F-8B57-47A4-9CD6-02C8D4DE366A}" dt="2022-09-12T07:30:14.763" v="4762" actId="20578"/>
          <ac:spMkLst>
            <pc:docMk/>
            <pc:sldMk cId="2066212421" sldId="1758"/>
            <ac:spMk id="7" creationId="{64E9592C-E9E6-A746-AD96-C5EA9BBDC905}"/>
          </ac:spMkLst>
        </pc:spChg>
        <pc:spChg chg="mod">
          <ac:chgData name="James SEARBY" userId="f5a8e828-329a-465e-9807-122d33517f8b" providerId="ADAL" clId="{AAE01E4F-8B57-47A4-9CD6-02C8D4DE366A}" dt="2022-09-12T07:31:35.207" v="4774" actId="20578"/>
          <ac:spMkLst>
            <pc:docMk/>
            <pc:sldMk cId="2066212421" sldId="1758"/>
            <ac:spMk id="10" creationId="{3B72DF87-841D-DF4F-ACDA-B7CDAE539E4F}"/>
          </ac:spMkLst>
        </pc:spChg>
        <pc:spChg chg="mod">
          <ac:chgData name="James SEARBY" userId="f5a8e828-329a-465e-9807-122d33517f8b" providerId="ADAL" clId="{AAE01E4F-8B57-47A4-9CD6-02C8D4DE366A}" dt="2022-09-12T07:31:51.518" v="4776" actId="20578"/>
          <ac:spMkLst>
            <pc:docMk/>
            <pc:sldMk cId="2066212421" sldId="1758"/>
            <ac:spMk id="14" creationId="{1168077F-C23C-B144-84CE-402A9979C69E}"/>
          </ac:spMkLst>
        </pc:spChg>
        <pc:spChg chg="mod">
          <ac:chgData name="James SEARBY" userId="f5a8e828-329a-465e-9807-122d33517f8b" providerId="ADAL" clId="{AAE01E4F-8B57-47A4-9CD6-02C8D4DE366A}" dt="2022-09-09T12:32:39.699" v="3272" actId="1076"/>
          <ac:spMkLst>
            <pc:docMk/>
            <pc:sldMk cId="2066212421" sldId="1758"/>
            <ac:spMk id="19" creationId="{72BE2DE4-A9FC-D44A-BD8C-3E4273FEE9A3}"/>
          </ac:spMkLst>
        </pc:spChg>
        <pc:spChg chg="mod">
          <ac:chgData name="James SEARBY" userId="f5a8e828-329a-465e-9807-122d33517f8b" providerId="ADAL" clId="{AAE01E4F-8B57-47A4-9CD6-02C8D4DE366A}" dt="2022-09-09T12:32:42.059" v="3273" actId="1076"/>
          <ac:spMkLst>
            <pc:docMk/>
            <pc:sldMk cId="2066212421" sldId="1758"/>
            <ac:spMk id="28" creationId="{81C92B0A-C224-D846-A358-19DA67941E93}"/>
          </ac:spMkLst>
        </pc:spChg>
        <pc:spChg chg="mod">
          <ac:chgData name="James SEARBY" userId="f5a8e828-329a-465e-9807-122d33517f8b" providerId="ADAL" clId="{AAE01E4F-8B57-47A4-9CD6-02C8D4DE366A}" dt="2022-09-09T12:33:43.883" v="3279" actId="207"/>
          <ac:spMkLst>
            <pc:docMk/>
            <pc:sldMk cId="2066212421" sldId="1758"/>
            <ac:spMk id="29" creationId="{23C73566-1D71-0C4F-B81C-CC57689B139F}"/>
          </ac:spMkLst>
        </pc:spChg>
        <pc:spChg chg="mod">
          <ac:chgData name="James SEARBY" userId="f5a8e828-329a-465e-9807-122d33517f8b" providerId="ADAL" clId="{AAE01E4F-8B57-47A4-9CD6-02C8D4DE366A}" dt="2022-09-09T12:33:25.822" v="3278" actId="207"/>
          <ac:spMkLst>
            <pc:docMk/>
            <pc:sldMk cId="2066212421" sldId="1758"/>
            <ac:spMk id="30" creationId="{5645EBB7-EFC1-0B40-8152-54B3DC484EDF}"/>
          </ac:spMkLst>
        </pc:spChg>
        <pc:spChg chg="mod">
          <ac:chgData name="James SEARBY" userId="f5a8e828-329a-465e-9807-122d33517f8b" providerId="ADAL" clId="{AAE01E4F-8B57-47A4-9CD6-02C8D4DE366A}" dt="2022-09-12T07:36:01.359" v="4851" actId="20578"/>
          <ac:spMkLst>
            <pc:docMk/>
            <pc:sldMk cId="2066212421" sldId="1758"/>
            <ac:spMk id="32" creationId="{824370EA-62E6-9B42-87D1-326DB3B473D7}"/>
          </ac:spMkLst>
        </pc:spChg>
        <pc:spChg chg="mod">
          <ac:chgData name="James SEARBY" userId="f5a8e828-329a-465e-9807-122d33517f8b" providerId="ADAL" clId="{AAE01E4F-8B57-47A4-9CD6-02C8D4DE366A}" dt="2022-09-09T12:33:53.146" v="3281" actId="207"/>
          <ac:spMkLst>
            <pc:docMk/>
            <pc:sldMk cId="2066212421" sldId="1758"/>
            <ac:spMk id="35" creationId="{FF8D23A5-F1F4-A14D-AA44-8A01EFF853EF}"/>
          </ac:spMkLst>
        </pc:spChg>
        <pc:spChg chg="mod">
          <ac:chgData name="James SEARBY" userId="f5a8e828-329a-465e-9807-122d33517f8b" providerId="ADAL" clId="{AAE01E4F-8B57-47A4-9CD6-02C8D4DE366A}" dt="2022-09-09T12:33:18.568" v="3276" actId="207"/>
          <ac:spMkLst>
            <pc:docMk/>
            <pc:sldMk cId="2066212421" sldId="1758"/>
            <ac:spMk id="37" creationId="{2721B8C8-AA7F-A34E-A9AF-502C953B0E03}"/>
          </ac:spMkLst>
        </pc:spChg>
        <pc:spChg chg="mod">
          <ac:chgData name="James SEARBY" userId="f5a8e828-329a-465e-9807-122d33517f8b" providerId="ADAL" clId="{AAE01E4F-8B57-47A4-9CD6-02C8D4DE366A}" dt="2022-09-09T12:32:01.669" v="3270" actId="1076"/>
          <ac:spMkLst>
            <pc:docMk/>
            <pc:sldMk cId="2066212421" sldId="1758"/>
            <ac:spMk id="69" creationId="{1856A36E-893E-3607-F722-A896CF4A9195}"/>
          </ac:spMkLst>
        </pc:spChg>
      </pc:sldChg>
      <pc:sldChg chg="del">
        <pc:chgData name="James SEARBY" userId="f5a8e828-329a-465e-9807-122d33517f8b" providerId="ADAL" clId="{AAE01E4F-8B57-47A4-9CD6-02C8D4DE366A}" dt="2022-09-23T13:19:29.117" v="13418" actId="47"/>
        <pc:sldMkLst>
          <pc:docMk/>
          <pc:sldMk cId="1450396286" sldId="1759"/>
        </pc:sldMkLst>
      </pc:sldChg>
      <pc:sldChg chg="del">
        <pc:chgData name="James SEARBY" userId="f5a8e828-329a-465e-9807-122d33517f8b" providerId="ADAL" clId="{AAE01E4F-8B57-47A4-9CD6-02C8D4DE366A}" dt="2022-09-22T12:38:36.198" v="12320" actId="47"/>
        <pc:sldMkLst>
          <pc:docMk/>
          <pc:sldMk cId="2367136237" sldId="1760"/>
        </pc:sldMkLst>
      </pc:sldChg>
      <pc:sldChg chg="modSp add del mod">
        <pc:chgData name="James SEARBY" userId="f5a8e828-329a-465e-9807-122d33517f8b" providerId="ADAL" clId="{AAE01E4F-8B57-47A4-9CD6-02C8D4DE366A}" dt="2022-09-12T07:09:13.015" v="3749" actId="47"/>
        <pc:sldMkLst>
          <pc:docMk/>
          <pc:sldMk cId="3355211472" sldId="1761"/>
        </pc:sldMkLst>
        <pc:spChg chg="mod">
          <ac:chgData name="James SEARBY" userId="f5a8e828-329a-465e-9807-122d33517f8b" providerId="ADAL" clId="{AAE01E4F-8B57-47A4-9CD6-02C8D4DE366A}" dt="2022-09-12T06:20:36.011" v="3346" actId="1076"/>
          <ac:spMkLst>
            <pc:docMk/>
            <pc:sldMk cId="3355211472" sldId="1761"/>
            <ac:spMk id="218" creationId="{2C72C37C-27F8-E748-9329-695E9E95132A}"/>
          </ac:spMkLst>
        </pc:spChg>
        <pc:spChg chg="mod">
          <ac:chgData name="James SEARBY" userId="f5a8e828-329a-465e-9807-122d33517f8b" providerId="ADAL" clId="{AAE01E4F-8B57-47A4-9CD6-02C8D4DE366A}" dt="2022-09-12T06:20:36.011" v="3346" actId="1076"/>
          <ac:spMkLst>
            <pc:docMk/>
            <pc:sldMk cId="3355211472" sldId="1761"/>
            <ac:spMk id="219" creationId="{7BF37723-7EEC-1747-A79F-9A4FE1417961}"/>
          </ac:spMkLst>
        </pc:spChg>
        <pc:spChg chg="mod">
          <ac:chgData name="James SEARBY" userId="f5a8e828-329a-465e-9807-122d33517f8b" providerId="ADAL" clId="{AAE01E4F-8B57-47A4-9CD6-02C8D4DE366A}" dt="2022-09-12T06:20:36.011" v="3346" actId="1076"/>
          <ac:spMkLst>
            <pc:docMk/>
            <pc:sldMk cId="3355211472" sldId="1761"/>
            <ac:spMk id="220" creationId="{8B67C6C1-9A86-DD47-9AC6-9225AD985FD2}"/>
          </ac:spMkLst>
        </pc:spChg>
        <pc:grpChg chg="ord">
          <ac:chgData name="James SEARBY" userId="f5a8e828-329a-465e-9807-122d33517f8b" providerId="ADAL" clId="{AAE01E4F-8B57-47A4-9CD6-02C8D4DE366A}" dt="2022-09-12T06:19:50.640" v="3336" actId="167"/>
          <ac:grpSpMkLst>
            <pc:docMk/>
            <pc:sldMk cId="3355211472" sldId="1761"/>
            <ac:grpSpMk id="5" creationId="{62220965-0F90-D46D-553C-AE1DFC05C2C0}"/>
          </ac:grpSpMkLst>
        </pc:grpChg>
      </pc:sldChg>
      <pc:sldChg chg="addSp delSp modSp add del mod">
        <pc:chgData name="James SEARBY" userId="f5a8e828-329a-465e-9807-122d33517f8b" providerId="ADAL" clId="{AAE01E4F-8B57-47A4-9CD6-02C8D4DE366A}" dt="2022-09-12T07:07:03.882" v="3555" actId="47"/>
        <pc:sldMkLst>
          <pc:docMk/>
          <pc:sldMk cId="2416203899" sldId="1762"/>
        </pc:sldMkLst>
        <pc:spChg chg="mod">
          <ac:chgData name="James SEARBY" userId="f5a8e828-329a-465e-9807-122d33517f8b" providerId="ADAL" clId="{AAE01E4F-8B57-47A4-9CD6-02C8D4DE366A}" dt="2022-09-12T06:21:02.402" v="3383" actId="1036"/>
          <ac:spMkLst>
            <pc:docMk/>
            <pc:sldMk cId="2416203899" sldId="1762"/>
            <ac:spMk id="26" creationId="{1544518A-85EF-43EF-9161-897BBC0A8D34}"/>
          </ac:spMkLst>
        </pc:spChg>
        <pc:spChg chg="add del mod">
          <ac:chgData name="James SEARBY" userId="f5a8e828-329a-465e-9807-122d33517f8b" providerId="ADAL" clId="{AAE01E4F-8B57-47A4-9CD6-02C8D4DE366A}" dt="2022-09-12T06:27:37.745" v="3478" actId="478"/>
          <ac:spMkLst>
            <pc:docMk/>
            <pc:sldMk cId="2416203899" sldId="1762"/>
            <ac:spMk id="30" creationId="{E3D0C332-C655-47CD-9706-28B29CA7B500}"/>
          </ac:spMkLst>
        </pc:spChg>
        <pc:spChg chg="del mod">
          <ac:chgData name="James SEARBY" userId="f5a8e828-329a-465e-9807-122d33517f8b" providerId="ADAL" clId="{AAE01E4F-8B57-47A4-9CD6-02C8D4DE366A}" dt="2022-09-12T06:27:31.462" v="3469" actId="478"/>
          <ac:spMkLst>
            <pc:docMk/>
            <pc:sldMk cId="2416203899" sldId="1762"/>
            <ac:spMk id="32" creationId="{CFB32E9D-7FE6-4308-8DD0-2479EB4F0EF8}"/>
          </ac:spMkLst>
        </pc:spChg>
        <pc:spChg chg="del mod">
          <ac:chgData name="James SEARBY" userId="f5a8e828-329a-465e-9807-122d33517f8b" providerId="ADAL" clId="{AAE01E4F-8B57-47A4-9CD6-02C8D4DE366A}" dt="2022-09-12T06:27:38.162" v="3479" actId="478"/>
          <ac:spMkLst>
            <pc:docMk/>
            <pc:sldMk cId="2416203899" sldId="1762"/>
            <ac:spMk id="33" creationId="{9046A97E-B1C7-4448-95FC-774E4B8F05F9}"/>
          </ac:spMkLst>
        </pc:spChg>
        <pc:spChg chg="del mod">
          <ac:chgData name="James SEARBY" userId="f5a8e828-329a-465e-9807-122d33517f8b" providerId="ADAL" clId="{AAE01E4F-8B57-47A4-9CD6-02C8D4DE366A}" dt="2022-09-12T06:27:38.547" v="3480" actId="478"/>
          <ac:spMkLst>
            <pc:docMk/>
            <pc:sldMk cId="2416203899" sldId="1762"/>
            <ac:spMk id="34" creationId="{71EA7D69-E55E-457F-9E4D-94F857CCE56C}"/>
          </ac:spMkLst>
        </pc:spChg>
        <pc:spChg chg="del mod">
          <ac:chgData name="James SEARBY" userId="f5a8e828-329a-465e-9807-122d33517f8b" providerId="ADAL" clId="{AAE01E4F-8B57-47A4-9CD6-02C8D4DE366A}" dt="2022-09-12T06:27:39.449" v="3482" actId="478"/>
          <ac:spMkLst>
            <pc:docMk/>
            <pc:sldMk cId="2416203899" sldId="1762"/>
            <ac:spMk id="35" creationId="{E0EDC9DE-FB3F-42B2-B157-774C9941B3B1}"/>
          </ac:spMkLst>
        </pc:spChg>
        <pc:spChg chg="add del mod">
          <ac:chgData name="James SEARBY" userId="f5a8e828-329a-465e-9807-122d33517f8b" providerId="ADAL" clId="{AAE01E4F-8B57-47A4-9CD6-02C8D4DE366A}" dt="2022-09-12T06:27:37.344" v="3477" actId="478"/>
          <ac:spMkLst>
            <pc:docMk/>
            <pc:sldMk cId="2416203899" sldId="1762"/>
            <ac:spMk id="36" creationId="{0BBB8013-8D6A-4427-84E0-C7FD21189DFF}"/>
          </ac:spMkLst>
        </pc:spChg>
        <pc:spChg chg="del mod">
          <ac:chgData name="James SEARBY" userId="f5a8e828-329a-465e-9807-122d33517f8b" providerId="ADAL" clId="{AAE01E4F-8B57-47A4-9CD6-02C8D4DE366A}" dt="2022-09-12T06:27:40.382" v="3484" actId="478"/>
          <ac:spMkLst>
            <pc:docMk/>
            <pc:sldMk cId="2416203899" sldId="1762"/>
            <ac:spMk id="37" creationId="{129A2D13-0FE3-49F9-8614-0BE034EC25C8}"/>
          </ac:spMkLst>
        </pc:spChg>
        <pc:spChg chg="del mod">
          <ac:chgData name="James SEARBY" userId="f5a8e828-329a-465e-9807-122d33517f8b" providerId="ADAL" clId="{AAE01E4F-8B57-47A4-9CD6-02C8D4DE366A}" dt="2022-09-12T06:27:41.197" v="3486" actId="478"/>
          <ac:spMkLst>
            <pc:docMk/>
            <pc:sldMk cId="2416203899" sldId="1762"/>
            <ac:spMk id="38" creationId="{B3373A94-017D-46F8-A233-15D1BDFB0116}"/>
          </ac:spMkLst>
        </pc:spChg>
        <pc:spChg chg="del mod">
          <ac:chgData name="James SEARBY" userId="f5a8e828-329a-465e-9807-122d33517f8b" providerId="ADAL" clId="{AAE01E4F-8B57-47A4-9CD6-02C8D4DE366A}" dt="2022-09-12T06:27:31.012" v="3468" actId="478"/>
          <ac:spMkLst>
            <pc:docMk/>
            <pc:sldMk cId="2416203899" sldId="1762"/>
            <ac:spMk id="39" creationId="{990C09B1-ACE6-4FF2-BB55-9844D21DA5CF}"/>
          </ac:spMkLst>
        </pc:spChg>
        <pc:spChg chg="del mod">
          <ac:chgData name="James SEARBY" userId="f5a8e828-329a-465e-9807-122d33517f8b" providerId="ADAL" clId="{AAE01E4F-8B57-47A4-9CD6-02C8D4DE366A}" dt="2022-09-12T06:27:31.915" v="3470" actId="478"/>
          <ac:spMkLst>
            <pc:docMk/>
            <pc:sldMk cId="2416203899" sldId="1762"/>
            <ac:spMk id="40" creationId="{C47AB5F0-1459-4287-93A2-3EF05D63997B}"/>
          </ac:spMkLst>
        </pc:spChg>
        <pc:spChg chg="del mod">
          <ac:chgData name="James SEARBY" userId="f5a8e828-329a-465e-9807-122d33517f8b" providerId="ADAL" clId="{AAE01E4F-8B57-47A4-9CD6-02C8D4DE366A}" dt="2022-09-12T06:27:39.950" v="3483" actId="478"/>
          <ac:spMkLst>
            <pc:docMk/>
            <pc:sldMk cId="2416203899" sldId="1762"/>
            <ac:spMk id="41" creationId="{E3292C4E-23A4-4AB6-8BAD-238C42889637}"/>
          </ac:spMkLst>
        </pc:spChg>
        <pc:spChg chg="del mod">
          <ac:chgData name="James SEARBY" userId="f5a8e828-329a-465e-9807-122d33517f8b" providerId="ADAL" clId="{AAE01E4F-8B57-47A4-9CD6-02C8D4DE366A}" dt="2022-09-12T06:27:40.728" v="3485" actId="478"/>
          <ac:spMkLst>
            <pc:docMk/>
            <pc:sldMk cId="2416203899" sldId="1762"/>
            <ac:spMk id="42" creationId="{A87104FF-7074-4CE5-9D82-100FF8C9DEFC}"/>
          </ac:spMkLst>
        </pc:spChg>
        <pc:spChg chg="del mod">
          <ac:chgData name="James SEARBY" userId="f5a8e828-329a-465e-9807-122d33517f8b" providerId="ADAL" clId="{AAE01E4F-8B57-47A4-9CD6-02C8D4DE366A}" dt="2022-09-12T06:27:30.392" v="3467" actId="478"/>
          <ac:spMkLst>
            <pc:docMk/>
            <pc:sldMk cId="2416203899" sldId="1762"/>
            <ac:spMk id="43" creationId="{C7B9C306-342A-4C59-A218-0540F0C039D2}"/>
          </ac:spMkLst>
        </pc:spChg>
        <pc:spChg chg="del mod">
          <ac:chgData name="James SEARBY" userId="f5a8e828-329a-465e-9807-122d33517f8b" providerId="ADAL" clId="{AAE01E4F-8B57-47A4-9CD6-02C8D4DE366A}" dt="2022-09-12T06:27:38.964" v="3481" actId="478"/>
          <ac:spMkLst>
            <pc:docMk/>
            <pc:sldMk cId="2416203899" sldId="1762"/>
            <ac:spMk id="44" creationId="{2E667D78-63BA-440D-8A24-8B8578B52D69}"/>
          </ac:spMkLst>
        </pc:spChg>
        <pc:spChg chg="mod">
          <ac:chgData name="James SEARBY" userId="f5a8e828-329a-465e-9807-122d33517f8b" providerId="ADAL" clId="{AAE01E4F-8B57-47A4-9CD6-02C8D4DE366A}" dt="2022-09-12T06:26:25.879" v="3424" actId="20577"/>
          <ac:spMkLst>
            <pc:docMk/>
            <pc:sldMk cId="2416203899" sldId="1762"/>
            <ac:spMk id="218" creationId="{2C72C37C-27F8-E748-9329-695E9E95132A}"/>
          </ac:spMkLst>
        </pc:spChg>
        <pc:spChg chg="mod">
          <ac:chgData name="James SEARBY" userId="f5a8e828-329a-465e-9807-122d33517f8b" providerId="ADAL" clId="{AAE01E4F-8B57-47A4-9CD6-02C8D4DE366A}" dt="2022-09-12T06:26:21.949" v="3421" actId="20577"/>
          <ac:spMkLst>
            <pc:docMk/>
            <pc:sldMk cId="2416203899" sldId="1762"/>
            <ac:spMk id="219" creationId="{7BF37723-7EEC-1747-A79F-9A4FE1417961}"/>
          </ac:spMkLst>
        </pc:spChg>
        <pc:spChg chg="add del mod">
          <ac:chgData name="James SEARBY" userId="f5a8e828-329a-465e-9807-122d33517f8b" providerId="ADAL" clId="{AAE01E4F-8B57-47A4-9CD6-02C8D4DE366A}" dt="2022-09-12T06:27:35.533" v="3476" actId="478"/>
          <ac:spMkLst>
            <pc:docMk/>
            <pc:sldMk cId="2416203899" sldId="1762"/>
            <ac:spMk id="220" creationId="{8B67C6C1-9A86-DD47-9AC6-9225AD985FD2}"/>
          </ac:spMkLst>
        </pc:spChg>
        <pc:grpChg chg="mod">
          <ac:chgData name="James SEARBY" userId="f5a8e828-329a-465e-9807-122d33517f8b" providerId="ADAL" clId="{AAE01E4F-8B57-47A4-9CD6-02C8D4DE366A}" dt="2022-09-12T06:25:58.854" v="3417" actId="1076"/>
          <ac:grpSpMkLst>
            <pc:docMk/>
            <pc:sldMk cId="2416203899" sldId="1762"/>
            <ac:grpSpMk id="5" creationId="{62220965-0F90-D46D-553C-AE1DFC05C2C0}"/>
          </ac:grpSpMkLst>
        </pc:grpChg>
        <pc:picChg chg="mod">
          <ac:chgData name="James SEARBY" userId="f5a8e828-329a-465e-9807-122d33517f8b" providerId="ADAL" clId="{AAE01E4F-8B57-47A4-9CD6-02C8D4DE366A}" dt="2022-09-12T06:21:02.402" v="3383" actId="1036"/>
          <ac:picMkLst>
            <pc:docMk/>
            <pc:sldMk cId="2416203899" sldId="1762"/>
            <ac:picMk id="4" creationId="{B2A16963-A273-3D99-C0D4-6BD092227315}"/>
          </ac:picMkLst>
        </pc:picChg>
        <pc:picChg chg="mod">
          <ac:chgData name="James SEARBY" userId="f5a8e828-329a-465e-9807-122d33517f8b" providerId="ADAL" clId="{AAE01E4F-8B57-47A4-9CD6-02C8D4DE366A}" dt="2022-09-12T06:21:02.402" v="3383" actId="1036"/>
          <ac:picMkLst>
            <pc:docMk/>
            <pc:sldMk cId="2416203899" sldId="1762"/>
            <ac:picMk id="20" creationId="{C272AA5F-8F7C-44F0-AA4F-4BFC6C4D49F2}"/>
          </ac:picMkLst>
        </pc:picChg>
        <pc:picChg chg="mod">
          <ac:chgData name="James SEARBY" userId="f5a8e828-329a-465e-9807-122d33517f8b" providerId="ADAL" clId="{AAE01E4F-8B57-47A4-9CD6-02C8D4DE366A}" dt="2022-09-12T06:20:54.908" v="3360" actId="1076"/>
          <ac:picMkLst>
            <pc:docMk/>
            <pc:sldMk cId="2416203899" sldId="1762"/>
            <ac:picMk id="24" creationId="{0CE8D4C6-B2D1-4D67-A34D-2DBB65609DDF}"/>
          </ac:picMkLst>
        </pc:picChg>
        <pc:picChg chg="mod">
          <ac:chgData name="James SEARBY" userId="f5a8e828-329a-465e-9807-122d33517f8b" providerId="ADAL" clId="{AAE01E4F-8B57-47A4-9CD6-02C8D4DE366A}" dt="2022-09-12T06:20:54.908" v="3360" actId="1076"/>
          <ac:picMkLst>
            <pc:docMk/>
            <pc:sldMk cId="2416203899" sldId="1762"/>
            <ac:picMk id="28" creationId="{F1F5DB30-B7CD-4FBC-8E1B-13A7DB1EC6F7}"/>
          </ac:picMkLst>
        </pc:picChg>
      </pc:sldChg>
      <pc:sldChg chg="delSp modSp add del mod">
        <pc:chgData name="James SEARBY" userId="f5a8e828-329a-465e-9807-122d33517f8b" providerId="ADAL" clId="{AAE01E4F-8B57-47A4-9CD6-02C8D4DE366A}" dt="2022-09-12T07:01:35.704" v="3503" actId="47"/>
        <pc:sldMkLst>
          <pc:docMk/>
          <pc:sldMk cId="3120373224" sldId="1763"/>
        </pc:sldMkLst>
        <pc:spChg chg="mod">
          <ac:chgData name="James SEARBY" userId="f5a8e828-329a-465e-9807-122d33517f8b" providerId="ADAL" clId="{AAE01E4F-8B57-47A4-9CD6-02C8D4DE366A}" dt="2022-09-12T06:29:56.687" v="3501" actId="1076"/>
          <ac:spMkLst>
            <pc:docMk/>
            <pc:sldMk cId="3120373224" sldId="1763"/>
            <ac:spMk id="30" creationId="{E3D0C332-C655-47CD-9706-28B29CA7B500}"/>
          </ac:spMkLst>
        </pc:spChg>
        <pc:spChg chg="del">
          <ac:chgData name="James SEARBY" userId="f5a8e828-329a-465e-9807-122d33517f8b" providerId="ADAL" clId="{AAE01E4F-8B57-47A4-9CD6-02C8D4DE366A}" dt="2022-09-12T06:28:09.963" v="3491" actId="478"/>
          <ac:spMkLst>
            <pc:docMk/>
            <pc:sldMk cId="3120373224" sldId="1763"/>
            <ac:spMk id="34" creationId="{71EA7D69-E55E-457F-9E4D-94F857CCE56C}"/>
          </ac:spMkLst>
        </pc:spChg>
        <pc:spChg chg="del">
          <ac:chgData name="James SEARBY" userId="f5a8e828-329a-465e-9807-122d33517f8b" providerId="ADAL" clId="{AAE01E4F-8B57-47A4-9CD6-02C8D4DE366A}" dt="2022-09-12T06:28:10.900" v="3493" actId="478"/>
          <ac:spMkLst>
            <pc:docMk/>
            <pc:sldMk cId="3120373224" sldId="1763"/>
            <ac:spMk id="35" creationId="{E0EDC9DE-FB3F-42B2-B157-774C9941B3B1}"/>
          </ac:spMkLst>
        </pc:spChg>
        <pc:spChg chg="del">
          <ac:chgData name="James SEARBY" userId="f5a8e828-329a-465e-9807-122d33517f8b" providerId="ADAL" clId="{AAE01E4F-8B57-47A4-9CD6-02C8D4DE366A}" dt="2022-09-12T06:28:04.117" v="3490" actId="478"/>
          <ac:spMkLst>
            <pc:docMk/>
            <pc:sldMk cId="3120373224" sldId="1763"/>
            <ac:spMk id="36" creationId="{0BBB8013-8D6A-4427-84E0-C7FD21189DFF}"/>
          </ac:spMkLst>
        </pc:spChg>
        <pc:spChg chg="del">
          <ac:chgData name="James SEARBY" userId="f5a8e828-329a-465e-9807-122d33517f8b" providerId="ADAL" clId="{AAE01E4F-8B57-47A4-9CD6-02C8D4DE366A}" dt="2022-09-12T06:28:11.886" v="3495" actId="478"/>
          <ac:spMkLst>
            <pc:docMk/>
            <pc:sldMk cId="3120373224" sldId="1763"/>
            <ac:spMk id="37" creationId="{129A2D13-0FE3-49F9-8614-0BE034EC25C8}"/>
          </ac:spMkLst>
        </pc:spChg>
        <pc:spChg chg="del">
          <ac:chgData name="James SEARBY" userId="f5a8e828-329a-465e-9807-122d33517f8b" providerId="ADAL" clId="{AAE01E4F-8B57-47A4-9CD6-02C8D4DE366A}" dt="2022-09-12T06:28:12.750" v="3497" actId="478"/>
          <ac:spMkLst>
            <pc:docMk/>
            <pc:sldMk cId="3120373224" sldId="1763"/>
            <ac:spMk id="38" creationId="{B3373A94-017D-46F8-A233-15D1BDFB0116}"/>
          </ac:spMkLst>
        </pc:spChg>
        <pc:spChg chg="del">
          <ac:chgData name="James SEARBY" userId="f5a8e828-329a-465e-9807-122d33517f8b" providerId="ADAL" clId="{AAE01E4F-8B57-47A4-9CD6-02C8D4DE366A}" dt="2022-09-12T06:27:59.960" v="3488" actId="478"/>
          <ac:spMkLst>
            <pc:docMk/>
            <pc:sldMk cId="3120373224" sldId="1763"/>
            <ac:spMk id="39" creationId="{990C09B1-ACE6-4FF2-BB55-9844D21DA5CF}"/>
          </ac:spMkLst>
        </pc:spChg>
        <pc:spChg chg="del">
          <ac:chgData name="James SEARBY" userId="f5a8e828-329a-465e-9807-122d33517f8b" providerId="ADAL" clId="{AAE01E4F-8B57-47A4-9CD6-02C8D4DE366A}" dt="2022-09-12T06:28:01.895" v="3489" actId="478"/>
          <ac:spMkLst>
            <pc:docMk/>
            <pc:sldMk cId="3120373224" sldId="1763"/>
            <ac:spMk id="40" creationId="{C47AB5F0-1459-4287-93A2-3EF05D63997B}"/>
          </ac:spMkLst>
        </pc:spChg>
        <pc:spChg chg="del">
          <ac:chgData name="James SEARBY" userId="f5a8e828-329a-465e-9807-122d33517f8b" providerId="ADAL" clId="{AAE01E4F-8B57-47A4-9CD6-02C8D4DE366A}" dt="2022-09-12T06:28:11.363" v="3494" actId="478"/>
          <ac:spMkLst>
            <pc:docMk/>
            <pc:sldMk cId="3120373224" sldId="1763"/>
            <ac:spMk id="41" creationId="{E3292C4E-23A4-4AB6-8BAD-238C42889637}"/>
          </ac:spMkLst>
        </pc:spChg>
        <pc:spChg chg="del">
          <ac:chgData name="James SEARBY" userId="f5a8e828-329a-465e-9807-122d33517f8b" providerId="ADAL" clId="{AAE01E4F-8B57-47A4-9CD6-02C8D4DE366A}" dt="2022-09-12T06:28:12.250" v="3496" actId="478"/>
          <ac:spMkLst>
            <pc:docMk/>
            <pc:sldMk cId="3120373224" sldId="1763"/>
            <ac:spMk id="42" creationId="{A87104FF-7074-4CE5-9D82-100FF8C9DEFC}"/>
          </ac:spMkLst>
        </pc:spChg>
        <pc:spChg chg="del">
          <ac:chgData name="James SEARBY" userId="f5a8e828-329a-465e-9807-122d33517f8b" providerId="ADAL" clId="{AAE01E4F-8B57-47A4-9CD6-02C8D4DE366A}" dt="2022-09-12T06:27:58.974" v="3487" actId="478"/>
          <ac:spMkLst>
            <pc:docMk/>
            <pc:sldMk cId="3120373224" sldId="1763"/>
            <ac:spMk id="43" creationId="{C7B9C306-342A-4C59-A218-0540F0C039D2}"/>
          </ac:spMkLst>
        </pc:spChg>
        <pc:spChg chg="del">
          <ac:chgData name="James SEARBY" userId="f5a8e828-329a-465e-9807-122d33517f8b" providerId="ADAL" clId="{AAE01E4F-8B57-47A4-9CD6-02C8D4DE366A}" dt="2022-09-12T06:28:10.429" v="3492" actId="478"/>
          <ac:spMkLst>
            <pc:docMk/>
            <pc:sldMk cId="3120373224" sldId="1763"/>
            <ac:spMk id="44" creationId="{2E667D78-63BA-440D-8A24-8B8578B52D69}"/>
          </ac:spMkLst>
        </pc:spChg>
      </pc:sldChg>
      <pc:sldChg chg="modSp add del mod">
        <pc:chgData name="James SEARBY" userId="f5a8e828-329a-465e-9807-122d33517f8b" providerId="ADAL" clId="{AAE01E4F-8B57-47A4-9CD6-02C8D4DE366A}" dt="2022-09-12T07:09:05.636" v="3748" actId="47"/>
        <pc:sldMkLst>
          <pc:docMk/>
          <pc:sldMk cId="1687082994" sldId="1764"/>
        </pc:sldMkLst>
        <pc:spChg chg="mod">
          <ac:chgData name="James SEARBY" userId="f5a8e828-329a-465e-9807-122d33517f8b" providerId="ADAL" clId="{AAE01E4F-8B57-47A4-9CD6-02C8D4DE366A}" dt="2022-09-12T07:06:59.909" v="3554" actId="1038"/>
          <ac:spMkLst>
            <pc:docMk/>
            <pc:sldMk cId="1687082994" sldId="1764"/>
            <ac:spMk id="26" creationId="{1544518A-85EF-43EF-9161-897BBC0A8D34}"/>
          </ac:spMkLst>
        </pc:spChg>
        <pc:spChg chg="mod">
          <ac:chgData name="James SEARBY" userId="f5a8e828-329a-465e-9807-122d33517f8b" providerId="ADAL" clId="{AAE01E4F-8B57-47A4-9CD6-02C8D4DE366A}" dt="2022-09-12T07:06:59.909" v="3554" actId="1038"/>
          <ac:spMkLst>
            <pc:docMk/>
            <pc:sldMk cId="1687082994" sldId="1764"/>
            <ac:spMk id="30" creationId="{E3D0C332-C655-47CD-9706-28B29CA7B500}"/>
          </ac:spMkLst>
        </pc:spChg>
        <pc:spChg chg="mod">
          <ac:chgData name="James SEARBY" userId="f5a8e828-329a-465e-9807-122d33517f8b" providerId="ADAL" clId="{AAE01E4F-8B57-47A4-9CD6-02C8D4DE366A}" dt="2022-09-12T07:06:59.909" v="3554" actId="1038"/>
          <ac:spMkLst>
            <pc:docMk/>
            <pc:sldMk cId="1687082994" sldId="1764"/>
            <ac:spMk id="32" creationId="{CFB32E9D-7FE6-4308-8DD0-2479EB4F0EF8}"/>
          </ac:spMkLst>
        </pc:spChg>
        <pc:spChg chg="mod">
          <ac:chgData name="James SEARBY" userId="f5a8e828-329a-465e-9807-122d33517f8b" providerId="ADAL" clId="{AAE01E4F-8B57-47A4-9CD6-02C8D4DE366A}" dt="2022-09-12T07:06:59.909" v="3554" actId="1038"/>
          <ac:spMkLst>
            <pc:docMk/>
            <pc:sldMk cId="1687082994" sldId="1764"/>
            <ac:spMk id="33" creationId="{9046A97E-B1C7-4448-95FC-774E4B8F05F9}"/>
          </ac:spMkLst>
        </pc:spChg>
        <pc:spChg chg="mod">
          <ac:chgData name="James SEARBY" userId="f5a8e828-329a-465e-9807-122d33517f8b" providerId="ADAL" clId="{AAE01E4F-8B57-47A4-9CD6-02C8D4DE366A}" dt="2022-09-12T07:06:59.909" v="3554" actId="1038"/>
          <ac:spMkLst>
            <pc:docMk/>
            <pc:sldMk cId="1687082994" sldId="1764"/>
            <ac:spMk id="34" creationId="{71EA7D69-E55E-457F-9E4D-94F857CCE56C}"/>
          </ac:spMkLst>
        </pc:spChg>
        <pc:spChg chg="mod">
          <ac:chgData name="James SEARBY" userId="f5a8e828-329a-465e-9807-122d33517f8b" providerId="ADAL" clId="{AAE01E4F-8B57-47A4-9CD6-02C8D4DE366A}" dt="2022-09-12T07:06:59.909" v="3554" actId="1038"/>
          <ac:spMkLst>
            <pc:docMk/>
            <pc:sldMk cId="1687082994" sldId="1764"/>
            <ac:spMk id="35" creationId="{E0EDC9DE-FB3F-42B2-B157-774C9941B3B1}"/>
          </ac:spMkLst>
        </pc:spChg>
        <pc:spChg chg="mod">
          <ac:chgData name="James SEARBY" userId="f5a8e828-329a-465e-9807-122d33517f8b" providerId="ADAL" clId="{AAE01E4F-8B57-47A4-9CD6-02C8D4DE366A}" dt="2022-09-12T07:06:59.909" v="3554" actId="1038"/>
          <ac:spMkLst>
            <pc:docMk/>
            <pc:sldMk cId="1687082994" sldId="1764"/>
            <ac:spMk id="36" creationId="{0BBB8013-8D6A-4427-84E0-C7FD21189DFF}"/>
          </ac:spMkLst>
        </pc:spChg>
        <pc:spChg chg="mod">
          <ac:chgData name="James SEARBY" userId="f5a8e828-329a-465e-9807-122d33517f8b" providerId="ADAL" clId="{AAE01E4F-8B57-47A4-9CD6-02C8D4DE366A}" dt="2022-09-12T07:06:59.909" v="3554" actId="1038"/>
          <ac:spMkLst>
            <pc:docMk/>
            <pc:sldMk cId="1687082994" sldId="1764"/>
            <ac:spMk id="37" creationId="{129A2D13-0FE3-49F9-8614-0BE034EC25C8}"/>
          </ac:spMkLst>
        </pc:spChg>
        <pc:spChg chg="mod">
          <ac:chgData name="James SEARBY" userId="f5a8e828-329a-465e-9807-122d33517f8b" providerId="ADAL" clId="{AAE01E4F-8B57-47A4-9CD6-02C8D4DE366A}" dt="2022-09-12T07:06:59.909" v="3554" actId="1038"/>
          <ac:spMkLst>
            <pc:docMk/>
            <pc:sldMk cId="1687082994" sldId="1764"/>
            <ac:spMk id="38" creationId="{B3373A94-017D-46F8-A233-15D1BDFB0116}"/>
          </ac:spMkLst>
        </pc:spChg>
        <pc:spChg chg="mod">
          <ac:chgData name="James SEARBY" userId="f5a8e828-329a-465e-9807-122d33517f8b" providerId="ADAL" clId="{AAE01E4F-8B57-47A4-9CD6-02C8D4DE366A}" dt="2022-09-12T07:06:59.909" v="3554" actId="1038"/>
          <ac:spMkLst>
            <pc:docMk/>
            <pc:sldMk cId="1687082994" sldId="1764"/>
            <ac:spMk id="39" creationId="{990C09B1-ACE6-4FF2-BB55-9844D21DA5CF}"/>
          </ac:spMkLst>
        </pc:spChg>
        <pc:spChg chg="mod">
          <ac:chgData name="James SEARBY" userId="f5a8e828-329a-465e-9807-122d33517f8b" providerId="ADAL" clId="{AAE01E4F-8B57-47A4-9CD6-02C8D4DE366A}" dt="2022-09-12T07:06:59.909" v="3554" actId="1038"/>
          <ac:spMkLst>
            <pc:docMk/>
            <pc:sldMk cId="1687082994" sldId="1764"/>
            <ac:spMk id="40" creationId="{C47AB5F0-1459-4287-93A2-3EF05D63997B}"/>
          </ac:spMkLst>
        </pc:spChg>
        <pc:spChg chg="mod">
          <ac:chgData name="James SEARBY" userId="f5a8e828-329a-465e-9807-122d33517f8b" providerId="ADAL" clId="{AAE01E4F-8B57-47A4-9CD6-02C8D4DE366A}" dt="2022-09-12T07:06:59.909" v="3554" actId="1038"/>
          <ac:spMkLst>
            <pc:docMk/>
            <pc:sldMk cId="1687082994" sldId="1764"/>
            <ac:spMk id="41" creationId="{E3292C4E-23A4-4AB6-8BAD-238C42889637}"/>
          </ac:spMkLst>
        </pc:spChg>
        <pc:spChg chg="mod">
          <ac:chgData name="James SEARBY" userId="f5a8e828-329a-465e-9807-122d33517f8b" providerId="ADAL" clId="{AAE01E4F-8B57-47A4-9CD6-02C8D4DE366A}" dt="2022-09-12T07:06:59.909" v="3554" actId="1038"/>
          <ac:spMkLst>
            <pc:docMk/>
            <pc:sldMk cId="1687082994" sldId="1764"/>
            <ac:spMk id="42" creationId="{A87104FF-7074-4CE5-9D82-100FF8C9DEFC}"/>
          </ac:spMkLst>
        </pc:spChg>
        <pc:spChg chg="mod">
          <ac:chgData name="James SEARBY" userId="f5a8e828-329a-465e-9807-122d33517f8b" providerId="ADAL" clId="{AAE01E4F-8B57-47A4-9CD6-02C8D4DE366A}" dt="2022-09-12T07:06:59.909" v="3554" actId="1038"/>
          <ac:spMkLst>
            <pc:docMk/>
            <pc:sldMk cId="1687082994" sldId="1764"/>
            <ac:spMk id="43" creationId="{C7B9C306-342A-4C59-A218-0540F0C039D2}"/>
          </ac:spMkLst>
        </pc:spChg>
        <pc:spChg chg="mod">
          <ac:chgData name="James SEARBY" userId="f5a8e828-329a-465e-9807-122d33517f8b" providerId="ADAL" clId="{AAE01E4F-8B57-47A4-9CD6-02C8D4DE366A}" dt="2022-09-12T07:06:59.909" v="3554" actId="1038"/>
          <ac:spMkLst>
            <pc:docMk/>
            <pc:sldMk cId="1687082994" sldId="1764"/>
            <ac:spMk id="44" creationId="{2E667D78-63BA-440D-8A24-8B8578B52D69}"/>
          </ac:spMkLst>
        </pc:spChg>
        <pc:spChg chg="mod">
          <ac:chgData name="James SEARBY" userId="f5a8e828-329a-465e-9807-122d33517f8b" providerId="ADAL" clId="{AAE01E4F-8B57-47A4-9CD6-02C8D4DE366A}" dt="2022-09-12T07:06:59.909" v="3554" actId="1038"/>
          <ac:spMkLst>
            <pc:docMk/>
            <pc:sldMk cId="1687082994" sldId="1764"/>
            <ac:spMk id="218" creationId="{2C72C37C-27F8-E748-9329-695E9E95132A}"/>
          </ac:spMkLst>
        </pc:spChg>
        <pc:spChg chg="mod">
          <ac:chgData name="James SEARBY" userId="f5a8e828-329a-465e-9807-122d33517f8b" providerId="ADAL" clId="{AAE01E4F-8B57-47A4-9CD6-02C8D4DE366A}" dt="2022-09-12T07:06:59.909" v="3554" actId="1038"/>
          <ac:spMkLst>
            <pc:docMk/>
            <pc:sldMk cId="1687082994" sldId="1764"/>
            <ac:spMk id="219" creationId="{7BF37723-7EEC-1747-A79F-9A4FE1417961}"/>
          </ac:spMkLst>
        </pc:spChg>
        <pc:spChg chg="mod">
          <ac:chgData name="James SEARBY" userId="f5a8e828-329a-465e-9807-122d33517f8b" providerId="ADAL" clId="{AAE01E4F-8B57-47A4-9CD6-02C8D4DE366A}" dt="2022-09-12T07:06:59.909" v="3554" actId="1038"/>
          <ac:spMkLst>
            <pc:docMk/>
            <pc:sldMk cId="1687082994" sldId="1764"/>
            <ac:spMk id="220" creationId="{8B67C6C1-9A86-DD47-9AC6-9225AD985FD2}"/>
          </ac:spMkLst>
        </pc:spChg>
        <pc:grpChg chg="mod ord">
          <ac:chgData name="James SEARBY" userId="f5a8e828-329a-465e-9807-122d33517f8b" providerId="ADAL" clId="{AAE01E4F-8B57-47A4-9CD6-02C8D4DE366A}" dt="2022-09-12T07:08:59.420" v="3745" actId="1076"/>
          <ac:grpSpMkLst>
            <pc:docMk/>
            <pc:sldMk cId="1687082994" sldId="1764"/>
            <ac:grpSpMk id="5" creationId="{62220965-0F90-D46D-553C-AE1DFC05C2C0}"/>
          </ac:grpSpMkLst>
        </pc:grpChg>
        <pc:picChg chg="mod">
          <ac:chgData name="James SEARBY" userId="f5a8e828-329a-465e-9807-122d33517f8b" providerId="ADAL" clId="{AAE01E4F-8B57-47A4-9CD6-02C8D4DE366A}" dt="2022-09-12T07:06:59.909" v="3554" actId="1038"/>
          <ac:picMkLst>
            <pc:docMk/>
            <pc:sldMk cId="1687082994" sldId="1764"/>
            <ac:picMk id="4" creationId="{B2A16963-A273-3D99-C0D4-6BD092227315}"/>
          </ac:picMkLst>
        </pc:picChg>
        <pc:picChg chg="mod">
          <ac:chgData name="James SEARBY" userId="f5a8e828-329a-465e-9807-122d33517f8b" providerId="ADAL" clId="{AAE01E4F-8B57-47A4-9CD6-02C8D4DE366A}" dt="2022-09-12T07:06:59.909" v="3554" actId="1038"/>
          <ac:picMkLst>
            <pc:docMk/>
            <pc:sldMk cId="1687082994" sldId="1764"/>
            <ac:picMk id="20" creationId="{C272AA5F-8F7C-44F0-AA4F-4BFC6C4D49F2}"/>
          </ac:picMkLst>
        </pc:picChg>
      </pc:sldChg>
      <pc:sldChg chg="addSp delSp modSp add del mod delAnim modAnim">
        <pc:chgData name="James SEARBY" userId="f5a8e828-329a-465e-9807-122d33517f8b" providerId="ADAL" clId="{AAE01E4F-8B57-47A4-9CD6-02C8D4DE366A}" dt="2022-09-12T07:45:13.088" v="4914" actId="47"/>
        <pc:sldMkLst>
          <pc:docMk/>
          <pc:sldMk cId="1059405556" sldId="1765"/>
        </pc:sldMkLst>
        <pc:spChg chg="del">
          <ac:chgData name="James SEARBY" userId="f5a8e828-329a-465e-9807-122d33517f8b" providerId="ADAL" clId="{AAE01E4F-8B57-47A4-9CD6-02C8D4DE366A}" dt="2022-09-12T07:09:53.767" v="3770" actId="478"/>
          <ac:spMkLst>
            <pc:docMk/>
            <pc:sldMk cId="1059405556" sldId="1765"/>
            <ac:spMk id="30" creationId="{E3D0C332-C655-47CD-9706-28B29CA7B500}"/>
          </ac:spMkLst>
        </pc:spChg>
        <pc:spChg chg="del">
          <ac:chgData name="James SEARBY" userId="f5a8e828-329a-465e-9807-122d33517f8b" providerId="ADAL" clId="{AAE01E4F-8B57-47A4-9CD6-02C8D4DE366A}" dt="2022-09-12T07:09:50.297" v="3764" actId="478"/>
          <ac:spMkLst>
            <pc:docMk/>
            <pc:sldMk cId="1059405556" sldId="1765"/>
            <ac:spMk id="32" creationId="{CFB32E9D-7FE6-4308-8DD0-2479EB4F0EF8}"/>
          </ac:spMkLst>
        </pc:spChg>
        <pc:spChg chg="del mod">
          <ac:chgData name="James SEARBY" userId="f5a8e828-329a-465e-9807-122d33517f8b" providerId="ADAL" clId="{AAE01E4F-8B57-47A4-9CD6-02C8D4DE366A}" dt="2022-09-12T07:09:56.302" v="3774" actId="478"/>
          <ac:spMkLst>
            <pc:docMk/>
            <pc:sldMk cId="1059405556" sldId="1765"/>
            <ac:spMk id="33" creationId="{9046A97E-B1C7-4448-95FC-774E4B8F05F9}"/>
          </ac:spMkLst>
        </pc:spChg>
        <pc:spChg chg="del">
          <ac:chgData name="James SEARBY" userId="f5a8e828-329a-465e-9807-122d33517f8b" providerId="ADAL" clId="{AAE01E4F-8B57-47A4-9CD6-02C8D4DE366A}" dt="2022-09-12T07:09:54.752" v="3772" actId="478"/>
          <ac:spMkLst>
            <pc:docMk/>
            <pc:sldMk cId="1059405556" sldId="1765"/>
            <ac:spMk id="34" creationId="{71EA7D69-E55E-457F-9E4D-94F857CCE56C}"/>
          </ac:spMkLst>
        </pc:spChg>
        <pc:spChg chg="del mod">
          <ac:chgData name="James SEARBY" userId="f5a8e828-329a-465e-9807-122d33517f8b" providerId="ADAL" clId="{AAE01E4F-8B57-47A4-9CD6-02C8D4DE366A}" dt="2022-09-12T07:09:58.091" v="3777" actId="478"/>
          <ac:spMkLst>
            <pc:docMk/>
            <pc:sldMk cId="1059405556" sldId="1765"/>
            <ac:spMk id="35" creationId="{E0EDC9DE-FB3F-42B2-B157-774C9941B3B1}"/>
          </ac:spMkLst>
        </pc:spChg>
        <pc:spChg chg="del">
          <ac:chgData name="James SEARBY" userId="f5a8e828-329a-465e-9807-122d33517f8b" providerId="ADAL" clId="{AAE01E4F-8B57-47A4-9CD6-02C8D4DE366A}" dt="2022-09-12T07:09:53.365" v="3769" actId="478"/>
          <ac:spMkLst>
            <pc:docMk/>
            <pc:sldMk cId="1059405556" sldId="1765"/>
            <ac:spMk id="36" creationId="{0BBB8013-8D6A-4427-84E0-C7FD21189DFF}"/>
          </ac:spMkLst>
        </pc:spChg>
        <pc:spChg chg="del">
          <ac:chgData name="James SEARBY" userId="f5a8e828-329a-465e-9807-122d33517f8b" providerId="ADAL" clId="{AAE01E4F-8B57-47A4-9CD6-02C8D4DE366A}" dt="2022-09-12T07:09:51.815" v="3767" actId="478"/>
          <ac:spMkLst>
            <pc:docMk/>
            <pc:sldMk cId="1059405556" sldId="1765"/>
            <ac:spMk id="37" creationId="{129A2D13-0FE3-49F9-8614-0BE034EC25C8}"/>
          </ac:spMkLst>
        </pc:spChg>
        <pc:spChg chg="del">
          <ac:chgData name="James SEARBY" userId="f5a8e828-329a-465e-9807-122d33517f8b" providerId="ADAL" clId="{AAE01E4F-8B57-47A4-9CD6-02C8D4DE366A}" dt="2022-09-12T07:09:52.294" v="3768" actId="478"/>
          <ac:spMkLst>
            <pc:docMk/>
            <pc:sldMk cId="1059405556" sldId="1765"/>
            <ac:spMk id="38" creationId="{B3373A94-017D-46F8-A233-15D1BDFB0116}"/>
          </ac:spMkLst>
        </pc:spChg>
        <pc:spChg chg="del">
          <ac:chgData name="James SEARBY" userId="f5a8e828-329a-465e-9807-122d33517f8b" providerId="ADAL" clId="{AAE01E4F-8B57-47A4-9CD6-02C8D4DE366A}" dt="2022-09-12T07:09:49.795" v="3763" actId="478"/>
          <ac:spMkLst>
            <pc:docMk/>
            <pc:sldMk cId="1059405556" sldId="1765"/>
            <ac:spMk id="39" creationId="{990C09B1-ACE6-4FF2-BB55-9844D21DA5CF}"/>
          </ac:spMkLst>
        </pc:spChg>
        <pc:spChg chg="del">
          <ac:chgData name="James SEARBY" userId="f5a8e828-329a-465e-9807-122d33517f8b" providerId="ADAL" clId="{AAE01E4F-8B57-47A4-9CD6-02C8D4DE366A}" dt="2022-09-12T07:09:50.876" v="3765" actId="478"/>
          <ac:spMkLst>
            <pc:docMk/>
            <pc:sldMk cId="1059405556" sldId="1765"/>
            <ac:spMk id="40" creationId="{C47AB5F0-1459-4287-93A2-3EF05D63997B}"/>
          </ac:spMkLst>
        </pc:spChg>
        <pc:spChg chg="del">
          <ac:chgData name="James SEARBY" userId="f5a8e828-329a-465e-9807-122d33517f8b" providerId="ADAL" clId="{AAE01E4F-8B57-47A4-9CD6-02C8D4DE366A}" dt="2022-09-12T07:09:55.808" v="3773" actId="478"/>
          <ac:spMkLst>
            <pc:docMk/>
            <pc:sldMk cId="1059405556" sldId="1765"/>
            <ac:spMk id="41" creationId="{E3292C4E-23A4-4AB6-8BAD-238C42889637}"/>
          </ac:spMkLst>
        </pc:spChg>
        <pc:spChg chg="del">
          <ac:chgData name="James SEARBY" userId="f5a8e828-329a-465e-9807-122d33517f8b" providerId="ADAL" clId="{AAE01E4F-8B57-47A4-9CD6-02C8D4DE366A}" dt="2022-09-12T07:09:51.412" v="3766" actId="478"/>
          <ac:spMkLst>
            <pc:docMk/>
            <pc:sldMk cId="1059405556" sldId="1765"/>
            <ac:spMk id="42" creationId="{A87104FF-7074-4CE5-9D82-100FF8C9DEFC}"/>
          </ac:spMkLst>
        </pc:spChg>
        <pc:spChg chg="del">
          <ac:chgData name="James SEARBY" userId="f5a8e828-329a-465e-9807-122d33517f8b" providerId="ADAL" clId="{AAE01E4F-8B57-47A4-9CD6-02C8D4DE366A}" dt="2022-09-12T07:09:49.257" v="3762" actId="478"/>
          <ac:spMkLst>
            <pc:docMk/>
            <pc:sldMk cId="1059405556" sldId="1765"/>
            <ac:spMk id="43" creationId="{C7B9C306-342A-4C59-A218-0540F0C039D2}"/>
          </ac:spMkLst>
        </pc:spChg>
        <pc:spChg chg="del">
          <ac:chgData name="James SEARBY" userId="f5a8e828-329a-465e-9807-122d33517f8b" providerId="ADAL" clId="{AAE01E4F-8B57-47A4-9CD6-02C8D4DE366A}" dt="2022-09-12T07:09:57.458" v="3776" actId="478"/>
          <ac:spMkLst>
            <pc:docMk/>
            <pc:sldMk cId="1059405556" sldId="1765"/>
            <ac:spMk id="44" creationId="{2E667D78-63BA-440D-8A24-8B8578B52D69}"/>
          </ac:spMkLst>
        </pc:spChg>
        <pc:spChg chg="del mod topLvl">
          <ac:chgData name="James SEARBY" userId="f5a8e828-329a-465e-9807-122d33517f8b" providerId="ADAL" clId="{AAE01E4F-8B57-47A4-9CD6-02C8D4DE366A}" dt="2022-09-12T07:24:16.261" v="4659" actId="478"/>
          <ac:spMkLst>
            <pc:docMk/>
            <pc:sldMk cId="1059405556" sldId="1765"/>
            <ac:spMk id="46" creationId="{9E7770CF-7E57-4B70-AEF2-4C642478A04F}"/>
          </ac:spMkLst>
        </pc:spChg>
        <pc:spChg chg="add del mod">
          <ac:chgData name="James SEARBY" userId="f5a8e828-329a-465e-9807-122d33517f8b" providerId="ADAL" clId="{AAE01E4F-8B57-47A4-9CD6-02C8D4DE366A}" dt="2022-09-12T07:37:04.887" v="4856" actId="478"/>
          <ac:spMkLst>
            <pc:docMk/>
            <pc:sldMk cId="1059405556" sldId="1765"/>
            <ac:spMk id="48" creationId="{227653C5-A051-4BBB-AD8B-42BE659CE321}"/>
          </ac:spMkLst>
        </pc:spChg>
        <pc:spChg chg="mod">
          <ac:chgData name="James SEARBY" userId="f5a8e828-329a-465e-9807-122d33517f8b" providerId="ADAL" clId="{AAE01E4F-8B57-47A4-9CD6-02C8D4DE366A}" dt="2022-09-12T07:29:56.207" v="4759"/>
          <ac:spMkLst>
            <pc:docMk/>
            <pc:sldMk cId="1059405556" sldId="1765"/>
            <ac:spMk id="50" creationId="{183691DF-6573-4327-A795-A285AAF2A9D5}"/>
          </ac:spMkLst>
        </pc:spChg>
        <pc:spChg chg="mod">
          <ac:chgData name="James SEARBY" userId="f5a8e828-329a-465e-9807-122d33517f8b" providerId="ADAL" clId="{AAE01E4F-8B57-47A4-9CD6-02C8D4DE366A}" dt="2022-09-12T07:29:56.207" v="4759"/>
          <ac:spMkLst>
            <pc:docMk/>
            <pc:sldMk cId="1059405556" sldId="1765"/>
            <ac:spMk id="51" creationId="{4AFD167F-8B39-4A40-9889-81F37231AF75}"/>
          </ac:spMkLst>
        </pc:spChg>
        <pc:spChg chg="mod">
          <ac:chgData name="James SEARBY" userId="f5a8e828-329a-465e-9807-122d33517f8b" providerId="ADAL" clId="{AAE01E4F-8B57-47A4-9CD6-02C8D4DE366A}" dt="2022-09-12T07:29:56.207" v="4759"/>
          <ac:spMkLst>
            <pc:docMk/>
            <pc:sldMk cId="1059405556" sldId="1765"/>
            <ac:spMk id="53" creationId="{F72C79D9-C583-40D1-9978-0CB61EE90F8E}"/>
          </ac:spMkLst>
        </pc:spChg>
        <pc:spChg chg="mod">
          <ac:chgData name="James SEARBY" userId="f5a8e828-329a-465e-9807-122d33517f8b" providerId="ADAL" clId="{AAE01E4F-8B57-47A4-9CD6-02C8D4DE366A}" dt="2022-09-12T07:29:56.207" v="4759"/>
          <ac:spMkLst>
            <pc:docMk/>
            <pc:sldMk cId="1059405556" sldId="1765"/>
            <ac:spMk id="54" creationId="{4E1FED7F-737F-490C-BE87-0163121AAFE9}"/>
          </ac:spMkLst>
        </pc:spChg>
        <pc:spChg chg="mod">
          <ac:chgData name="James SEARBY" userId="f5a8e828-329a-465e-9807-122d33517f8b" providerId="ADAL" clId="{AAE01E4F-8B57-47A4-9CD6-02C8D4DE366A}" dt="2022-09-12T07:39:24.330" v="4867"/>
          <ac:spMkLst>
            <pc:docMk/>
            <pc:sldMk cId="1059405556" sldId="1765"/>
            <ac:spMk id="56" creationId="{3AE164A1-594F-4D96-8D97-422B6653A424}"/>
          </ac:spMkLst>
        </pc:spChg>
        <pc:spChg chg="mod">
          <ac:chgData name="James SEARBY" userId="f5a8e828-329a-465e-9807-122d33517f8b" providerId="ADAL" clId="{AAE01E4F-8B57-47A4-9CD6-02C8D4DE366A}" dt="2022-09-12T07:39:24.330" v="4867"/>
          <ac:spMkLst>
            <pc:docMk/>
            <pc:sldMk cId="1059405556" sldId="1765"/>
            <ac:spMk id="57" creationId="{43E64DD5-857E-42C0-9447-8BC53D0A0F6B}"/>
          </ac:spMkLst>
        </pc:spChg>
        <pc:spChg chg="mod">
          <ac:chgData name="James SEARBY" userId="f5a8e828-329a-465e-9807-122d33517f8b" providerId="ADAL" clId="{AAE01E4F-8B57-47A4-9CD6-02C8D4DE366A}" dt="2022-09-12T07:39:24.330" v="4867"/>
          <ac:spMkLst>
            <pc:docMk/>
            <pc:sldMk cId="1059405556" sldId="1765"/>
            <ac:spMk id="59" creationId="{1B1F2745-1B34-4ABA-9602-A08749D19056}"/>
          </ac:spMkLst>
        </pc:spChg>
        <pc:spChg chg="mod">
          <ac:chgData name="James SEARBY" userId="f5a8e828-329a-465e-9807-122d33517f8b" providerId="ADAL" clId="{AAE01E4F-8B57-47A4-9CD6-02C8D4DE366A}" dt="2022-09-12T07:39:24.330" v="4867"/>
          <ac:spMkLst>
            <pc:docMk/>
            <pc:sldMk cId="1059405556" sldId="1765"/>
            <ac:spMk id="60" creationId="{F66FF4D7-5E32-428E-B425-5006D87EAD44}"/>
          </ac:spMkLst>
        </pc:spChg>
        <pc:spChg chg="mod">
          <ac:chgData name="James SEARBY" userId="f5a8e828-329a-465e-9807-122d33517f8b" providerId="ADAL" clId="{AAE01E4F-8B57-47A4-9CD6-02C8D4DE366A}" dt="2022-09-12T07:39:24.330" v="4867"/>
          <ac:spMkLst>
            <pc:docMk/>
            <pc:sldMk cId="1059405556" sldId="1765"/>
            <ac:spMk id="63" creationId="{A8D4DD62-D4D7-4F03-B4B3-1B891239F355}"/>
          </ac:spMkLst>
        </pc:spChg>
        <pc:spChg chg="mod">
          <ac:chgData name="James SEARBY" userId="f5a8e828-329a-465e-9807-122d33517f8b" providerId="ADAL" clId="{AAE01E4F-8B57-47A4-9CD6-02C8D4DE366A}" dt="2022-09-12T07:39:24.330" v="4867"/>
          <ac:spMkLst>
            <pc:docMk/>
            <pc:sldMk cId="1059405556" sldId="1765"/>
            <ac:spMk id="64" creationId="{D693CCB3-F5FD-4B33-85B9-631B0EC93BD1}"/>
          </ac:spMkLst>
        </pc:spChg>
        <pc:spChg chg="mod">
          <ac:chgData name="James SEARBY" userId="f5a8e828-329a-465e-9807-122d33517f8b" providerId="ADAL" clId="{AAE01E4F-8B57-47A4-9CD6-02C8D4DE366A}" dt="2022-09-12T07:39:24.330" v="4867"/>
          <ac:spMkLst>
            <pc:docMk/>
            <pc:sldMk cId="1059405556" sldId="1765"/>
            <ac:spMk id="65" creationId="{7F915DC1-7BA8-494C-9246-6EDB385D3829}"/>
          </ac:spMkLst>
        </pc:spChg>
        <pc:spChg chg="mod">
          <ac:chgData name="James SEARBY" userId="f5a8e828-329a-465e-9807-122d33517f8b" providerId="ADAL" clId="{AAE01E4F-8B57-47A4-9CD6-02C8D4DE366A}" dt="2022-09-12T07:39:24.330" v="4867"/>
          <ac:spMkLst>
            <pc:docMk/>
            <pc:sldMk cId="1059405556" sldId="1765"/>
            <ac:spMk id="66" creationId="{05C64761-DB63-429A-B649-393144A46F61}"/>
          </ac:spMkLst>
        </pc:spChg>
        <pc:spChg chg="mod">
          <ac:chgData name="James SEARBY" userId="f5a8e828-329a-465e-9807-122d33517f8b" providerId="ADAL" clId="{AAE01E4F-8B57-47A4-9CD6-02C8D4DE366A}" dt="2022-09-12T07:39:24.330" v="4867"/>
          <ac:spMkLst>
            <pc:docMk/>
            <pc:sldMk cId="1059405556" sldId="1765"/>
            <ac:spMk id="68" creationId="{51F5FF8D-B453-4C48-9294-B8B0ECB6E4EF}"/>
          </ac:spMkLst>
        </pc:spChg>
        <pc:spChg chg="mod">
          <ac:chgData name="James SEARBY" userId="f5a8e828-329a-465e-9807-122d33517f8b" providerId="ADAL" clId="{AAE01E4F-8B57-47A4-9CD6-02C8D4DE366A}" dt="2022-09-12T07:39:24.330" v="4867"/>
          <ac:spMkLst>
            <pc:docMk/>
            <pc:sldMk cId="1059405556" sldId="1765"/>
            <ac:spMk id="69" creationId="{CEDF2A44-75C3-4422-80A1-601EF428103C}"/>
          </ac:spMkLst>
        </pc:spChg>
        <pc:spChg chg="mod">
          <ac:chgData name="James SEARBY" userId="f5a8e828-329a-465e-9807-122d33517f8b" providerId="ADAL" clId="{AAE01E4F-8B57-47A4-9CD6-02C8D4DE366A}" dt="2022-09-12T07:39:24.330" v="4867"/>
          <ac:spMkLst>
            <pc:docMk/>
            <pc:sldMk cId="1059405556" sldId="1765"/>
            <ac:spMk id="71" creationId="{C905B91D-10D6-46CB-B68F-DF213124620C}"/>
          </ac:spMkLst>
        </pc:spChg>
        <pc:spChg chg="mod">
          <ac:chgData name="James SEARBY" userId="f5a8e828-329a-465e-9807-122d33517f8b" providerId="ADAL" clId="{AAE01E4F-8B57-47A4-9CD6-02C8D4DE366A}" dt="2022-09-12T07:39:24.330" v="4867"/>
          <ac:spMkLst>
            <pc:docMk/>
            <pc:sldMk cId="1059405556" sldId="1765"/>
            <ac:spMk id="72" creationId="{990D0211-AA6C-407E-B2EF-8BBA3C642164}"/>
          </ac:spMkLst>
        </pc:spChg>
        <pc:spChg chg="add mod">
          <ac:chgData name="James SEARBY" userId="f5a8e828-329a-465e-9807-122d33517f8b" providerId="ADAL" clId="{AAE01E4F-8B57-47A4-9CD6-02C8D4DE366A}" dt="2022-09-12T07:42:54.970" v="4902"/>
          <ac:spMkLst>
            <pc:docMk/>
            <pc:sldMk cId="1059405556" sldId="1765"/>
            <ac:spMk id="73" creationId="{02CCC5B0-8870-4188-9041-191D26C80F82}"/>
          </ac:spMkLst>
        </pc:spChg>
        <pc:spChg chg="add mod">
          <ac:chgData name="James SEARBY" userId="f5a8e828-329a-465e-9807-122d33517f8b" providerId="ADAL" clId="{AAE01E4F-8B57-47A4-9CD6-02C8D4DE366A}" dt="2022-09-12T07:42:54.970" v="4902"/>
          <ac:spMkLst>
            <pc:docMk/>
            <pc:sldMk cId="1059405556" sldId="1765"/>
            <ac:spMk id="74" creationId="{27448DD4-A2AA-4001-AFD5-294DB721CE92}"/>
          </ac:spMkLst>
        </pc:spChg>
        <pc:spChg chg="add mod">
          <ac:chgData name="James SEARBY" userId="f5a8e828-329a-465e-9807-122d33517f8b" providerId="ADAL" clId="{AAE01E4F-8B57-47A4-9CD6-02C8D4DE366A}" dt="2022-09-12T07:42:54.970" v="4902"/>
          <ac:spMkLst>
            <pc:docMk/>
            <pc:sldMk cId="1059405556" sldId="1765"/>
            <ac:spMk id="75" creationId="{A0778520-D227-49D4-BCCC-3687FC502E77}"/>
          </ac:spMkLst>
        </pc:spChg>
        <pc:spChg chg="add mod">
          <ac:chgData name="James SEARBY" userId="f5a8e828-329a-465e-9807-122d33517f8b" providerId="ADAL" clId="{AAE01E4F-8B57-47A4-9CD6-02C8D4DE366A}" dt="2022-09-12T07:43:01.444" v="4903"/>
          <ac:spMkLst>
            <pc:docMk/>
            <pc:sldMk cId="1059405556" sldId="1765"/>
            <ac:spMk id="76" creationId="{465E5DD8-E52F-4EB7-B81F-1FDC38A7B53A}"/>
          </ac:spMkLst>
        </pc:spChg>
        <pc:spChg chg="add mod">
          <ac:chgData name="James SEARBY" userId="f5a8e828-329a-465e-9807-122d33517f8b" providerId="ADAL" clId="{AAE01E4F-8B57-47A4-9CD6-02C8D4DE366A}" dt="2022-09-12T07:43:01.444" v="4903"/>
          <ac:spMkLst>
            <pc:docMk/>
            <pc:sldMk cId="1059405556" sldId="1765"/>
            <ac:spMk id="77" creationId="{73A5294A-A952-48A2-A438-899E47579B21}"/>
          </ac:spMkLst>
        </pc:spChg>
        <pc:spChg chg="add mod">
          <ac:chgData name="James SEARBY" userId="f5a8e828-329a-465e-9807-122d33517f8b" providerId="ADAL" clId="{AAE01E4F-8B57-47A4-9CD6-02C8D4DE366A}" dt="2022-09-12T07:43:01.444" v="4903"/>
          <ac:spMkLst>
            <pc:docMk/>
            <pc:sldMk cId="1059405556" sldId="1765"/>
            <ac:spMk id="78" creationId="{73FB5BC5-E89C-4484-9F71-74BB1E191289}"/>
          </ac:spMkLst>
        </pc:spChg>
        <pc:spChg chg="add mod">
          <ac:chgData name="James SEARBY" userId="f5a8e828-329a-465e-9807-122d33517f8b" providerId="ADAL" clId="{AAE01E4F-8B57-47A4-9CD6-02C8D4DE366A}" dt="2022-09-12T07:43:09.803" v="4904"/>
          <ac:spMkLst>
            <pc:docMk/>
            <pc:sldMk cId="1059405556" sldId="1765"/>
            <ac:spMk id="79" creationId="{4CCBAB64-31C4-407F-B94D-FC1FD93C95C7}"/>
          </ac:spMkLst>
        </pc:spChg>
        <pc:spChg chg="add mod">
          <ac:chgData name="James SEARBY" userId="f5a8e828-329a-465e-9807-122d33517f8b" providerId="ADAL" clId="{AAE01E4F-8B57-47A4-9CD6-02C8D4DE366A}" dt="2022-09-12T07:43:09.803" v="4904"/>
          <ac:spMkLst>
            <pc:docMk/>
            <pc:sldMk cId="1059405556" sldId="1765"/>
            <ac:spMk id="80" creationId="{EA8EAF76-C7A4-464B-8401-C66B44A97894}"/>
          </ac:spMkLst>
        </pc:spChg>
        <pc:spChg chg="add mod">
          <ac:chgData name="James SEARBY" userId="f5a8e828-329a-465e-9807-122d33517f8b" providerId="ADAL" clId="{AAE01E4F-8B57-47A4-9CD6-02C8D4DE366A}" dt="2022-09-12T07:43:09.803" v="4904"/>
          <ac:spMkLst>
            <pc:docMk/>
            <pc:sldMk cId="1059405556" sldId="1765"/>
            <ac:spMk id="81" creationId="{4D86C1D4-7546-46B8-9A28-3A13E0E63FAB}"/>
          </ac:spMkLst>
        </pc:spChg>
        <pc:spChg chg="add mod">
          <ac:chgData name="James SEARBY" userId="f5a8e828-329a-465e-9807-122d33517f8b" providerId="ADAL" clId="{AAE01E4F-8B57-47A4-9CD6-02C8D4DE366A}" dt="2022-09-12T07:43:17.288" v="4905"/>
          <ac:spMkLst>
            <pc:docMk/>
            <pc:sldMk cId="1059405556" sldId="1765"/>
            <ac:spMk id="82" creationId="{299AE753-1097-4601-881A-37DF5F5B0210}"/>
          </ac:spMkLst>
        </pc:spChg>
        <pc:spChg chg="add mod">
          <ac:chgData name="James SEARBY" userId="f5a8e828-329a-465e-9807-122d33517f8b" providerId="ADAL" clId="{AAE01E4F-8B57-47A4-9CD6-02C8D4DE366A}" dt="2022-09-12T07:43:17.288" v="4905"/>
          <ac:spMkLst>
            <pc:docMk/>
            <pc:sldMk cId="1059405556" sldId="1765"/>
            <ac:spMk id="83" creationId="{B5329243-12AA-4099-8FC2-588988220E7B}"/>
          </ac:spMkLst>
        </pc:spChg>
        <pc:spChg chg="add mod">
          <ac:chgData name="James SEARBY" userId="f5a8e828-329a-465e-9807-122d33517f8b" providerId="ADAL" clId="{AAE01E4F-8B57-47A4-9CD6-02C8D4DE366A}" dt="2022-09-12T07:43:17.288" v="4905"/>
          <ac:spMkLst>
            <pc:docMk/>
            <pc:sldMk cId="1059405556" sldId="1765"/>
            <ac:spMk id="84" creationId="{D3FDB666-2F88-48B3-AC35-115CFFBDA7B9}"/>
          </ac:spMkLst>
        </pc:spChg>
        <pc:spChg chg="add mod">
          <ac:chgData name="James SEARBY" userId="f5a8e828-329a-465e-9807-122d33517f8b" providerId="ADAL" clId="{AAE01E4F-8B57-47A4-9CD6-02C8D4DE366A}" dt="2022-09-12T07:43:23.570" v="4906"/>
          <ac:spMkLst>
            <pc:docMk/>
            <pc:sldMk cId="1059405556" sldId="1765"/>
            <ac:spMk id="85" creationId="{44ADFFEB-404A-4BA6-B838-EFB493468D1E}"/>
          </ac:spMkLst>
        </pc:spChg>
        <pc:spChg chg="add mod">
          <ac:chgData name="James SEARBY" userId="f5a8e828-329a-465e-9807-122d33517f8b" providerId="ADAL" clId="{AAE01E4F-8B57-47A4-9CD6-02C8D4DE366A}" dt="2022-09-12T07:43:23.570" v="4906"/>
          <ac:spMkLst>
            <pc:docMk/>
            <pc:sldMk cId="1059405556" sldId="1765"/>
            <ac:spMk id="86" creationId="{06A8BC83-9C50-49C5-BB3B-7B865679CF8E}"/>
          </ac:spMkLst>
        </pc:spChg>
        <pc:spChg chg="mod">
          <ac:chgData name="James SEARBY" userId="f5a8e828-329a-465e-9807-122d33517f8b" providerId="ADAL" clId="{AAE01E4F-8B57-47A4-9CD6-02C8D4DE366A}" dt="2022-09-12T07:31:09.374" v="4769"/>
          <ac:spMkLst>
            <pc:docMk/>
            <pc:sldMk cId="1059405556" sldId="1765"/>
            <ac:spMk id="218" creationId="{2C72C37C-27F8-E748-9329-695E9E95132A}"/>
          </ac:spMkLst>
        </pc:spChg>
        <pc:spChg chg="mod">
          <ac:chgData name="James SEARBY" userId="f5a8e828-329a-465e-9807-122d33517f8b" providerId="ADAL" clId="{AAE01E4F-8B57-47A4-9CD6-02C8D4DE366A}" dt="2022-09-12T07:31:14.625" v="4770"/>
          <ac:spMkLst>
            <pc:docMk/>
            <pc:sldMk cId="1059405556" sldId="1765"/>
            <ac:spMk id="219" creationId="{7BF37723-7EEC-1747-A79F-9A4FE1417961}"/>
          </ac:spMkLst>
        </pc:spChg>
        <pc:spChg chg="mod">
          <ac:chgData name="James SEARBY" userId="f5a8e828-329a-465e-9807-122d33517f8b" providerId="ADAL" clId="{AAE01E4F-8B57-47A4-9CD6-02C8D4DE366A}" dt="2022-09-12T07:31:20.151" v="4771"/>
          <ac:spMkLst>
            <pc:docMk/>
            <pc:sldMk cId="1059405556" sldId="1765"/>
            <ac:spMk id="220" creationId="{8B67C6C1-9A86-DD47-9AC6-9225AD985FD2}"/>
          </ac:spMkLst>
        </pc:spChg>
        <pc:grpChg chg="add del">
          <ac:chgData name="James SEARBY" userId="f5a8e828-329a-465e-9807-122d33517f8b" providerId="ADAL" clId="{AAE01E4F-8B57-47A4-9CD6-02C8D4DE366A}" dt="2022-09-12T07:08:46.144" v="3717" actId="478"/>
          <ac:grpSpMkLst>
            <pc:docMk/>
            <pc:sldMk cId="1059405556" sldId="1765"/>
            <ac:grpSpMk id="5" creationId="{62220965-0F90-D46D-553C-AE1DFC05C2C0}"/>
          </ac:grpSpMkLst>
        </pc:grpChg>
        <pc:grpChg chg="add del mod">
          <ac:chgData name="James SEARBY" userId="f5a8e828-329a-465e-9807-122d33517f8b" providerId="ADAL" clId="{AAE01E4F-8B57-47A4-9CD6-02C8D4DE366A}" dt="2022-09-12T07:24:16.261" v="4659" actId="478"/>
          <ac:grpSpMkLst>
            <pc:docMk/>
            <pc:sldMk cId="1059405556" sldId="1765"/>
            <ac:grpSpMk id="45" creationId="{7B4A868E-A643-4311-A81C-EFDBDFD7AF89}"/>
          </ac:grpSpMkLst>
        </pc:grpChg>
        <pc:grpChg chg="add del mod">
          <ac:chgData name="James SEARBY" userId="f5a8e828-329a-465e-9807-122d33517f8b" providerId="ADAL" clId="{AAE01E4F-8B57-47A4-9CD6-02C8D4DE366A}" dt="2022-09-12T07:39:24.106" v="4866" actId="478"/>
          <ac:grpSpMkLst>
            <pc:docMk/>
            <pc:sldMk cId="1059405556" sldId="1765"/>
            <ac:grpSpMk id="49" creationId="{A666C022-EB1A-4133-9947-7E3953EC67CB}"/>
          </ac:grpSpMkLst>
        </pc:grpChg>
        <pc:grpChg chg="add del mod">
          <ac:chgData name="James SEARBY" userId="f5a8e828-329a-465e-9807-122d33517f8b" providerId="ADAL" clId="{AAE01E4F-8B57-47A4-9CD6-02C8D4DE366A}" dt="2022-09-12T07:39:38.533" v="4872" actId="478"/>
          <ac:grpSpMkLst>
            <pc:docMk/>
            <pc:sldMk cId="1059405556" sldId="1765"/>
            <ac:grpSpMk id="55" creationId="{4BC7F262-0914-44DD-8B98-EB72B82C7412}"/>
          </ac:grpSpMkLst>
        </pc:grpChg>
        <pc:grpChg chg="add del mod">
          <ac:chgData name="James SEARBY" userId="f5a8e828-329a-465e-9807-122d33517f8b" providerId="ADAL" clId="{AAE01E4F-8B57-47A4-9CD6-02C8D4DE366A}" dt="2022-09-12T07:39:39.675" v="4873" actId="478"/>
          <ac:grpSpMkLst>
            <pc:docMk/>
            <pc:sldMk cId="1059405556" sldId="1765"/>
            <ac:grpSpMk id="61" creationId="{78FAED9A-F20B-4D7E-9001-795BBC5A9D85}"/>
          </ac:grpSpMkLst>
        </pc:grpChg>
        <pc:grpChg chg="add del mod">
          <ac:chgData name="James SEARBY" userId="f5a8e828-329a-465e-9807-122d33517f8b" providerId="ADAL" clId="{AAE01E4F-8B57-47A4-9CD6-02C8D4DE366A}" dt="2022-09-12T07:42:39.932" v="4900" actId="478"/>
          <ac:grpSpMkLst>
            <pc:docMk/>
            <pc:sldMk cId="1059405556" sldId="1765"/>
            <ac:grpSpMk id="67" creationId="{2248141A-CE19-4F05-AC0F-5B20FD7A961A}"/>
          </ac:grpSpMkLst>
        </pc:grpChg>
        <pc:picChg chg="add del mod">
          <ac:chgData name="James SEARBY" userId="f5a8e828-329a-465e-9807-122d33517f8b" providerId="ADAL" clId="{AAE01E4F-8B57-47A4-9CD6-02C8D4DE366A}" dt="2022-09-12T07:08:13.922" v="3561"/>
          <ac:picMkLst>
            <pc:docMk/>
            <pc:sldMk cId="1059405556" sldId="1765"/>
            <ac:picMk id="3" creationId="{0E2A1D97-6953-416B-B85D-198454346F5D}"/>
          </ac:picMkLst>
        </pc:picChg>
        <pc:picChg chg="add mod ord">
          <ac:chgData name="James SEARBY" userId="f5a8e828-329a-465e-9807-122d33517f8b" providerId="ADAL" clId="{AAE01E4F-8B57-47A4-9CD6-02C8D4DE366A}" dt="2022-09-12T07:12:56.002" v="3874" actId="167"/>
          <ac:picMkLst>
            <pc:docMk/>
            <pc:sldMk cId="1059405556" sldId="1765"/>
            <ac:picMk id="7" creationId="{75CE5EB8-4E71-4AC6-80A5-B49EBE3A0EAC}"/>
          </ac:picMkLst>
        </pc:picChg>
        <pc:picChg chg="del mod">
          <ac:chgData name="James SEARBY" userId="f5a8e828-329a-465e-9807-122d33517f8b" providerId="ADAL" clId="{AAE01E4F-8B57-47A4-9CD6-02C8D4DE366A}" dt="2022-09-12T07:26:22.679" v="4723" actId="478"/>
          <ac:picMkLst>
            <pc:docMk/>
            <pc:sldMk cId="1059405556" sldId="1765"/>
            <ac:picMk id="24" creationId="{0CE8D4C6-B2D1-4D67-A34D-2DBB65609DDF}"/>
          </ac:picMkLst>
        </pc:picChg>
        <pc:picChg chg="del mod">
          <ac:chgData name="James SEARBY" userId="f5a8e828-329a-465e-9807-122d33517f8b" providerId="ADAL" clId="{AAE01E4F-8B57-47A4-9CD6-02C8D4DE366A}" dt="2022-09-12T07:26:23.585" v="4724" actId="478"/>
          <ac:picMkLst>
            <pc:docMk/>
            <pc:sldMk cId="1059405556" sldId="1765"/>
            <ac:picMk id="28" creationId="{F1F5DB30-B7CD-4FBC-8E1B-13A7DB1EC6F7}"/>
          </ac:picMkLst>
        </pc:picChg>
        <pc:picChg chg="del mod topLvl">
          <ac:chgData name="James SEARBY" userId="f5a8e828-329a-465e-9807-122d33517f8b" providerId="ADAL" clId="{AAE01E4F-8B57-47A4-9CD6-02C8D4DE366A}" dt="2022-09-12T07:37:05.348" v="4857" actId="478"/>
          <ac:picMkLst>
            <pc:docMk/>
            <pc:sldMk cId="1059405556" sldId="1765"/>
            <ac:picMk id="47" creationId="{25E42E40-BFE0-4F23-A34F-4FCF9F679556}"/>
          </ac:picMkLst>
        </pc:picChg>
        <pc:cxnChg chg="mod">
          <ac:chgData name="James SEARBY" userId="f5a8e828-329a-465e-9807-122d33517f8b" providerId="ADAL" clId="{AAE01E4F-8B57-47A4-9CD6-02C8D4DE366A}" dt="2022-09-12T07:29:56.207" v="4759"/>
          <ac:cxnSpMkLst>
            <pc:docMk/>
            <pc:sldMk cId="1059405556" sldId="1765"/>
            <ac:cxnSpMk id="52" creationId="{B00DDE12-291F-450A-AE05-2A32E1F25B85}"/>
          </ac:cxnSpMkLst>
        </pc:cxnChg>
        <pc:cxnChg chg="mod">
          <ac:chgData name="James SEARBY" userId="f5a8e828-329a-465e-9807-122d33517f8b" providerId="ADAL" clId="{AAE01E4F-8B57-47A4-9CD6-02C8D4DE366A}" dt="2022-09-12T07:39:24.330" v="4867"/>
          <ac:cxnSpMkLst>
            <pc:docMk/>
            <pc:sldMk cId="1059405556" sldId="1765"/>
            <ac:cxnSpMk id="58" creationId="{A195BB66-3A46-4154-B47A-91FC217B0FD3}"/>
          </ac:cxnSpMkLst>
        </pc:cxnChg>
        <pc:cxnChg chg="mod">
          <ac:chgData name="James SEARBY" userId="f5a8e828-329a-465e-9807-122d33517f8b" providerId="ADAL" clId="{AAE01E4F-8B57-47A4-9CD6-02C8D4DE366A}" dt="2022-09-12T07:39:24.330" v="4867"/>
          <ac:cxnSpMkLst>
            <pc:docMk/>
            <pc:sldMk cId="1059405556" sldId="1765"/>
            <ac:cxnSpMk id="62" creationId="{B9602DC4-7519-426B-AFB4-2B440B3E7C8C}"/>
          </ac:cxnSpMkLst>
        </pc:cxnChg>
        <pc:cxnChg chg="mod">
          <ac:chgData name="James SEARBY" userId="f5a8e828-329a-465e-9807-122d33517f8b" providerId="ADAL" clId="{AAE01E4F-8B57-47A4-9CD6-02C8D4DE366A}" dt="2022-09-12T07:39:24.330" v="4867"/>
          <ac:cxnSpMkLst>
            <pc:docMk/>
            <pc:sldMk cId="1059405556" sldId="1765"/>
            <ac:cxnSpMk id="70" creationId="{8B998E39-970E-4C57-845A-E2479E5208ED}"/>
          </ac:cxnSpMkLst>
        </pc:cxnChg>
      </pc:sldChg>
      <pc:sldChg chg="add del">
        <pc:chgData name="James SEARBY" userId="f5a8e828-329a-465e-9807-122d33517f8b" providerId="ADAL" clId="{AAE01E4F-8B57-47A4-9CD6-02C8D4DE366A}" dt="2022-09-12T07:06:16.067" v="3537" actId="47"/>
        <pc:sldMkLst>
          <pc:docMk/>
          <pc:sldMk cId="1779145063" sldId="1765"/>
        </pc:sldMkLst>
      </pc:sldChg>
      <pc:sldChg chg="add del">
        <pc:chgData name="James SEARBY" userId="f5a8e828-329a-465e-9807-122d33517f8b" providerId="ADAL" clId="{AAE01E4F-8B57-47A4-9CD6-02C8D4DE366A}" dt="2022-09-12T07:06:17.071" v="3538" actId="47"/>
        <pc:sldMkLst>
          <pc:docMk/>
          <pc:sldMk cId="255093360" sldId="1766"/>
        </pc:sldMkLst>
      </pc:sldChg>
      <pc:sldChg chg="delSp add del mod">
        <pc:chgData name="James SEARBY" userId="f5a8e828-329a-465e-9807-122d33517f8b" providerId="ADAL" clId="{AAE01E4F-8B57-47A4-9CD6-02C8D4DE366A}" dt="2022-09-12T07:10:25.079" v="3787" actId="47"/>
        <pc:sldMkLst>
          <pc:docMk/>
          <pc:sldMk cId="3859941639" sldId="1766"/>
        </pc:sldMkLst>
        <pc:spChg chg="del">
          <ac:chgData name="James SEARBY" userId="f5a8e828-329a-465e-9807-122d33517f8b" providerId="ADAL" clId="{AAE01E4F-8B57-47A4-9CD6-02C8D4DE366A}" dt="2022-09-12T07:10:05.423" v="3784" actId="478"/>
          <ac:spMkLst>
            <pc:docMk/>
            <pc:sldMk cId="3859941639" sldId="1766"/>
            <ac:spMk id="34" creationId="{71EA7D69-E55E-457F-9E4D-94F857CCE56C}"/>
          </ac:spMkLst>
        </pc:spChg>
        <pc:spChg chg="del">
          <ac:chgData name="James SEARBY" userId="f5a8e828-329a-465e-9807-122d33517f8b" providerId="ADAL" clId="{AAE01E4F-8B57-47A4-9CD6-02C8D4DE366A}" dt="2022-09-12T07:10:08.294" v="3786" actId="478"/>
          <ac:spMkLst>
            <pc:docMk/>
            <pc:sldMk cId="3859941639" sldId="1766"/>
            <ac:spMk id="36" creationId="{0BBB8013-8D6A-4427-84E0-C7FD21189DFF}"/>
          </ac:spMkLst>
        </pc:spChg>
        <pc:spChg chg="del">
          <ac:chgData name="James SEARBY" userId="f5a8e828-329a-465e-9807-122d33517f8b" providerId="ADAL" clId="{AAE01E4F-8B57-47A4-9CD6-02C8D4DE366A}" dt="2022-09-12T07:10:03.251" v="3781" actId="478"/>
          <ac:spMkLst>
            <pc:docMk/>
            <pc:sldMk cId="3859941639" sldId="1766"/>
            <ac:spMk id="37" creationId="{129A2D13-0FE3-49F9-8614-0BE034EC25C8}"/>
          </ac:spMkLst>
        </pc:spChg>
        <pc:spChg chg="del">
          <ac:chgData name="James SEARBY" userId="f5a8e828-329a-465e-9807-122d33517f8b" providerId="ADAL" clId="{AAE01E4F-8B57-47A4-9CD6-02C8D4DE366A}" dt="2022-09-12T07:10:04.651" v="3783" actId="478"/>
          <ac:spMkLst>
            <pc:docMk/>
            <pc:sldMk cId="3859941639" sldId="1766"/>
            <ac:spMk id="38" creationId="{B3373A94-017D-46F8-A233-15D1BDFB0116}"/>
          </ac:spMkLst>
        </pc:spChg>
        <pc:spChg chg="del">
          <ac:chgData name="James SEARBY" userId="f5a8e828-329a-465e-9807-122d33517f8b" providerId="ADAL" clId="{AAE01E4F-8B57-47A4-9CD6-02C8D4DE366A}" dt="2022-09-12T07:10:01.833" v="3779" actId="478"/>
          <ac:spMkLst>
            <pc:docMk/>
            <pc:sldMk cId="3859941639" sldId="1766"/>
            <ac:spMk id="39" creationId="{990C09B1-ACE6-4FF2-BB55-9844D21DA5CF}"/>
          </ac:spMkLst>
        </pc:spChg>
        <pc:spChg chg="del">
          <ac:chgData name="James SEARBY" userId="f5a8e828-329a-465e-9807-122d33517f8b" providerId="ADAL" clId="{AAE01E4F-8B57-47A4-9CD6-02C8D4DE366A}" dt="2022-09-12T07:10:02.588" v="3780" actId="478"/>
          <ac:spMkLst>
            <pc:docMk/>
            <pc:sldMk cId="3859941639" sldId="1766"/>
            <ac:spMk id="40" creationId="{C47AB5F0-1459-4287-93A2-3EF05D63997B}"/>
          </ac:spMkLst>
        </pc:spChg>
        <pc:spChg chg="del">
          <ac:chgData name="James SEARBY" userId="f5a8e828-329a-465e-9807-122d33517f8b" providerId="ADAL" clId="{AAE01E4F-8B57-47A4-9CD6-02C8D4DE366A}" dt="2022-09-12T07:10:05.970" v="3785" actId="478"/>
          <ac:spMkLst>
            <pc:docMk/>
            <pc:sldMk cId="3859941639" sldId="1766"/>
            <ac:spMk id="41" creationId="{E3292C4E-23A4-4AB6-8BAD-238C42889637}"/>
          </ac:spMkLst>
        </pc:spChg>
        <pc:spChg chg="del">
          <ac:chgData name="James SEARBY" userId="f5a8e828-329a-465e-9807-122d33517f8b" providerId="ADAL" clId="{AAE01E4F-8B57-47A4-9CD6-02C8D4DE366A}" dt="2022-09-12T07:10:03.878" v="3782" actId="478"/>
          <ac:spMkLst>
            <pc:docMk/>
            <pc:sldMk cId="3859941639" sldId="1766"/>
            <ac:spMk id="42" creationId="{A87104FF-7074-4CE5-9D82-100FF8C9DEFC}"/>
          </ac:spMkLst>
        </pc:spChg>
        <pc:spChg chg="del">
          <ac:chgData name="James SEARBY" userId="f5a8e828-329a-465e-9807-122d33517f8b" providerId="ADAL" clId="{AAE01E4F-8B57-47A4-9CD6-02C8D4DE366A}" dt="2022-09-12T07:10:01.163" v="3778" actId="478"/>
          <ac:spMkLst>
            <pc:docMk/>
            <pc:sldMk cId="3859941639" sldId="1766"/>
            <ac:spMk id="43" creationId="{C7B9C306-342A-4C59-A218-0540F0C039D2}"/>
          </ac:spMkLst>
        </pc:spChg>
      </pc:sldChg>
      <pc:sldChg chg="add del">
        <pc:chgData name="James SEARBY" userId="f5a8e828-329a-465e-9807-122d33517f8b" providerId="ADAL" clId="{AAE01E4F-8B57-47A4-9CD6-02C8D4DE366A}" dt="2022-09-12T07:10:25.779" v="3788" actId="47"/>
        <pc:sldMkLst>
          <pc:docMk/>
          <pc:sldMk cId="1370644376" sldId="1767"/>
        </pc:sldMkLst>
      </pc:sldChg>
      <pc:sldChg chg="add del">
        <pc:chgData name="James SEARBY" userId="f5a8e828-329a-465e-9807-122d33517f8b" providerId="ADAL" clId="{AAE01E4F-8B57-47A4-9CD6-02C8D4DE366A}" dt="2022-09-12T07:06:17.925" v="3539" actId="47"/>
        <pc:sldMkLst>
          <pc:docMk/>
          <pc:sldMk cId="2546566968" sldId="1767"/>
        </pc:sldMkLst>
      </pc:sldChg>
      <pc:sldChg chg="add del">
        <pc:chgData name="James SEARBY" userId="f5a8e828-329a-465e-9807-122d33517f8b" providerId="ADAL" clId="{AAE01E4F-8B57-47A4-9CD6-02C8D4DE366A}" dt="2022-09-12T07:06:18.728" v="3540" actId="47"/>
        <pc:sldMkLst>
          <pc:docMk/>
          <pc:sldMk cId="306640762" sldId="1768"/>
        </pc:sldMkLst>
      </pc:sldChg>
      <pc:sldChg chg="add del">
        <pc:chgData name="James SEARBY" userId="f5a8e828-329a-465e-9807-122d33517f8b" providerId="ADAL" clId="{AAE01E4F-8B57-47A4-9CD6-02C8D4DE366A}" dt="2022-09-12T07:10:26.249" v="3789" actId="47"/>
        <pc:sldMkLst>
          <pc:docMk/>
          <pc:sldMk cId="1412755979" sldId="1768"/>
        </pc:sldMkLst>
      </pc:sldChg>
      <pc:sldChg chg="add del">
        <pc:chgData name="James SEARBY" userId="f5a8e828-329a-465e-9807-122d33517f8b" providerId="ADAL" clId="{AAE01E4F-8B57-47A4-9CD6-02C8D4DE366A}" dt="2022-09-12T07:10:43.800" v="3794" actId="47"/>
        <pc:sldMkLst>
          <pc:docMk/>
          <pc:sldMk cId="1494173612" sldId="1769"/>
        </pc:sldMkLst>
      </pc:sldChg>
      <pc:sldChg chg="add del">
        <pc:chgData name="James SEARBY" userId="f5a8e828-329a-465e-9807-122d33517f8b" providerId="ADAL" clId="{AAE01E4F-8B57-47A4-9CD6-02C8D4DE366A}" dt="2022-09-12T07:06:19.476" v="3541" actId="47"/>
        <pc:sldMkLst>
          <pc:docMk/>
          <pc:sldMk cId="1672092273" sldId="1769"/>
        </pc:sldMkLst>
      </pc:sldChg>
      <pc:sldChg chg="addSp delSp modSp add del mod">
        <pc:chgData name="James SEARBY" userId="f5a8e828-329a-465e-9807-122d33517f8b" providerId="ADAL" clId="{AAE01E4F-8B57-47A4-9CD6-02C8D4DE366A}" dt="2022-09-12T07:58:26.646" v="5075" actId="47"/>
        <pc:sldMkLst>
          <pc:docMk/>
          <pc:sldMk cId="1256899995" sldId="1770"/>
        </pc:sldMkLst>
        <pc:spChg chg="add del mod">
          <ac:chgData name="James SEARBY" userId="f5a8e828-329a-465e-9807-122d33517f8b" providerId="ADAL" clId="{AAE01E4F-8B57-47A4-9CD6-02C8D4DE366A}" dt="2022-09-12T07:52:55.224" v="4957" actId="478"/>
          <ac:spMkLst>
            <pc:docMk/>
            <pc:sldMk cId="1256899995" sldId="1770"/>
            <ac:spMk id="3" creationId="{05A82AFB-E3A7-4869-BB54-365A6812D32A}"/>
          </ac:spMkLst>
        </pc:spChg>
        <pc:spChg chg="add del mod">
          <ac:chgData name="James SEARBY" userId="f5a8e828-329a-465e-9807-122d33517f8b" providerId="ADAL" clId="{AAE01E4F-8B57-47A4-9CD6-02C8D4DE366A}" dt="2022-09-12T07:54:56.786" v="5010" actId="478"/>
          <ac:spMkLst>
            <pc:docMk/>
            <pc:sldMk cId="1256899995" sldId="1770"/>
            <ac:spMk id="5" creationId="{D181CD80-2653-48CC-961F-04C9AEAF8D85}"/>
          </ac:spMkLst>
        </pc:spChg>
        <pc:spChg chg="del">
          <ac:chgData name="James SEARBY" userId="f5a8e828-329a-465e-9807-122d33517f8b" providerId="ADAL" clId="{AAE01E4F-8B57-47A4-9CD6-02C8D4DE366A}" dt="2022-09-12T07:54:54.572" v="5009" actId="478"/>
          <ac:spMkLst>
            <pc:docMk/>
            <pc:sldMk cId="1256899995" sldId="1770"/>
            <ac:spMk id="14" creationId="{A407A590-94EA-42DE-8DC5-633C92841295}"/>
          </ac:spMkLst>
        </pc:spChg>
        <pc:spChg chg="del">
          <ac:chgData name="James SEARBY" userId="f5a8e828-329a-465e-9807-122d33517f8b" providerId="ADAL" clId="{AAE01E4F-8B57-47A4-9CD6-02C8D4DE366A}" dt="2022-09-12T07:52:52.934" v="4956" actId="478"/>
          <ac:spMkLst>
            <pc:docMk/>
            <pc:sldMk cId="1256899995" sldId="1770"/>
            <ac:spMk id="15" creationId="{D8DB6C82-9378-42E6-952C-3761809EBECF}"/>
          </ac:spMkLst>
        </pc:spChg>
        <pc:spChg chg="mod">
          <ac:chgData name="James SEARBY" userId="f5a8e828-329a-465e-9807-122d33517f8b" providerId="ADAL" clId="{AAE01E4F-8B57-47A4-9CD6-02C8D4DE366A}" dt="2022-09-12T07:48:59.685" v="4924" actId="20577"/>
          <ac:spMkLst>
            <pc:docMk/>
            <pc:sldMk cId="1256899995" sldId="1770"/>
            <ac:spMk id="39" creationId="{990C09B1-ACE6-4FF2-BB55-9844D21DA5CF}"/>
          </ac:spMkLst>
        </pc:spChg>
        <pc:spChg chg="mod">
          <ac:chgData name="James SEARBY" userId="f5a8e828-329a-465e-9807-122d33517f8b" providerId="ADAL" clId="{AAE01E4F-8B57-47A4-9CD6-02C8D4DE366A}" dt="2022-09-12T07:48:57.161" v="4922" actId="20577"/>
          <ac:spMkLst>
            <pc:docMk/>
            <pc:sldMk cId="1256899995" sldId="1770"/>
            <ac:spMk id="42" creationId="{A87104FF-7074-4CE5-9D82-100FF8C9DEFC}"/>
          </ac:spMkLst>
        </pc:spChg>
        <pc:picChg chg="del">
          <ac:chgData name="James SEARBY" userId="f5a8e828-329a-465e-9807-122d33517f8b" providerId="ADAL" clId="{AAE01E4F-8B57-47A4-9CD6-02C8D4DE366A}" dt="2022-09-12T07:26:58.344" v="4741" actId="478"/>
          <ac:picMkLst>
            <pc:docMk/>
            <pc:sldMk cId="1256899995" sldId="1770"/>
            <ac:picMk id="24" creationId="{0CE8D4C6-B2D1-4D67-A34D-2DBB65609DDF}"/>
          </ac:picMkLst>
        </pc:picChg>
        <pc:picChg chg="del">
          <ac:chgData name="James SEARBY" userId="f5a8e828-329a-465e-9807-122d33517f8b" providerId="ADAL" clId="{AAE01E4F-8B57-47A4-9CD6-02C8D4DE366A}" dt="2022-09-12T07:26:57.686" v="4740" actId="478"/>
          <ac:picMkLst>
            <pc:docMk/>
            <pc:sldMk cId="1256899995" sldId="1770"/>
            <ac:picMk id="28" creationId="{F1F5DB30-B7CD-4FBC-8E1B-13A7DB1EC6F7}"/>
          </ac:picMkLst>
        </pc:picChg>
      </pc:sldChg>
      <pc:sldChg chg="add del">
        <pc:chgData name="James SEARBY" userId="f5a8e828-329a-465e-9807-122d33517f8b" providerId="ADAL" clId="{AAE01E4F-8B57-47A4-9CD6-02C8D4DE366A}" dt="2022-09-12T07:06:20.247" v="3542" actId="47"/>
        <pc:sldMkLst>
          <pc:docMk/>
          <pc:sldMk cId="3223310570" sldId="1770"/>
        </pc:sldMkLst>
      </pc:sldChg>
      <pc:sldChg chg="modSp add del mod modShow">
        <pc:chgData name="James SEARBY" userId="f5a8e828-329a-465e-9807-122d33517f8b" providerId="ADAL" clId="{AAE01E4F-8B57-47A4-9CD6-02C8D4DE366A}" dt="2022-09-20T14:04:44.572" v="7468" actId="47"/>
        <pc:sldMkLst>
          <pc:docMk/>
          <pc:sldMk cId="1261918342" sldId="1771"/>
        </pc:sldMkLst>
        <pc:spChg chg="mod">
          <ac:chgData name="James SEARBY" userId="f5a8e828-329a-465e-9807-122d33517f8b" providerId="ADAL" clId="{AAE01E4F-8B57-47A4-9CD6-02C8D4DE366A}" dt="2022-09-12T08:02:19.303" v="5101" actId="962"/>
          <ac:spMkLst>
            <pc:docMk/>
            <pc:sldMk cId="1261918342" sldId="1771"/>
            <ac:spMk id="16" creationId="{5E11E16E-EB97-4349-A1C1-FEC11050746D}"/>
          </ac:spMkLst>
        </pc:spChg>
        <pc:spChg chg="mod">
          <ac:chgData name="James SEARBY" userId="f5a8e828-329a-465e-9807-122d33517f8b" providerId="ADAL" clId="{AAE01E4F-8B57-47A4-9CD6-02C8D4DE366A}" dt="2022-09-12T08:02:06.697" v="5099" actId="962"/>
          <ac:spMkLst>
            <pc:docMk/>
            <pc:sldMk cId="1261918342" sldId="1771"/>
            <ac:spMk id="219" creationId="{7BF37723-7EEC-1747-A79F-9A4FE1417961}"/>
          </ac:spMkLst>
        </pc:spChg>
        <pc:spChg chg="mod">
          <ac:chgData name="James SEARBY" userId="f5a8e828-329a-465e-9807-122d33517f8b" providerId="ADAL" clId="{AAE01E4F-8B57-47A4-9CD6-02C8D4DE366A}" dt="2022-09-12T08:02:12.552" v="5100" actId="962"/>
          <ac:spMkLst>
            <pc:docMk/>
            <pc:sldMk cId="1261918342" sldId="1771"/>
            <ac:spMk id="220" creationId="{8B67C6C1-9A86-DD47-9AC6-9225AD985FD2}"/>
          </ac:spMkLst>
        </pc:spChg>
      </pc:sldChg>
      <pc:sldChg chg="addSp modSp add del">
        <pc:chgData name="James SEARBY" userId="f5a8e828-329a-465e-9807-122d33517f8b" providerId="ADAL" clId="{AAE01E4F-8B57-47A4-9CD6-02C8D4DE366A}" dt="2022-09-12T07:01:33.124" v="3502" actId="47"/>
        <pc:sldMkLst>
          <pc:docMk/>
          <pc:sldMk cId="2578926677" sldId="1771"/>
        </pc:sldMkLst>
        <pc:spChg chg="add mod">
          <ac:chgData name="James SEARBY" userId="f5a8e828-329a-465e-9807-122d33517f8b" providerId="ADAL" clId="{AAE01E4F-8B57-47A4-9CD6-02C8D4DE366A}" dt="2022-09-12T06:28:54.022" v="3499"/>
          <ac:spMkLst>
            <pc:docMk/>
            <pc:sldMk cId="2578926677" sldId="1771"/>
            <ac:spMk id="21" creationId="{EFECEE0D-1889-4761-A6E9-0A88AABCCB5E}"/>
          </ac:spMkLst>
        </pc:spChg>
        <pc:spChg chg="add mod">
          <ac:chgData name="James SEARBY" userId="f5a8e828-329a-465e-9807-122d33517f8b" providerId="ADAL" clId="{AAE01E4F-8B57-47A4-9CD6-02C8D4DE366A}" dt="2022-09-12T06:29:24.529" v="3500"/>
          <ac:spMkLst>
            <pc:docMk/>
            <pc:sldMk cId="2578926677" sldId="1771"/>
            <ac:spMk id="22" creationId="{52A28576-BC6C-4FF0-80A9-C97EA8B27362}"/>
          </ac:spMkLst>
        </pc:spChg>
      </pc:sldChg>
      <pc:sldChg chg="addSp delSp modSp add del mod delAnim modAnim">
        <pc:chgData name="James SEARBY" userId="f5a8e828-329a-465e-9807-122d33517f8b" providerId="ADAL" clId="{AAE01E4F-8B57-47A4-9CD6-02C8D4DE366A}" dt="2022-09-12T07:59:30.783" v="5084" actId="2696"/>
        <pc:sldMkLst>
          <pc:docMk/>
          <pc:sldMk cId="2901410650" sldId="1771"/>
        </pc:sldMkLst>
        <pc:spChg chg="add del mod">
          <ac:chgData name="James SEARBY" userId="f5a8e828-329a-465e-9807-122d33517f8b" providerId="ADAL" clId="{AAE01E4F-8B57-47A4-9CD6-02C8D4DE366A}" dt="2022-09-12T07:54:14.553" v="4996" actId="478"/>
          <ac:spMkLst>
            <pc:docMk/>
            <pc:sldMk cId="2901410650" sldId="1771"/>
            <ac:spMk id="3" creationId="{775595A3-95B6-405A-AE49-F020FA72FA13}"/>
          </ac:spMkLst>
        </pc:spChg>
        <pc:spChg chg="add del mod">
          <ac:chgData name="James SEARBY" userId="f5a8e828-329a-465e-9807-122d33517f8b" providerId="ADAL" clId="{AAE01E4F-8B57-47A4-9CD6-02C8D4DE366A}" dt="2022-09-12T07:54:42.187" v="5002" actId="478"/>
          <ac:spMkLst>
            <pc:docMk/>
            <pc:sldMk cId="2901410650" sldId="1771"/>
            <ac:spMk id="5" creationId="{FD3E7E49-0DD9-49D6-A4FE-80DEBBE1EEED}"/>
          </ac:spMkLst>
        </pc:spChg>
        <pc:spChg chg="del">
          <ac:chgData name="James SEARBY" userId="f5a8e828-329a-465e-9807-122d33517f8b" providerId="ADAL" clId="{AAE01E4F-8B57-47A4-9CD6-02C8D4DE366A}" dt="2022-09-12T07:54:40.765" v="5001" actId="478"/>
          <ac:spMkLst>
            <pc:docMk/>
            <pc:sldMk cId="2901410650" sldId="1771"/>
            <ac:spMk id="14" creationId="{A407A590-94EA-42DE-8DC5-633C92841295}"/>
          </ac:spMkLst>
        </pc:spChg>
        <pc:spChg chg="del">
          <ac:chgData name="James SEARBY" userId="f5a8e828-329a-465e-9807-122d33517f8b" providerId="ADAL" clId="{AAE01E4F-8B57-47A4-9CD6-02C8D4DE366A}" dt="2022-09-12T07:52:15.673" v="4946" actId="478"/>
          <ac:spMkLst>
            <pc:docMk/>
            <pc:sldMk cId="2901410650" sldId="1771"/>
            <ac:spMk id="15" creationId="{D8DB6C82-9378-42E6-952C-3761809EBECF}"/>
          </ac:spMkLst>
        </pc:spChg>
        <pc:spChg chg="add mod">
          <ac:chgData name="James SEARBY" userId="f5a8e828-329a-465e-9807-122d33517f8b" providerId="ADAL" clId="{AAE01E4F-8B57-47A4-9CD6-02C8D4DE366A}" dt="2022-09-12T07:31:56.937" v="4777"/>
          <ac:spMkLst>
            <pc:docMk/>
            <pc:sldMk cId="2901410650" sldId="1771"/>
            <ac:spMk id="16" creationId="{5E11E16E-EB97-4349-A1C1-FEC11050746D}"/>
          </ac:spMkLst>
        </pc:spChg>
        <pc:spChg chg="mod">
          <ac:chgData name="James SEARBY" userId="f5a8e828-329a-465e-9807-122d33517f8b" providerId="ADAL" clId="{AAE01E4F-8B57-47A4-9CD6-02C8D4DE366A}" dt="2022-09-12T07:38:39.573" v="4859"/>
          <ac:spMkLst>
            <pc:docMk/>
            <pc:sldMk cId="2901410650" sldId="1771"/>
            <ac:spMk id="18" creationId="{1FC42A15-5501-4EFB-943C-5308EBB6F0DF}"/>
          </ac:spMkLst>
        </pc:spChg>
        <pc:spChg chg="mod">
          <ac:chgData name="James SEARBY" userId="f5a8e828-329a-465e-9807-122d33517f8b" providerId="ADAL" clId="{AAE01E4F-8B57-47A4-9CD6-02C8D4DE366A}" dt="2022-09-12T07:38:39.573" v="4859"/>
          <ac:spMkLst>
            <pc:docMk/>
            <pc:sldMk cId="2901410650" sldId="1771"/>
            <ac:spMk id="20" creationId="{61331E26-37C5-45D6-8347-2B887844FD70}"/>
          </ac:spMkLst>
        </pc:spChg>
        <pc:spChg chg="mod">
          <ac:chgData name="James SEARBY" userId="f5a8e828-329a-465e-9807-122d33517f8b" providerId="ADAL" clId="{AAE01E4F-8B57-47A4-9CD6-02C8D4DE366A}" dt="2022-09-12T07:38:39.573" v="4859"/>
          <ac:spMkLst>
            <pc:docMk/>
            <pc:sldMk cId="2901410650" sldId="1771"/>
            <ac:spMk id="22" creationId="{C7BEF079-FAD8-4AE7-894B-5A767FF1BBCE}"/>
          </ac:spMkLst>
        </pc:spChg>
        <pc:spChg chg="mod">
          <ac:chgData name="James SEARBY" userId="f5a8e828-329a-465e-9807-122d33517f8b" providerId="ADAL" clId="{AAE01E4F-8B57-47A4-9CD6-02C8D4DE366A}" dt="2022-09-12T07:38:39.573" v="4859"/>
          <ac:spMkLst>
            <pc:docMk/>
            <pc:sldMk cId="2901410650" sldId="1771"/>
            <ac:spMk id="23" creationId="{6FB46EA7-8791-4B20-998D-C7F257D58A87}"/>
          </ac:spMkLst>
        </pc:spChg>
        <pc:spChg chg="mod">
          <ac:chgData name="James SEARBY" userId="f5a8e828-329a-465e-9807-122d33517f8b" providerId="ADAL" clId="{AAE01E4F-8B57-47A4-9CD6-02C8D4DE366A}" dt="2022-09-12T07:39:03.947" v="4862"/>
          <ac:spMkLst>
            <pc:docMk/>
            <pc:sldMk cId="2901410650" sldId="1771"/>
            <ac:spMk id="29" creationId="{B2D5283D-3DA1-4986-8422-0322A7B64458}"/>
          </ac:spMkLst>
        </pc:spChg>
        <pc:spChg chg="mod">
          <ac:chgData name="James SEARBY" userId="f5a8e828-329a-465e-9807-122d33517f8b" providerId="ADAL" clId="{AAE01E4F-8B57-47A4-9CD6-02C8D4DE366A}" dt="2022-09-12T07:39:03.947" v="4862"/>
          <ac:spMkLst>
            <pc:docMk/>
            <pc:sldMk cId="2901410650" sldId="1771"/>
            <ac:spMk id="30" creationId="{43340A7C-F88B-466B-A5CD-4F52C068465C}"/>
          </ac:spMkLst>
        </pc:spChg>
        <pc:spChg chg="mod">
          <ac:chgData name="James SEARBY" userId="f5a8e828-329a-465e-9807-122d33517f8b" providerId="ADAL" clId="{AAE01E4F-8B57-47A4-9CD6-02C8D4DE366A}" dt="2022-09-12T07:39:03.947" v="4862"/>
          <ac:spMkLst>
            <pc:docMk/>
            <pc:sldMk cId="2901410650" sldId="1771"/>
            <ac:spMk id="31" creationId="{BB9ACF11-A5CE-4B4E-BE3C-64BF7A62060D}"/>
          </ac:spMkLst>
        </pc:spChg>
        <pc:spChg chg="mod">
          <ac:chgData name="James SEARBY" userId="f5a8e828-329a-465e-9807-122d33517f8b" providerId="ADAL" clId="{AAE01E4F-8B57-47A4-9CD6-02C8D4DE366A}" dt="2022-09-12T07:39:03.947" v="4862"/>
          <ac:spMkLst>
            <pc:docMk/>
            <pc:sldMk cId="2901410650" sldId="1771"/>
            <ac:spMk id="32" creationId="{B6BC1093-7BEB-461C-980E-BD7B551A32B4}"/>
          </ac:spMkLst>
        </pc:spChg>
        <pc:spChg chg="mod">
          <ac:chgData name="James SEARBY" userId="f5a8e828-329a-465e-9807-122d33517f8b" providerId="ADAL" clId="{AAE01E4F-8B57-47A4-9CD6-02C8D4DE366A}" dt="2022-09-12T07:39:07.652" v="4863"/>
          <ac:spMkLst>
            <pc:docMk/>
            <pc:sldMk cId="2901410650" sldId="1771"/>
            <ac:spMk id="34" creationId="{A1374AEF-798D-410F-B6BE-15B7402C8FD3}"/>
          </ac:spMkLst>
        </pc:spChg>
        <pc:spChg chg="mod">
          <ac:chgData name="James SEARBY" userId="f5a8e828-329a-465e-9807-122d33517f8b" providerId="ADAL" clId="{AAE01E4F-8B57-47A4-9CD6-02C8D4DE366A}" dt="2022-09-12T07:39:07.652" v="4863"/>
          <ac:spMkLst>
            <pc:docMk/>
            <pc:sldMk cId="2901410650" sldId="1771"/>
            <ac:spMk id="35" creationId="{7787E5B1-470B-499F-A171-7F37C7ED91DF}"/>
          </ac:spMkLst>
        </pc:spChg>
        <pc:spChg chg="mod">
          <ac:chgData name="James SEARBY" userId="f5a8e828-329a-465e-9807-122d33517f8b" providerId="ADAL" clId="{AAE01E4F-8B57-47A4-9CD6-02C8D4DE366A}" dt="2022-09-12T07:39:07.652" v="4863"/>
          <ac:spMkLst>
            <pc:docMk/>
            <pc:sldMk cId="2901410650" sldId="1771"/>
            <ac:spMk id="37" creationId="{33A61B48-3633-40E8-BEBA-859E26C43F93}"/>
          </ac:spMkLst>
        </pc:spChg>
        <pc:spChg chg="mod">
          <ac:chgData name="James SEARBY" userId="f5a8e828-329a-465e-9807-122d33517f8b" providerId="ADAL" clId="{AAE01E4F-8B57-47A4-9CD6-02C8D4DE366A}" dt="2022-09-12T07:39:07.652" v="4863"/>
          <ac:spMkLst>
            <pc:docMk/>
            <pc:sldMk cId="2901410650" sldId="1771"/>
            <ac:spMk id="38" creationId="{594FA72B-8E14-47D4-850B-28B8D07F9C99}"/>
          </ac:spMkLst>
        </pc:spChg>
        <pc:spChg chg="del mod">
          <ac:chgData name="James SEARBY" userId="f5a8e828-329a-465e-9807-122d33517f8b" providerId="ADAL" clId="{AAE01E4F-8B57-47A4-9CD6-02C8D4DE366A}" dt="2022-09-12T07:15:01.418" v="3981" actId="478"/>
          <ac:spMkLst>
            <pc:docMk/>
            <pc:sldMk cId="2901410650" sldId="1771"/>
            <ac:spMk id="218" creationId="{2C72C37C-27F8-E748-9329-695E9E95132A}"/>
          </ac:spMkLst>
        </pc:spChg>
        <pc:spChg chg="mod">
          <ac:chgData name="James SEARBY" userId="f5a8e828-329a-465e-9807-122d33517f8b" providerId="ADAL" clId="{AAE01E4F-8B57-47A4-9CD6-02C8D4DE366A}" dt="2022-09-12T07:31:31.458" v="4773"/>
          <ac:spMkLst>
            <pc:docMk/>
            <pc:sldMk cId="2901410650" sldId="1771"/>
            <ac:spMk id="219" creationId="{7BF37723-7EEC-1747-A79F-9A4FE1417961}"/>
          </ac:spMkLst>
        </pc:spChg>
        <pc:spChg chg="mod">
          <ac:chgData name="James SEARBY" userId="f5a8e828-329a-465e-9807-122d33517f8b" providerId="ADAL" clId="{AAE01E4F-8B57-47A4-9CD6-02C8D4DE366A}" dt="2022-09-12T07:31:48.434" v="4775"/>
          <ac:spMkLst>
            <pc:docMk/>
            <pc:sldMk cId="2901410650" sldId="1771"/>
            <ac:spMk id="220" creationId="{8B67C6C1-9A86-DD47-9AC6-9225AD985FD2}"/>
          </ac:spMkLst>
        </pc:spChg>
        <pc:grpChg chg="add del mod">
          <ac:chgData name="James SEARBY" userId="f5a8e828-329a-465e-9807-122d33517f8b" providerId="ADAL" clId="{AAE01E4F-8B57-47A4-9CD6-02C8D4DE366A}" dt="2022-09-12T07:42:36.490" v="4897" actId="478"/>
          <ac:grpSpMkLst>
            <pc:docMk/>
            <pc:sldMk cId="2901410650" sldId="1771"/>
            <ac:grpSpMk id="17" creationId="{096524FB-0001-46BC-9F92-8E390987CF1D}"/>
          </ac:grpSpMkLst>
        </pc:grpChg>
        <pc:grpChg chg="add del mod">
          <ac:chgData name="James SEARBY" userId="f5a8e828-329a-465e-9807-122d33517f8b" providerId="ADAL" clId="{AAE01E4F-8B57-47A4-9CD6-02C8D4DE366A}" dt="2022-09-12T07:39:43.529" v="4874" actId="478"/>
          <ac:grpSpMkLst>
            <pc:docMk/>
            <pc:sldMk cId="2901410650" sldId="1771"/>
            <ac:grpSpMk id="25" creationId="{503FCECF-DA84-4554-B113-6E658EEA60AC}"/>
          </ac:grpSpMkLst>
        </pc:grpChg>
        <pc:grpChg chg="add del mod">
          <ac:chgData name="James SEARBY" userId="f5a8e828-329a-465e-9807-122d33517f8b" providerId="ADAL" clId="{AAE01E4F-8B57-47A4-9CD6-02C8D4DE366A}" dt="2022-09-12T07:42:36.050" v="4896" actId="478"/>
          <ac:grpSpMkLst>
            <pc:docMk/>
            <pc:sldMk cId="2901410650" sldId="1771"/>
            <ac:grpSpMk id="33" creationId="{B3A3C701-74B7-4A9B-A196-482644BCB42B}"/>
          </ac:grpSpMkLst>
        </pc:grpChg>
        <pc:picChg chg="del">
          <ac:chgData name="James SEARBY" userId="f5a8e828-329a-465e-9807-122d33517f8b" providerId="ADAL" clId="{AAE01E4F-8B57-47A4-9CD6-02C8D4DE366A}" dt="2022-09-12T07:26:46.097" v="4731" actId="478"/>
          <ac:picMkLst>
            <pc:docMk/>
            <pc:sldMk cId="2901410650" sldId="1771"/>
            <ac:picMk id="24" creationId="{0CE8D4C6-B2D1-4D67-A34D-2DBB65609DDF}"/>
          </ac:picMkLst>
        </pc:picChg>
        <pc:picChg chg="del">
          <ac:chgData name="James SEARBY" userId="f5a8e828-329a-465e-9807-122d33517f8b" providerId="ADAL" clId="{AAE01E4F-8B57-47A4-9CD6-02C8D4DE366A}" dt="2022-09-12T07:26:45.336" v="4730" actId="478"/>
          <ac:picMkLst>
            <pc:docMk/>
            <pc:sldMk cId="2901410650" sldId="1771"/>
            <ac:picMk id="28" creationId="{F1F5DB30-B7CD-4FBC-8E1B-13A7DB1EC6F7}"/>
          </ac:picMkLst>
        </pc:picChg>
        <pc:picChg chg="add del mod">
          <ac:chgData name="James SEARBY" userId="f5a8e828-329a-465e-9807-122d33517f8b" providerId="ADAL" clId="{AAE01E4F-8B57-47A4-9CD6-02C8D4DE366A}" dt="2022-09-12T07:42:37.327" v="4898" actId="478"/>
          <ac:picMkLst>
            <pc:docMk/>
            <pc:sldMk cId="2901410650" sldId="1771"/>
            <ac:picMk id="39" creationId="{557434EF-4F17-4419-A0D6-6BEBFE6B88A7}"/>
          </ac:picMkLst>
        </pc:picChg>
        <pc:picChg chg="add del mod">
          <ac:chgData name="James SEARBY" userId="f5a8e828-329a-465e-9807-122d33517f8b" providerId="ADAL" clId="{AAE01E4F-8B57-47A4-9CD6-02C8D4DE366A}" dt="2022-09-12T07:42:37.712" v="4899" actId="478"/>
          <ac:picMkLst>
            <pc:docMk/>
            <pc:sldMk cId="2901410650" sldId="1771"/>
            <ac:picMk id="40" creationId="{B81E7933-AFEB-4501-93F9-71A47B6D5A49}"/>
          </ac:picMkLst>
        </pc:picChg>
        <pc:cxnChg chg="mod">
          <ac:chgData name="James SEARBY" userId="f5a8e828-329a-465e-9807-122d33517f8b" providerId="ADAL" clId="{AAE01E4F-8B57-47A4-9CD6-02C8D4DE366A}" dt="2022-09-12T07:38:39.573" v="4859"/>
          <ac:cxnSpMkLst>
            <pc:docMk/>
            <pc:sldMk cId="2901410650" sldId="1771"/>
            <ac:cxnSpMk id="21" creationId="{0C64554B-4595-4227-A27F-697BC2BDED2A}"/>
          </ac:cxnSpMkLst>
        </pc:cxnChg>
        <pc:cxnChg chg="mod">
          <ac:chgData name="James SEARBY" userId="f5a8e828-329a-465e-9807-122d33517f8b" providerId="ADAL" clId="{AAE01E4F-8B57-47A4-9CD6-02C8D4DE366A}" dt="2022-09-12T07:39:03.947" v="4862"/>
          <ac:cxnSpMkLst>
            <pc:docMk/>
            <pc:sldMk cId="2901410650" sldId="1771"/>
            <ac:cxnSpMk id="27" creationId="{7D0D255B-FB62-462F-9179-5F8202B2374C}"/>
          </ac:cxnSpMkLst>
        </pc:cxnChg>
        <pc:cxnChg chg="mod">
          <ac:chgData name="James SEARBY" userId="f5a8e828-329a-465e-9807-122d33517f8b" providerId="ADAL" clId="{AAE01E4F-8B57-47A4-9CD6-02C8D4DE366A}" dt="2022-09-12T07:39:07.652" v="4863"/>
          <ac:cxnSpMkLst>
            <pc:docMk/>
            <pc:sldMk cId="2901410650" sldId="1771"/>
            <ac:cxnSpMk id="36" creationId="{5409A77E-B0E1-4A8A-9C8D-66ECE28DE01F}"/>
          </ac:cxnSpMkLst>
        </pc:cxnChg>
      </pc:sldChg>
      <pc:sldChg chg="modSp add del mod modShow">
        <pc:chgData name="James SEARBY" userId="f5a8e828-329a-465e-9807-122d33517f8b" providerId="ADAL" clId="{AAE01E4F-8B57-47A4-9CD6-02C8D4DE366A}" dt="2022-09-20T14:04:44.572" v="7468" actId="47"/>
        <pc:sldMkLst>
          <pc:docMk/>
          <pc:sldMk cId="583155660" sldId="1772"/>
        </pc:sldMkLst>
        <pc:spChg chg="mod">
          <ac:chgData name="James SEARBY" userId="f5a8e828-329a-465e-9807-122d33517f8b" providerId="ADAL" clId="{AAE01E4F-8B57-47A4-9CD6-02C8D4DE366A}" dt="2022-09-12T08:02:43.825" v="5104" actId="962"/>
          <ac:spMkLst>
            <pc:docMk/>
            <pc:sldMk cId="583155660" sldId="1772"/>
            <ac:spMk id="218" creationId="{2C72C37C-27F8-E748-9329-695E9E95132A}"/>
          </ac:spMkLst>
        </pc:spChg>
        <pc:spChg chg="mod">
          <ac:chgData name="James SEARBY" userId="f5a8e828-329a-465e-9807-122d33517f8b" providerId="ADAL" clId="{AAE01E4F-8B57-47A4-9CD6-02C8D4DE366A}" dt="2022-09-12T08:02:37.930" v="5103" actId="962"/>
          <ac:spMkLst>
            <pc:docMk/>
            <pc:sldMk cId="583155660" sldId="1772"/>
            <ac:spMk id="219" creationId="{7BF37723-7EEC-1747-A79F-9A4FE1417961}"/>
          </ac:spMkLst>
        </pc:spChg>
        <pc:spChg chg="mod">
          <ac:chgData name="James SEARBY" userId="f5a8e828-329a-465e-9807-122d33517f8b" providerId="ADAL" clId="{AAE01E4F-8B57-47A4-9CD6-02C8D4DE366A}" dt="2022-09-12T08:02:31.432" v="5102" actId="962"/>
          <ac:spMkLst>
            <pc:docMk/>
            <pc:sldMk cId="583155660" sldId="1772"/>
            <ac:spMk id="220" creationId="{8B67C6C1-9A86-DD47-9AC6-9225AD985FD2}"/>
          </ac:spMkLst>
        </pc:spChg>
      </pc:sldChg>
      <pc:sldChg chg="addSp delSp modSp add del mod modAnim">
        <pc:chgData name="James SEARBY" userId="f5a8e828-329a-465e-9807-122d33517f8b" providerId="ADAL" clId="{AAE01E4F-8B57-47A4-9CD6-02C8D4DE366A}" dt="2022-09-12T07:59:30.783" v="5084" actId="2696"/>
        <pc:sldMkLst>
          <pc:docMk/>
          <pc:sldMk cId="1668292524" sldId="1772"/>
        </pc:sldMkLst>
        <pc:spChg chg="add del mod">
          <ac:chgData name="James SEARBY" userId="f5a8e828-329a-465e-9807-122d33517f8b" providerId="ADAL" clId="{AAE01E4F-8B57-47A4-9CD6-02C8D4DE366A}" dt="2022-09-12T07:52:19.857" v="4948" actId="478"/>
          <ac:spMkLst>
            <pc:docMk/>
            <pc:sldMk cId="1668292524" sldId="1772"/>
            <ac:spMk id="3" creationId="{ADD6EBCE-9BEB-4C0E-9462-8EBB296C4E6B}"/>
          </ac:spMkLst>
        </pc:spChg>
        <pc:spChg chg="add del mod">
          <ac:chgData name="James SEARBY" userId="f5a8e828-329a-465e-9807-122d33517f8b" providerId="ADAL" clId="{AAE01E4F-8B57-47A4-9CD6-02C8D4DE366A}" dt="2022-09-12T07:54:37.965" v="5000" actId="478"/>
          <ac:spMkLst>
            <pc:docMk/>
            <pc:sldMk cId="1668292524" sldId="1772"/>
            <ac:spMk id="5" creationId="{273298A8-A0E0-4FCA-83F6-A99C636BFA35}"/>
          </ac:spMkLst>
        </pc:spChg>
        <pc:spChg chg="del">
          <ac:chgData name="James SEARBY" userId="f5a8e828-329a-465e-9807-122d33517f8b" providerId="ADAL" clId="{AAE01E4F-8B57-47A4-9CD6-02C8D4DE366A}" dt="2022-09-12T07:54:37.095" v="4999" actId="478"/>
          <ac:spMkLst>
            <pc:docMk/>
            <pc:sldMk cId="1668292524" sldId="1772"/>
            <ac:spMk id="14" creationId="{A407A590-94EA-42DE-8DC5-633C92841295}"/>
          </ac:spMkLst>
        </pc:spChg>
        <pc:spChg chg="del">
          <ac:chgData name="James SEARBY" userId="f5a8e828-329a-465e-9807-122d33517f8b" providerId="ADAL" clId="{AAE01E4F-8B57-47A4-9CD6-02C8D4DE366A}" dt="2022-09-12T07:52:18.136" v="4947" actId="478"/>
          <ac:spMkLst>
            <pc:docMk/>
            <pc:sldMk cId="1668292524" sldId="1772"/>
            <ac:spMk id="15" creationId="{D8DB6C82-9378-42E6-952C-3761809EBECF}"/>
          </ac:spMkLst>
        </pc:spChg>
        <pc:spChg chg="mod">
          <ac:chgData name="James SEARBY" userId="f5a8e828-329a-465e-9807-122d33517f8b" providerId="ADAL" clId="{AAE01E4F-8B57-47A4-9CD6-02C8D4DE366A}" dt="2022-09-12T07:39:25.734" v="4868"/>
          <ac:spMkLst>
            <pc:docMk/>
            <pc:sldMk cId="1668292524" sldId="1772"/>
            <ac:spMk id="17" creationId="{3CE27515-3500-4EC3-9098-729F8A08D945}"/>
          </ac:spMkLst>
        </pc:spChg>
        <pc:spChg chg="mod">
          <ac:chgData name="James SEARBY" userId="f5a8e828-329a-465e-9807-122d33517f8b" providerId="ADAL" clId="{AAE01E4F-8B57-47A4-9CD6-02C8D4DE366A}" dt="2022-09-12T07:39:25.734" v="4868"/>
          <ac:spMkLst>
            <pc:docMk/>
            <pc:sldMk cId="1668292524" sldId="1772"/>
            <ac:spMk id="18" creationId="{19AF6F47-ABC3-4176-A889-4FEEC2E83833}"/>
          </ac:spMkLst>
        </pc:spChg>
        <pc:spChg chg="mod">
          <ac:chgData name="James SEARBY" userId="f5a8e828-329a-465e-9807-122d33517f8b" providerId="ADAL" clId="{AAE01E4F-8B57-47A4-9CD6-02C8D4DE366A}" dt="2022-09-12T07:39:25.734" v="4868"/>
          <ac:spMkLst>
            <pc:docMk/>
            <pc:sldMk cId="1668292524" sldId="1772"/>
            <ac:spMk id="21" creationId="{AD879071-0A24-4D47-B3C1-3C550B582813}"/>
          </ac:spMkLst>
        </pc:spChg>
        <pc:spChg chg="mod">
          <ac:chgData name="James SEARBY" userId="f5a8e828-329a-465e-9807-122d33517f8b" providerId="ADAL" clId="{AAE01E4F-8B57-47A4-9CD6-02C8D4DE366A}" dt="2022-09-12T07:39:25.734" v="4868"/>
          <ac:spMkLst>
            <pc:docMk/>
            <pc:sldMk cId="1668292524" sldId="1772"/>
            <ac:spMk id="22" creationId="{198FFF99-BAA8-411E-8877-B75BF45BA345}"/>
          </ac:spMkLst>
        </pc:spChg>
        <pc:spChg chg="mod">
          <ac:chgData name="James SEARBY" userId="f5a8e828-329a-465e-9807-122d33517f8b" providerId="ADAL" clId="{AAE01E4F-8B57-47A4-9CD6-02C8D4DE366A}" dt="2022-09-12T07:39:25.734" v="4868"/>
          <ac:spMkLst>
            <pc:docMk/>
            <pc:sldMk cId="1668292524" sldId="1772"/>
            <ac:spMk id="27" creationId="{006AE9C2-4A5A-4B87-8DDD-715534FB3C6E}"/>
          </ac:spMkLst>
        </pc:spChg>
        <pc:spChg chg="mod">
          <ac:chgData name="James SEARBY" userId="f5a8e828-329a-465e-9807-122d33517f8b" providerId="ADAL" clId="{AAE01E4F-8B57-47A4-9CD6-02C8D4DE366A}" dt="2022-09-12T07:39:25.734" v="4868"/>
          <ac:spMkLst>
            <pc:docMk/>
            <pc:sldMk cId="1668292524" sldId="1772"/>
            <ac:spMk id="29" creationId="{6E2C8618-325A-408C-BA51-0B1938C023EE}"/>
          </ac:spMkLst>
        </pc:spChg>
        <pc:spChg chg="mod">
          <ac:chgData name="James SEARBY" userId="f5a8e828-329a-465e-9807-122d33517f8b" providerId="ADAL" clId="{AAE01E4F-8B57-47A4-9CD6-02C8D4DE366A}" dt="2022-09-12T07:39:25.734" v="4868"/>
          <ac:spMkLst>
            <pc:docMk/>
            <pc:sldMk cId="1668292524" sldId="1772"/>
            <ac:spMk id="30" creationId="{82DCD09E-E1EA-4442-B335-FC00CA84DDBA}"/>
          </ac:spMkLst>
        </pc:spChg>
        <pc:spChg chg="mod">
          <ac:chgData name="James SEARBY" userId="f5a8e828-329a-465e-9807-122d33517f8b" providerId="ADAL" clId="{AAE01E4F-8B57-47A4-9CD6-02C8D4DE366A}" dt="2022-09-12T07:39:25.734" v="4868"/>
          <ac:spMkLst>
            <pc:docMk/>
            <pc:sldMk cId="1668292524" sldId="1772"/>
            <ac:spMk id="31" creationId="{2A388F10-D259-4A11-9D26-227C73402D9D}"/>
          </ac:spMkLst>
        </pc:spChg>
        <pc:spChg chg="mod">
          <ac:chgData name="James SEARBY" userId="f5a8e828-329a-465e-9807-122d33517f8b" providerId="ADAL" clId="{AAE01E4F-8B57-47A4-9CD6-02C8D4DE366A}" dt="2022-09-12T07:39:25.734" v="4868"/>
          <ac:spMkLst>
            <pc:docMk/>
            <pc:sldMk cId="1668292524" sldId="1772"/>
            <ac:spMk id="33" creationId="{643A5904-29AF-40A9-951B-64EAE6A79AD5}"/>
          </ac:spMkLst>
        </pc:spChg>
        <pc:spChg chg="mod">
          <ac:chgData name="James SEARBY" userId="f5a8e828-329a-465e-9807-122d33517f8b" providerId="ADAL" clId="{AAE01E4F-8B57-47A4-9CD6-02C8D4DE366A}" dt="2022-09-12T07:39:25.734" v="4868"/>
          <ac:spMkLst>
            <pc:docMk/>
            <pc:sldMk cId="1668292524" sldId="1772"/>
            <ac:spMk id="34" creationId="{5728A04C-9BD8-4FC7-921D-550EF6189E39}"/>
          </ac:spMkLst>
        </pc:spChg>
        <pc:spChg chg="mod">
          <ac:chgData name="James SEARBY" userId="f5a8e828-329a-465e-9807-122d33517f8b" providerId="ADAL" clId="{AAE01E4F-8B57-47A4-9CD6-02C8D4DE366A}" dt="2022-09-12T07:39:25.734" v="4868"/>
          <ac:spMkLst>
            <pc:docMk/>
            <pc:sldMk cId="1668292524" sldId="1772"/>
            <ac:spMk id="36" creationId="{06D57196-D47A-47A5-AD7D-75D7C6DA6EE8}"/>
          </ac:spMkLst>
        </pc:spChg>
        <pc:spChg chg="mod">
          <ac:chgData name="James SEARBY" userId="f5a8e828-329a-465e-9807-122d33517f8b" providerId="ADAL" clId="{AAE01E4F-8B57-47A4-9CD6-02C8D4DE366A}" dt="2022-09-12T07:39:25.734" v="4868"/>
          <ac:spMkLst>
            <pc:docMk/>
            <pc:sldMk cId="1668292524" sldId="1772"/>
            <ac:spMk id="37" creationId="{06C9ED95-3478-42C6-A6A3-C360A45948AF}"/>
          </ac:spMkLst>
        </pc:spChg>
        <pc:spChg chg="mod">
          <ac:chgData name="James SEARBY" userId="f5a8e828-329a-465e-9807-122d33517f8b" providerId="ADAL" clId="{AAE01E4F-8B57-47A4-9CD6-02C8D4DE366A}" dt="2022-09-12T07:32:42.170" v="4784"/>
          <ac:spMkLst>
            <pc:docMk/>
            <pc:sldMk cId="1668292524" sldId="1772"/>
            <ac:spMk id="218" creationId="{2C72C37C-27F8-E748-9329-695E9E95132A}"/>
          </ac:spMkLst>
        </pc:spChg>
        <pc:spChg chg="mod">
          <ac:chgData name="James SEARBY" userId="f5a8e828-329a-465e-9807-122d33517f8b" providerId="ADAL" clId="{AAE01E4F-8B57-47A4-9CD6-02C8D4DE366A}" dt="2022-09-12T07:32:33.395" v="4783" actId="20577"/>
          <ac:spMkLst>
            <pc:docMk/>
            <pc:sldMk cId="1668292524" sldId="1772"/>
            <ac:spMk id="219" creationId="{7BF37723-7EEC-1747-A79F-9A4FE1417961}"/>
          </ac:spMkLst>
        </pc:spChg>
        <pc:spChg chg="mod">
          <ac:chgData name="James SEARBY" userId="f5a8e828-329a-465e-9807-122d33517f8b" providerId="ADAL" clId="{AAE01E4F-8B57-47A4-9CD6-02C8D4DE366A}" dt="2022-09-12T07:32:09.646" v="4778"/>
          <ac:spMkLst>
            <pc:docMk/>
            <pc:sldMk cId="1668292524" sldId="1772"/>
            <ac:spMk id="220" creationId="{8B67C6C1-9A86-DD47-9AC6-9225AD985FD2}"/>
          </ac:spMkLst>
        </pc:spChg>
        <pc:grpChg chg="add del mod">
          <ac:chgData name="James SEARBY" userId="f5a8e828-329a-465e-9807-122d33517f8b" providerId="ADAL" clId="{AAE01E4F-8B57-47A4-9CD6-02C8D4DE366A}" dt="2022-09-12T07:53:26.827" v="4978" actId="478"/>
          <ac:grpSpMkLst>
            <pc:docMk/>
            <pc:sldMk cId="1668292524" sldId="1772"/>
            <ac:grpSpMk id="16" creationId="{7E87064F-7A1B-4316-85B9-E825A4692B43}"/>
          </ac:grpSpMkLst>
        </pc:grpChg>
        <pc:grpChg chg="add del mod">
          <ac:chgData name="James SEARBY" userId="f5a8e828-329a-465e-9807-122d33517f8b" providerId="ADAL" clId="{AAE01E4F-8B57-47A4-9CD6-02C8D4DE366A}" dt="2022-09-12T07:53:26.827" v="4978" actId="478"/>
          <ac:grpSpMkLst>
            <pc:docMk/>
            <pc:sldMk cId="1668292524" sldId="1772"/>
            <ac:grpSpMk id="23" creationId="{041F1057-97A7-406C-B470-862D1FA669D8}"/>
          </ac:grpSpMkLst>
        </pc:grpChg>
        <pc:grpChg chg="add del mod">
          <ac:chgData name="James SEARBY" userId="f5a8e828-329a-465e-9807-122d33517f8b" providerId="ADAL" clId="{AAE01E4F-8B57-47A4-9CD6-02C8D4DE366A}" dt="2022-09-12T07:53:26.827" v="4978" actId="478"/>
          <ac:grpSpMkLst>
            <pc:docMk/>
            <pc:sldMk cId="1668292524" sldId="1772"/>
            <ac:grpSpMk id="32" creationId="{AF2A3464-3F33-4E3A-BCAA-DD8C34D612E0}"/>
          </ac:grpSpMkLst>
        </pc:grpChg>
        <pc:picChg chg="del">
          <ac:chgData name="James SEARBY" userId="f5a8e828-329a-465e-9807-122d33517f8b" providerId="ADAL" clId="{AAE01E4F-8B57-47A4-9CD6-02C8D4DE366A}" dt="2022-09-12T07:26:48.233" v="4733" actId="478"/>
          <ac:picMkLst>
            <pc:docMk/>
            <pc:sldMk cId="1668292524" sldId="1772"/>
            <ac:picMk id="24" creationId="{0CE8D4C6-B2D1-4D67-A34D-2DBB65609DDF}"/>
          </ac:picMkLst>
        </pc:picChg>
        <pc:picChg chg="del">
          <ac:chgData name="James SEARBY" userId="f5a8e828-329a-465e-9807-122d33517f8b" providerId="ADAL" clId="{AAE01E4F-8B57-47A4-9CD6-02C8D4DE366A}" dt="2022-09-12T07:26:47.558" v="4732" actId="478"/>
          <ac:picMkLst>
            <pc:docMk/>
            <pc:sldMk cId="1668292524" sldId="1772"/>
            <ac:picMk id="28" creationId="{F1F5DB30-B7CD-4FBC-8E1B-13A7DB1EC6F7}"/>
          </ac:picMkLst>
        </pc:picChg>
        <pc:picChg chg="add del mod">
          <ac:chgData name="James SEARBY" userId="f5a8e828-329a-465e-9807-122d33517f8b" providerId="ADAL" clId="{AAE01E4F-8B57-47A4-9CD6-02C8D4DE366A}" dt="2022-09-12T07:53:26.827" v="4978" actId="478"/>
          <ac:picMkLst>
            <pc:docMk/>
            <pc:sldMk cId="1668292524" sldId="1772"/>
            <ac:picMk id="38" creationId="{B687BF66-7D06-4C5C-8C45-DAC9E047BBF8}"/>
          </ac:picMkLst>
        </pc:picChg>
        <pc:picChg chg="add del mod">
          <ac:chgData name="James SEARBY" userId="f5a8e828-329a-465e-9807-122d33517f8b" providerId="ADAL" clId="{AAE01E4F-8B57-47A4-9CD6-02C8D4DE366A}" dt="2022-09-12T07:53:26.827" v="4978" actId="478"/>
          <ac:picMkLst>
            <pc:docMk/>
            <pc:sldMk cId="1668292524" sldId="1772"/>
            <ac:picMk id="39" creationId="{2A5FE7CC-F838-4689-9534-8D900C7FD875}"/>
          </ac:picMkLst>
        </pc:picChg>
        <pc:picChg chg="add del mod">
          <ac:chgData name="James SEARBY" userId="f5a8e828-329a-465e-9807-122d33517f8b" providerId="ADAL" clId="{AAE01E4F-8B57-47A4-9CD6-02C8D4DE366A}" dt="2022-09-12T07:53:26.827" v="4978" actId="478"/>
          <ac:picMkLst>
            <pc:docMk/>
            <pc:sldMk cId="1668292524" sldId="1772"/>
            <ac:picMk id="40" creationId="{8BAEA394-983E-452B-AC52-BD81A1CFA271}"/>
          </ac:picMkLst>
        </pc:picChg>
        <pc:picChg chg="add del mod">
          <ac:chgData name="James SEARBY" userId="f5a8e828-329a-465e-9807-122d33517f8b" providerId="ADAL" clId="{AAE01E4F-8B57-47A4-9CD6-02C8D4DE366A}" dt="2022-09-12T07:53:26.827" v="4978" actId="478"/>
          <ac:picMkLst>
            <pc:docMk/>
            <pc:sldMk cId="1668292524" sldId="1772"/>
            <ac:picMk id="41" creationId="{2E7FAAB0-F5E5-4195-9527-231D75317C96}"/>
          </ac:picMkLst>
        </pc:picChg>
        <pc:cxnChg chg="mod">
          <ac:chgData name="James SEARBY" userId="f5a8e828-329a-465e-9807-122d33517f8b" providerId="ADAL" clId="{AAE01E4F-8B57-47A4-9CD6-02C8D4DE366A}" dt="2022-09-12T07:39:25.734" v="4868"/>
          <ac:cxnSpMkLst>
            <pc:docMk/>
            <pc:sldMk cId="1668292524" sldId="1772"/>
            <ac:cxnSpMk id="20" creationId="{1AEDC9E9-293E-468A-9A3C-417FBDBA44D8}"/>
          </ac:cxnSpMkLst>
        </pc:cxnChg>
        <pc:cxnChg chg="mod">
          <ac:chgData name="James SEARBY" userId="f5a8e828-329a-465e-9807-122d33517f8b" providerId="ADAL" clId="{AAE01E4F-8B57-47A4-9CD6-02C8D4DE366A}" dt="2022-09-12T07:39:25.734" v="4868"/>
          <ac:cxnSpMkLst>
            <pc:docMk/>
            <pc:sldMk cId="1668292524" sldId="1772"/>
            <ac:cxnSpMk id="25" creationId="{490634CB-C36E-43D5-9B17-E63ACB68108D}"/>
          </ac:cxnSpMkLst>
        </pc:cxnChg>
        <pc:cxnChg chg="mod">
          <ac:chgData name="James SEARBY" userId="f5a8e828-329a-465e-9807-122d33517f8b" providerId="ADAL" clId="{AAE01E4F-8B57-47A4-9CD6-02C8D4DE366A}" dt="2022-09-12T07:39:25.734" v="4868"/>
          <ac:cxnSpMkLst>
            <pc:docMk/>
            <pc:sldMk cId="1668292524" sldId="1772"/>
            <ac:cxnSpMk id="35" creationId="{40A148B2-F310-48BF-B91D-B750EC7AFD64}"/>
          </ac:cxnSpMkLst>
        </pc:cxnChg>
      </pc:sldChg>
      <pc:sldChg chg="delSp modSp add del mod modShow">
        <pc:chgData name="James SEARBY" userId="f5a8e828-329a-465e-9807-122d33517f8b" providerId="ADAL" clId="{AAE01E4F-8B57-47A4-9CD6-02C8D4DE366A}" dt="2022-09-20T14:04:44.572" v="7468" actId="47"/>
        <pc:sldMkLst>
          <pc:docMk/>
          <pc:sldMk cId="187468197" sldId="1773"/>
        </pc:sldMkLst>
        <pc:spChg chg="mod">
          <ac:chgData name="James SEARBY" userId="f5a8e828-329a-465e-9807-122d33517f8b" providerId="ADAL" clId="{AAE01E4F-8B57-47A4-9CD6-02C8D4DE366A}" dt="2022-09-12T08:03:57.753" v="5108" actId="1076"/>
          <ac:spMkLst>
            <pc:docMk/>
            <pc:sldMk cId="187468197" sldId="1773"/>
            <ac:spMk id="16" creationId="{5E11E16E-EB97-4349-A1C1-FEC11050746D}"/>
          </ac:spMkLst>
        </pc:spChg>
        <pc:spChg chg="del">
          <ac:chgData name="James SEARBY" userId="f5a8e828-329a-465e-9807-122d33517f8b" providerId="ADAL" clId="{AAE01E4F-8B57-47A4-9CD6-02C8D4DE366A}" dt="2022-09-12T08:04:25.666" v="5111" actId="478"/>
          <ac:spMkLst>
            <pc:docMk/>
            <pc:sldMk cId="187468197" sldId="1773"/>
            <ac:spMk id="26" creationId="{1544518A-85EF-43EF-9161-897BBC0A8D34}"/>
          </ac:spMkLst>
        </pc:spChg>
        <pc:spChg chg="mod">
          <ac:chgData name="James SEARBY" userId="f5a8e828-329a-465e-9807-122d33517f8b" providerId="ADAL" clId="{AAE01E4F-8B57-47A4-9CD6-02C8D4DE366A}" dt="2022-09-12T08:03:34.090" v="5105" actId="962"/>
          <ac:spMkLst>
            <pc:docMk/>
            <pc:sldMk cId="187468197" sldId="1773"/>
            <ac:spMk id="219" creationId="{7BF37723-7EEC-1747-A79F-9A4FE1417961}"/>
          </ac:spMkLst>
        </pc:spChg>
        <pc:spChg chg="mod">
          <ac:chgData name="James SEARBY" userId="f5a8e828-329a-465e-9807-122d33517f8b" providerId="ADAL" clId="{AAE01E4F-8B57-47A4-9CD6-02C8D4DE366A}" dt="2022-09-12T08:04:08.653" v="5109" actId="962"/>
          <ac:spMkLst>
            <pc:docMk/>
            <pc:sldMk cId="187468197" sldId="1773"/>
            <ac:spMk id="220" creationId="{8B67C6C1-9A86-DD47-9AC6-9225AD985FD2}"/>
          </ac:spMkLst>
        </pc:spChg>
        <pc:picChg chg="mod">
          <ac:chgData name="James SEARBY" userId="f5a8e828-329a-465e-9807-122d33517f8b" providerId="ADAL" clId="{AAE01E4F-8B57-47A4-9CD6-02C8D4DE366A}" dt="2022-09-12T08:04:20.025" v="5110" actId="962"/>
          <ac:picMkLst>
            <pc:docMk/>
            <pc:sldMk cId="187468197" sldId="1773"/>
            <ac:picMk id="7" creationId="{75CE5EB8-4E71-4AC6-80A5-B49EBE3A0EAC}"/>
          </ac:picMkLst>
        </pc:picChg>
      </pc:sldChg>
      <pc:sldChg chg="addSp delSp modSp add del mod ord delAnim modAnim">
        <pc:chgData name="James SEARBY" userId="f5a8e828-329a-465e-9807-122d33517f8b" providerId="ADAL" clId="{AAE01E4F-8B57-47A4-9CD6-02C8D4DE366A}" dt="2022-09-12T07:59:30.783" v="5084" actId="2696"/>
        <pc:sldMkLst>
          <pc:docMk/>
          <pc:sldMk cId="1319722771" sldId="1773"/>
        </pc:sldMkLst>
        <pc:spChg chg="add del mod">
          <ac:chgData name="James SEARBY" userId="f5a8e828-329a-465e-9807-122d33517f8b" providerId="ADAL" clId="{AAE01E4F-8B57-47A4-9CD6-02C8D4DE366A}" dt="2022-09-12T07:52:38.084" v="4951" actId="478"/>
          <ac:spMkLst>
            <pc:docMk/>
            <pc:sldMk cId="1319722771" sldId="1773"/>
            <ac:spMk id="3" creationId="{5C450AC9-A885-49B0-8DD7-0C84E25175A6}"/>
          </ac:spMkLst>
        </pc:spChg>
        <pc:spChg chg="add del mod">
          <ac:chgData name="James SEARBY" userId="f5a8e828-329a-465e-9807-122d33517f8b" providerId="ADAL" clId="{AAE01E4F-8B57-47A4-9CD6-02C8D4DE366A}" dt="2022-09-12T07:54:45.511" v="5004" actId="478"/>
          <ac:spMkLst>
            <pc:docMk/>
            <pc:sldMk cId="1319722771" sldId="1773"/>
            <ac:spMk id="5" creationId="{6F86E25C-C825-4034-BFBD-2D5526244EAC}"/>
          </ac:spMkLst>
        </pc:spChg>
        <pc:spChg chg="del">
          <ac:chgData name="James SEARBY" userId="f5a8e828-329a-465e-9807-122d33517f8b" providerId="ADAL" clId="{AAE01E4F-8B57-47A4-9CD6-02C8D4DE366A}" dt="2022-09-12T07:54:44.752" v="5003" actId="478"/>
          <ac:spMkLst>
            <pc:docMk/>
            <pc:sldMk cId="1319722771" sldId="1773"/>
            <ac:spMk id="14" creationId="{A407A590-94EA-42DE-8DC5-633C92841295}"/>
          </ac:spMkLst>
        </pc:spChg>
        <pc:spChg chg="del">
          <ac:chgData name="James SEARBY" userId="f5a8e828-329a-465e-9807-122d33517f8b" providerId="ADAL" clId="{AAE01E4F-8B57-47A4-9CD6-02C8D4DE366A}" dt="2022-09-12T07:52:36.134" v="4950" actId="478"/>
          <ac:spMkLst>
            <pc:docMk/>
            <pc:sldMk cId="1319722771" sldId="1773"/>
            <ac:spMk id="15" creationId="{D8DB6C82-9378-42E6-952C-3761809EBECF}"/>
          </ac:spMkLst>
        </pc:spChg>
        <pc:spChg chg="mod">
          <ac:chgData name="James SEARBY" userId="f5a8e828-329a-465e-9807-122d33517f8b" providerId="ADAL" clId="{AAE01E4F-8B57-47A4-9CD6-02C8D4DE366A}" dt="2022-09-12T07:33:20.155" v="4845" actId="1038"/>
          <ac:spMkLst>
            <pc:docMk/>
            <pc:sldMk cId="1319722771" sldId="1773"/>
            <ac:spMk id="16" creationId="{5E11E16E-EB97-4349-A1C1-FEC11050746D}"/>
          </ac:spMkLst>
        </pc:spChg>
        <pc:spChg chg="mod">
          <ac:chgData name="James SEARBY" userId="f5a8e828-329a-465e-9807-122d33517f8b" providerId="ADAL" clId="{AAE01E4F-8B57-47A4-9CD6-02C8D4DE366A}" dt="2022-09-12T07:39:26.852" v="4869"/>
          <ac:spMkLst>
            <pc:docMk/>
            <pc:sldMk cId="1319722771" sldId="1773"/>
            <ac:spMk id="18" creationId="{7E10B77B-A8C3-47F6-81B9-4E4A6C5AF786}"/>
          </ac:spMkLst>
        </pc:spChg>
        <pc:spChg chg="mod">
          <ac:chgData name="James SEARBY" userId="f5a8e828-329a-465e-9807-122d33517f8b" providerId="ADAL" clId="{AAE01E4F-8B57-47A4-9CD6-02C8D4DE366A}" dt="2022-09-12T07:39:26.852" v="4869"/>
          <ac:spMkLst>
            <pc:docMk/>
            <pc:sldMk cId="1319722771" sldId="1773"/>
            <ac:spMk id="20" creationId="{757D081D-4427-4C82-AF9C-45B091DB331E}"/>
          </ac:spMkLst>
        </pc:spChg>
        <pc:spChg chg="mod">
          <ac:chgData name="James SEARBY" userId="f5a8e828-329a-465e-9807-122d33517f8b" providerId="ADAL" clId="{AAE01E4F-8B57-47A4-9CD6-02C8D4DE366A}" dt="2022-09-12T07:39:26.852" v="4869"/>
          <ac:spMkLst>
            <pc:docMk/>
            <pc:sldMk cId="1319722771" sldId="1773"/>
            <ac:spMk id="22" creationId="{C99619B7-1EF4-44E5-867A-0C829746A29A}"/>
          </ac:spMkLst>
        </pc:spChg>
        <pc:spChg chg="mod">
          <ac:chgData name="James SEARBY" userId="f5a8e828-329a-465e-9807-122d33517f8b" providerId="ADAL" clId="{AAE01E4F-8B57-47A4-9CD6-02C8D4DE366A}" dt="2022-09-12T07:39:26.852" v="4869"/>
          <ac:spMkLst>
            <pc:docMk/>
            <pc:sldMk cId="1319722771" sldId="1773"/>
            <ac:spMk id="23" creationId="{A0CD1C78-0646-4323-8323-D58DAA98F5D2}"/>
          </ac:spMkLst>
        </pc:spChg>
        <pc:spChg chg="mod">
          <ac:chgData name="James SEARBY" userId="f5a8e828-329a-465e-9807-122d33517f8b" providerId="ADAL" clId="{AAE01E4F-8B57-47A4-9CD6-02C8D4DE366A}" dt="2022-09-12T07:39:26.852" v="4869"/>
          <ac:spMkLst>
            <pc:docMk/>
            <pc:sldMk cId="1319722771" sldId="1773"/>
            <ac:spMk id="29" creationId="{09EC7C02-9885-4372-9ED0-9E6FC3C80A4B}"/>
          </ac:spMkLst>
        </pc:spChg>
        <pc:spChg chg="mod">
          <ac:chgData name="James SEARBY" userId="f5a8e828-329a-465e-9807-122d33517f8b" providerId="ADAL" clId="{AAE01E4F-8B57-47A4-9CD6-02C8D4DE366A}" dt="2022-09-12T07:39:26.852" v="4869"/>
          <ac:spMkLst>
            <pc:docMk/>
            <pc:sldMk cId="1319722771" sldId="1773"/>
            <ac:spMk id="30" creationId="{720CB509-6DDA-43BC-83C4-168187AD9857}"/>
          </ac:spMkLst>
        </pc:spChg>
        <pc:spChg chg="mod">
          <ac:chgData name="James SEARBY" userId="f5a8e828-329a-465e-9807-122d33517f8b" providerId="ADAL" clId="{AAE01E4F-8B57-47A4-9CD6-02C8D4DE366A}" dt="2022-09-12T07:39:26.852" v="4869"/>
          <ac:spMkLst>
            <pc:docMk/>
            <pc:sldMk cId="1319722771" sldId="1773"/>
            <ac:spMk id="31" creationId="{8351E876-8EBC-4FDB-BD6C-FEDADD7A1182}"/>
          </ac:spMkLst>
        </pc:spChg>
        <pc:spChg chg="mod">
          <ac:chgData name="James SEARBY" userId="f5a8e828-329a-465e-9807-122d33517f8b" providerId="ADAL" clId="{AAE01E4F-8B57-47A4-9CD6-02C8D4DE366A}" dt="2022-09-12T07:39:26.852" v="4869"/>
          <ac:spMkLst>
            <pc:docMk/>
            <pc:sldMk cId="1319722771" sldId="1773"/>
            <ac:spMk id="32" creationId="{E6572D74-D308-4A05-8CBF-C2336B1E88A9}"/>
          </ac:spMkLst>
        </pc:spChg>
        <pc:spChg chg="mod">
          <ac:chgData name="James SEARBY" userId="f5a8e828-329a-465e-9807-122d33517f8b" providerId="ADAL" clId="{AAE01E4F-8B57-47A4-9CD6-02C8D4DE366A}" dt="2022-09-12T07:39:26.852" v="4869"/>
          <ac:spMkLst>
            <pc:docMk/>
            <pc:sldMk cId="1319722771" sldId="1773"/>
            <ac:spMk id="34" creationId="{E688D599-3C73-4D54-9FAC-96CA51E72592}"/>
          </ac:spMkLst>
        </pc:spChg>
        <pc:spChg chg="mod">
          <ac:chgData name="James SEARBY" userId="f5a8e828-329a-465e-9807-122d33517f8b" providerId="ADAL" clId="{AAE01E4F-8B57-47A4-9CD6-02C8D4DE366A}" dt="2022-09-12T07:39:26.852" v="4869"/>
          <ac:spMkLst>
            <pc:docMk/>
            <pc:sldMk cId="1319722771" sldId="1773"/>
            <ac:spMk id="35" creationId="{295B9A8D-88AA-4086-B836-D23CCFF15C0D}"/>
          </ac:spMkLst>
        </pc:spChg>
        <pc:spChg chg="mod">
          <ac:chgData name="James SEARBY" userId="f5a8e828-329a-465e-9807-122d33517f8b" providerId="ADAL" clId="{AAE01E4F-8B57-47A4-9CD6-02C8D4DE366A}" dt="2022-09-12T07:39:26.852" v="4869"/>
          <ac:spMkLst>
            <pc:docMk/>
            <pc:sldMk cId="1319722771" sldId="1773"/>
            <ac:spMk id="37" creationId="{AA2C65E2-ADB9-4B51-980D-E805FA6F7D6F}"/>
          </ac:spMkLst>
        </pc:spChg>
        <pc:spChg chg="mod">
          <ac:chgData name="James SEARBY" userId="f5a8e828-329a-465e-9807-122d33517f8b" providerId="ADAL" clId="{AAE01E4F-8B57-47A4-9CD6-02C8D4DE366A}" dt="2022-09-12T07:39:26.852" v="4869"/>
          <ac:spMkLst>
            <pc:docMk/>
            <pc:sldMk cId="1319722771" sldId="1773"/>
            <ac:spMk id="38" creationId="{AD617713-73F8-4EA7-B2F6-754ACB142C56}"/>
          </ac:spMkLst>
        </pc:spChg>
        <pc:spChg chg="mod">
          <ac:chgData name="James SEARBY" userId="f5a8e828-329a-465e-9807-122d33517f8b" providerId="ADAL" clId="{AAE01E4F-8B57-47A4-9CD6-02C8D4DE366A}" dt="2022-09-12T07:32:50.581" v="4785"/>
          <ac:spMkLst>
            <pc:docMk/>
            <pc:sldMk cId="1319722771" sldId="1773"/>
            <ac:spMk id="219" creationId="{7BF37723-7EEC-1747-A79F-9A4FE1417961}"/>
          </ac:spMkLst>
        </pc:spChg>
        <pc:spChg chg="mod">
          <ac:chgData name="James SEARBY" userId="f5a8e828-329a-465e-9807-122d33517f8b" providerId="ADAL" clId="{AAE01E4F-8B57-47A4-9CD6-02C8D4DE366A}" dt="2022-09-12T07:33:05.033" v="4811"/>
          <ac:spMkLst>
            <pc:docMk/>
            <pc:sldMk cId="1319722771" sldId="1773"/>
            <ac:spMk id="220" creationId="{8B67C6C1-9A86-DD47-9AC6-9225AD985FD2}"/>
          </ac:spMkLst>
        </pc:spChg>
        <pc:grpChg chg="add del mod">
          <ac:chgData name="James SEARBY" userId="f5a8e828-329a-465e-9807-122d33517f8b" providerId="ADAL" clId="{AAE01E4F-8B57-47A4-9CD6-02C8D4DE366A}" dt="2022-09-12T07:39:58.156" v="4876" actId="478"/>
          <ac:grpSpMkLst>
            <pc:docMk/>
            <pc:sldMk cId="1319722771" sldId="1773"/>
            <ac:grpSpMk id="17" creationId="{4E906236-DBEC-449F-AF6E-DE78BD67A223}"/>
          </ac:grpSpMkLst>
        </pc:grpChg>
        <pc:grpChg chg="add del mod">
          <ac:chgData name="James SEARBY" userId="f5a8e828-329a-465e-9807-122d33517f8b" providerId="ADAL" clId="{AAE01E4F-8B57-47A4-9CD6-02C8D4DE366A}" dt="2022-09-12T07:39:57.513" v="4875" actId="478"/>
          <ac:grpSpMkLst>
            <pc:docMk/>
            <pc:sldMk cId="1319722771" sldId="1773"/>
            <ac:grpSpMk id="25" creationId="{B9A113F0-3787-4CE2-B937-9944465CDF8A}"/>
          </ac:grpSpMkLst>
        </pc:grpChg>
        <pc:grpChg chg="add del mod">
          <ac:chgData name="James SEARBY" userId="f5a8e828-329a-465e-9807-122d33517f8b" providerId="ADAL" clId="{AAE01E4F-8B57-47A4-9CD6-02C8D4DE366A}" dt="2022-09-12T07:39:58.919" v="4877" actId="478"/>
          <ac:grpSpMkLst>
            <pc:docMk/>
            <pc:sldMk cId="1319722771" sldId="1773"/>
            <ac:grpSpMk id="33" creationId="{F4D7357C-480E-440E-BCC2-26D78BBBB842}"/>
          </ac:grpSpMkLst>
        </pc:grpChg>
        <pc:picChg chg="del">
          <ac:chgData name="James SEARBY" userId="f5a8e828-329a-465e-9807-122d33517f8b" providerId="ADAL" clId="{AAE01E4F-8B57-47A4-9CD6-02C8D4DE366A}" dt="2022-09-12T07:26:50.568" v="4735" actId="478"/>
          <ac:picMkLst>
            <pc:docMk/>
            <pc:sldMk cId="1319722771" sldId="1773"/>
            <ac:picMk id="24" creationId="{0CE8D4C6-B2D1-4D67-A34D-2DBB65609DDF}"/>
          </ac:picMkLst>
        </pc:picChg>
        <pc:picChg chg="del">
          <ac:chgData name="James SEARBY" userId="f5a8e828-329a-465e-9807-122d33517f8b" providerId="ADAL" clId="{AAE01E4F-8B57-47A4-9CD6-02C8D4DE366A}" dt="2022-09-12T07:26:49.757" v="4734" actId="478"/>
          <ac:picMkLst>
            <pc:docMk/>
            <pc:sldMk cId="1319722771" sldId="1773"/>
            <ac:picMk id="28" creationId="{F1F5DB30-B7CD-4FBC-8E1B-13A7DB1EC6F7}"/>
          </ac:picMkLst>
        </pc:picChg>
        <pc:cxnChg chg="mod">
          <ac:chgData name="James SEARBY" userId="f5a8e828-329a-465e-9807-122d33517f8b" providerId="ADAL" clId="{AAE01E4F-8B57-47A4-9CD6-02C8D4DE366A}" dt="2022-09-12T07:39:26.852" v="4869"/>
          <ac:cxnSpMkLst>
            <pc:docMk/>
            <pc:sldMk cId="1319722771" sldId="1773"/>
            <ac:cxnSpMk id="21" creationId="{04CA630F-8AA2-4D45-9774-7057D0190DC9}"/>
          </ac:cxnSpMkLst>
        </pc:cxnChg>
        <pc:cxnChg chg="mod">
          <ac:chgData name="James SEARBY" userId="f5a8e828-329a-465e-9807-122d33517f8b" providerId="ADAL" clId="{AAE01E4F-8B57-47A4-9CD6-02C8D4DE366A}" dt="2022-09-12T07:39:26.852" v="4869"/>
          <ac:cxnSpMkLst>
            <pc:docMk/>
            <pc:sldMk cId="1319722771" sldId="1773"/>
            <ac:cxnSpMk id="27" creationId="{41AAA7EF-C0BE-492B-B3B0-CDFBE16FA94B}"/>
          </ac:cxnSpMkLst>
        </pc:cxnChg>
        <pc:cxnChg chg="mod">
          <ac:chgData name="James SEARBY" userId="f5a8e828-329a-465e-9807-122d33517f8b" providerId="ADAL" clId="{AAE01E4F-8B57-47A4-9CD6-02C8D4DE366A}" dt="2022-09-12T07:39:26.852" v="4869"/>
          <ac:cxnSpMkLst>
            <pc:docMk/>
            <pc:sldMk cId="1319722771" sldId="1773"/>
            <ac:cxnSpMk id="36" creationId="{468403DD-1AC6-484E-9F4B-354872FE21A4}"/>
          </ac:cxnSpMkLst>
        </pc:cxnChg>
      </pc:sldChg>
      <pc:sldChg chg="addSp delSp modSp add del mod ord delAnim modAnim">
        <pc:chgData name="James SEARBY" userId="f5a8e828-329a-465e-9807-122d33517f8b" providerId="ADAL" clId="{AAE01E4F-8B57-47A4-9CD6-02C8D4DE366A}" dt="2022-09-12T07:59:30.783" v="5084" actId="2696"/>
        <pc:sldMkLst>
          <pc:docMk/>
          <pc:sldMk cId="1838702063" sldId="1774"/>
        </pc:sldMkLst>
        <pc:spChg chg="add del mod">
          <ac:chgData name="James SEARBY" userId="f5a8e828-329a-465e-9807-122d33517f8b" providerId="ADAL" clId="{AAE01E4F-8B57-47A4-9CD6-02C8D4DE366A}" dt="2022-09-12T07:52:43.504" v="4953" actId="478"/>
          <ac:spMkLst>
            <pc:docMk/>
            <pc:sldMk cId="1838702063" sldId="1774"/>
            <ac:spMk id="3" creationId="{9325F514-2223-40FD-9D58-1E6A982AD25A}"/>
          </ac:spMkLst>
        </pc:spChg>
        <pc:spChg chg="add del mod">
          <ac:chgData name="James SEARBY" userId="f5a8e828-329a-465e-9807-122d33517f8b" providerId="ADAL" clId="{AAE01E4F-8B57-47A4-9CD6-02C8D4DE366A}" dt="2022-09-12T07:54:48.832" v="5006" actId="478"/>
          <ac:spMkLst>
            <pc:docMk/>
            <pc:sldMk cId="1838702063" sldId="1774"/>
            <ac:spMk id="5" creationId="{ACB08639-3578-4CBF-9A25-B7357F9863FB}"/>
          </ac:spMkLst>
        </pc:spChg>
        <pc:spChg chg="del">
          <ac:chgData name="James SEARBY" userId="f5a8e828-329a-465e-9807-122d33517f8b" providerId="ADAL" clId="{AAE01E4F-8B57-47A4-9CD6-02C8D4DE366A}" dt="2022-09-12T07:54:48.148" v="5005" actId="478"/>
          <ac:spMkLst>
            <pc:docMk/>
            <pc:sldMk cId="1838702063" sldId="1774"/>
            <ac:spMk id="14" creationId="{A407A590-94EA-42DE-8DC5-633C92841295}"/>
          </ac:spMkLst>
        </pc:spChg>
        <pc:spChg chg="del">
          <ac:chgData name="James SEARBY" userId="f5a8e828-329a-465e-9807-122d33517f8b" providerId="ADAL" clId="{AAE01E4F-8B57-47A4-9CD6-02C8D4DE366A}" dt="2022-09-12T07:52:41.254" v="4952" actId="478"/>
          <ac:spMkLst>
            <pc:docMk/>
            <pc:sldMk cId="1838702063" sldId="1774"/>
            <ac:spMk id="15" creationId="{D8DB6C82-9378-42E6-952C-3761809EBECF}"/>
          </ac:spMkLst>
        </pc:spChg>
        <pc:spChg chg="mod">
          <ac:chgData name="James SEARBY" userId="f5a8e828-329a-465e-9807-122d33517f8b" providerId="ADAL" clId="{AAE01E4F-8B57-47A4-9CD6-02C8D4DE366A}" dt="2022-09-12T07:39:27.469" v="4870"/>
          <ac:spMkLst>
            <pc:docMk/>
            <pc:sldMk cId="1838702063" sldId="1774"/>
            <ac:spMk id="17" creationId="{63F1CEB3-B132-4D87-ADD3-505F0853EDAC}"/>
          </ac:spMkLst>
        </pc:spChg>
        <pc:spChg chg="mod">
          <ac:chgData name="James SEARBY" userId="f5a8e828-329a-465e-9807-122d33517f8b" providerId="ADAL" clId="{AAE01E4F-8B57-47A4-9CD6-02C8D4DE366A}" dt="2022-09-12T07:39:27.469" v="4870"/>
          <ac:spMkLst>
            <pc:docMk/>
            <pc:sldMk cId="1838702063" sldId="1774"/>
            <ac:spMk id="18" creationId="{855CDC5D-A07A-40D9-82E7-689B5A470DE5}"/>
          </ac:spMkLst>
        </pc:spChg>
        <pc:spChg chg="mod">
          <ac:chgData name="James SEARBY" userId="f5a8e828-329a-465e-9807-122d33517f8b" providerId="ADAL" clId="{AAE01E4F-8B57-47A4-9CD6-02C8D4DE366A}" dt="2022-09-12T07:39:27.469" v="4870"/>
          <ac:spMkLst>
            <pc:docMk/>
            <pc:sldMk cId="1838702063" sldId="1774"/>
            <ac:spMk id="21" creationId="{FFE88202-0D0C-48ED-9C8D-78E1F94FB509}"/>
          </ac:spMkLst>
        </pc:spChg>
        <pc:spChg chg="mod">
          <ac:chgData name="James SEARBY" userId="f5a8e828-329a-465e-9807-122d33517f8b" providerId="ADAL" clId="{AAE01E4F-8B57-47A4-9CD6-02C8D4DE366A}" dt="2022-09-12T07:39:27.469" v="4870"/>
          <ac:spMkLst>
            <pc:docMk/>
            <pc:sldMk cId="1838702063" sldId="1774"/>
            <ac:spMk id="22" creationId="{C5BBFEE7-7FE7-4A68-BACB-7DE8C7B967BD}"/>
          </ac:spMkLst>
        </pc:spChg>
        <pc:spChg chg="mod">
          <ac:chgData name="James SEARBY" userId="f5a8e828-329a-465e-9807-122d33517f8b" providerId="ADAL" clId="{AAE01E4F-8B57-47A4-9CD6-02C8D4DE366A}" dt="2022-09-12T07:39:27.469" v="4870"/>
          <ac:spMkLst>
            <pc:docMk/>
            <pc:sldMk cId="1838702063" sldId="1774"/>
            <ac:spMk id="27" creationId="{28251DE1-AF61-4B50-B8C1-F0C9C0B476B5}"/>
          </ac:spMkLst>
        </pc:spChg>
        <pc:spChg chg="mod">
          <ac:chgData name="James SEARBY" userId="f5a8e828-329a-465e-9807-122d33517f8b" providerId="ADAL" clId="{AAE01E4F-8B57-47A4-9CD6-02C8D4DE366A}" dt="2022-09-12T07:39:27.469" v="4870"/>
          <ac:spMkLst>
            <pc:docMk/>
            <pc:sldMk cId="1838702063" sldId="1774"/>
            <ac:spMk id="29" creationId="{7E38DF2D-2BB1-4A6A-894D-C037628B6ED6}"/>
          </ac:spMkLst>
        </pc:spChg>
        <pc:spChg chg="mod">
          <ac:chgData name="James SEARBY" userId="f5a8e828-329a-465e-9807-122d33517f8b" providerId="ADAL" clId="{AAE01E4F-8B57-47A4-9CD6-02C8D4DE366A}" dt="2022-09-12T07:39:27.469" v="4870"/>
          <ac:spMkLst>
            <pc:docMk/>
            <pc:sldMk cId="1838702063" sldId="1774"/>
            <ac:spMk id="30" creationId="{F4178E52-7B0D-47A6-B511-FA1F1CE83FBE}"/>
          </ac:spMkLst>
        </pc:spChg>
        <pc:spChg chg="mod">
          <ac:chgData name="James SEARBY" userId="f5a8e828-329a-465e-9807-122d33517f8b" providerId="ADAL" clId="{AAE01E4F-8B57-47A4-9CD6-02C8D4DE366A}" dt="2022-09-12T07:39:27.469" v="4870"/>
          <ac:spMkLst>
            <pc:docMk/>
            <pc:sldMk cId="1838702063" sldId="1774"/>
            <ac:spMk id="31" creationId="{2473B80E-BC2B-4FDC-B5CB-4205A1D5FB5F}"/>
          </ac:spMkLst>
        </pc:spChg>
        <pc:spChg chg="mod">
          <ac:chgData name="James SEARBY" userId="f5a8e828-329a-465e-9807-122d33517f8b" providerId="ADAL" clId="{AAE01E4F-8B57-47A4-9CD6-02C8D4DE366A}" dt="2022-09-12T07:39:27.469" v="4870"/>
          <ac:spMkLst>
            <pc:docMk/>
            <pc:sldMk cId="1838702063" sldId="1774"/>
            <ac:spMk id="33" creationId="{E667D8B9-3AB1-4026-861A-57296E46EFE7}"/>
          </ac:spMkLst>
        </pc:spChg>
        <pc:spChg chg="mod">
          <ac:chgData name="James SEARBY" userId="f5a8e828-329a-465e-9807-122d33517f8b" providerId="ADAL" clId="{AAE01E4F-8B57-47A4-9CD6-02C8D4DE366A}" dt="2022-09-12T07:39:27.469" v="4870"/>
          <ac:spMkLst>
            <pc:docMk/>
            <pc:sldMk cId="1838702063" sldId="1774"/>
            <ac:spMk id="34" creationId="{36B72408-283B-41BA-9582-8A7B78ADB500}"/>
          </ac:spMkLst>
        </pc:spChg>
        <pc:spChg chg="mod">
          <ac:chgData name="James SEARBY" userId="f5a8e828-329a-465e-9807-122d33517f8b" providerId="ADAL" clId="{AAE01E4F-8B57-47A4-9CD6-02C8D4DE366A}" dt="2022-09-12T07:39:27.469" v="4870"/>
          <ac:spMkLst>
            <pc:docMk/>
            <pc:sldMk cId="1838702063" sldId="1774"/>
            <ac:spMk id="36" creationId="{D4DC49DD-5183-4584-AC26-BD96F97DBE83}"/>
          </ac:spMkLst>
        </pc:spChg>
        <pc:spChg chg="mod">
          <ac:chgData name="James SEARBY" userId="f5a8e828-329a-465e-9807-122d33517f8b" providerId="ADAL" clId="{AAE01E4F-8B57-47A4-9CD6-02C8D4DE366A}" dt="2022-09-12T07:39:27.469" v="4870"/>
          <ac:spMkLst>
            <pc:docMk/>
            <pc:sldMk cId="1838702063" sldId="1774"/>
            <ac:spMk id="37" creationId="{AEE8090C-069A-41B7-91CC-ED088CB9D144}"/>
          </ac:spMkLst>
        </pc:spChg>
        <pc:spChg chg="add mod">
          <ac:chgData name="James SEARBY" userId="f5a8e828-329a-465e-9807-122d33517f8b" providerId="ADAL" clId="{AAE01E4F-8B57-47A4-9CD6-02C8D4DE366A}" dt="2022-09-12T07:51:27.806" v="4943"/>
          <ac:spMkLst>
            <pc:docMk/>
            <pc:sldMk cId="1838702063" sldId="1774"/>
            <ac:spMk id="38" creationId="{1DBCB3BC-70D1-4B87-8D2D-F8C174B31C8B}"/>
          </ac:spMkLst>
        </pc:spChg>
        <pc:spChg chg="mod">
          <ac:chgData name="James SEARBY" userId="f5a8e828-329a-465e-9807-122d33517f8b" providerId="ADAL" clId="{AAE01E4F-8B57-47A4-9CD6-02C8D4DE366A}" dt="2022-09-12T07:36:30.954" v="4855" actId="20577"/>
          <ac:spMkLst>
            <pc:docMk/>
            <pc:sldMk cId="1838702063" sldId="1774"/>
            <ac:spMk id="218" creationId="{2C72C37C-27F8-E748-9329-695E9E95132A}"/>
          </ac:spMkLst>
        </pc:spChg>
        <pc:spChg chg="del mod">
          <ac:chgData name="James SEARBY" userId="f5a8e828-329a-465e-9807-122d33517f8b" providerId="ADAL" clId="{AAE01E4F-8B57-47A4-9CD6-02C8D4DE366A}" dt="2022-09-12T07:50:01.840" v="4935" actId="21"/>
          <ac:spMkLst>
            <pc:docMk/>
            <pc:sldMk cId="1838702063" sldId="1774"/>
            <ac:spMk id="219" creationId="{7BF37723-7EEC-1747-A79F-9A4FE1417961}"/>
          </ac:spMkLst>
        </pc:spChg>
        <pc:spChg chg="mod">
          <ac:chgData name="James SEARBY" userId="f5a8e828-329a-465e-9807-122d33517f8b" providerId="ADAL" clId="{AAE01E4F-8B57-47A4-9CD6-02C8D4DE366A}" dt="2022-09-12T07:33:36.446" v="4846"/>
          <ac:spMkLst>
            <pc:docMk/>
            <pc:sldMk cId="1838702063" sldId="1774"/>
            <ac:spMk id="220" creationId="{8B67C6C1-9A86-DD47-9AC6-9225AD985FD2}"/>
          </ac:spMkLst>
        </pc:spChg>
        <pc:grpChg chg="add del mod">
          <ac:chgData name="James SEARBY" userId="f5a8e828-329a-465e-9807-122d33517f8b" providerId="ADAL" clId="{AAE01E4F-8B57-47A4-9CD6-02C8D4DE366A}" dt="2022-09-12T07:40:02.969" v="4879" actId="478"/>
          <ac:grpSpMkLst>
            <pc:docMk/>
            <pc:sldMk cId="1838702063" sldId="1774"/>
            <ac:grpSpMk id="16" creationId="{F4EA680E-AD0F-47A2-975F-24FE05E23E56}"/>
          </ac:grpSpMkLst>
        </pc:grpChg>
        <pc:grpChg chg="add del mod">
          <ac:chgData name="James SEARBY" userId="f5a8e828-329a-465e-9807-122d33517f8b" providerId="ADAL" clId="{AAE01E4F-8B57-47A4-9CD6-02C8D4DE366A}" dt="2022-09-12T07:40:03.876" v="4880" actId="478"/>
          <ac:grpSpMkLst>
            <pc:docMk/>
            <pc:sldMk cId="1838702063" sldId="1774"/>
            <ac:grpSpMk id="23" creationId="{BA036946-362E-4121-BDBD-D0B000B398FB}"/>
          </ac:grpSpMkLst>
        </pc:grpChg>
        <pc:grpChg chg="add del mod">
          <ac:chgData name="James SEARBY" userId="f5a8e828-329a-465e-9807-122d33517f8b" providerId="ADAL" clId="{AAE01E4F-8B57-47A4-9CD6-02C8D4DE366A}" dt="2022-09-12T07:40:02.358" v="4878" actId="478"/>
          <ac:grpSpMkLst>
            <pc:docMk/>
            <pc:sldMk cId="1838702063" sldId="1774"/>
            <ac:grpSpMk id="32" creationId="{6ED33819-6956-47D2-9DB7-0A814B30A3D3}"/>
          </ac:grpSpMkLst>
        </pc:grpChg>
        <pc:picChg chg="del">
          <ac:chgData name="James SEARBY" userId="f5a8e828-329a-465e-9807-122d33517f8b" providerId="ADAL" clId="{AAE01E4F-8B57-47A4-9CD6-02C8D4DE366A}" dt="2022-09-12T07:26:53.156" v="4737" actId="478"/>
          <ac:picMkLst>
            <pc:docMk/>
            <pc:sldMk cId="1838702063" sldId="1774"/>
            <ac:picMk id="24" creationId="{0CE8D4C6-B2D1-4D67-A34D-2DBB65609DDF}"/>
          </ac:picMkLst>
        </pc:picChg>
        <pc:picChg chg="del">
          <ac:chgData name="James SEARBY" userId="f5a8e828-329a-465e-9807-122d33517f8b" providerId="ADAL" clId="{AAE01E4F-8B57-47A4-9CD6-02C8D4DE366A}" dt="2022-09-12T07:26:52.380" v="4736" actId="478"/>
          <ac:picMkLst>
            <pc:docMk/>
            <pc:sldMk cId="1838702063" sldId="1774"/>
            <ac:picMk id="28" creationId="{F1F5DB30-B7CD-4FBC-8E1B-13A7DB1EC6F7}"/>
          </ac:picMkLst>
        </pc:picChg>
        <pc:cxnChg chg="mod">
          <ac:chgData name="James SEARBY" userId="f5a8e828-329a-465e-9807-122d33517f8b" providerId="ADAL" clId="{AAE01E4F-8B57-47A4-9CD6-02C8D4DE366A}" dt="2022-09-12T07:39:27.469" v="4870"/>
          <ac:cxnSpMkLst>
            <pc:docMk/>
            <pc:sldMk cId="1838702063" sldId="1774"/>
            <ac:cxnSpMk id="20" creationId="{C3CB2CFD-6B47-4E8E-A04A-F854D04D1AA8}"/>
          </ac:cxnSpMkLst>
        </pc:cxnChg>
        <pc:cxnChg chg="mod">
          <ac:chgData name="James SEARBY" userId="f5a8e828-329a-465e-9807-122d33517f8b" providerId="ADAL" clId="{AAE01E4F-8B57-47A4-9CD6-02C8D4DE366A}" dt="2022-09-12T07:39:27.469" v="4870"/>
          <ac:cxnSpMkLst>
            <pc:docMk/>
            <pc:sldMk cId="1838702063" sldId="1774"/>
            <ac:cxnSpMk id="25" creationId="{C58D7D7A-25BC-4C26-96FE-C512843B9D59}"/>
          </ac:cxnSpMkLst>
        </pc:cxnChg>
        <pc:cxnChg chg="mod">
          <ac:chgData name="James SEARBY" userId="f5a8e828-329a-465e-9807-122d33517f8b" providerId="ADAL" clId="{AAE01E4F-8B57-47A4-9CD6-02C8D4DE366A}" dt="2022-09-12T07:39:27.469" v="4870"/>
          <ac:cxnSpMkLst>
            <pc:docMk/>
            <pc:sldMk cId="1838702063" sldId="1774"/>
            <ac:cxnSpMk id="35" creationId="{4AE3B29A-812C-4C76-A9AF-5EB4D37A8E1E}"/>
          </ac:cxnSpMkLst>
        </pc:cxnChg>
      </pc:sldChg>
      <pc:sldChg chg="add del mod modShow">
        <pc:chgData name="James SEARBY" userId="f5a8e828-329a-465e-9807-122d33517f8b" providerId="ADAL" clId="{AAE01E4F-8B57-47A4-9CD6-02C8D4DE366A}" dt="2022-09-20T14:04:44.572" v="7468" actId="47"/>
        <pc:sldMkLst>
          <pc:docMk/>
          <pc:sldMk cId="1942999918" sldId="1774"/>
        </pc:sldMkLst>
      </pc:sldChg>
      <pc:sldChg chg="add del mod modShow">
        <pc:chgData name="James SEARBY" userId="f5a8e828-329a-465e-9807-122d33517f8b" providerId="ADAL" clId="{AAE01E4F-8B57-47A4-9CD6-02C8D4DE366A}" dt="2022-09-20T14:04:44.572" v="7468" actId="47"/>
        <pc:sldMkLst>
          <pc:docMk/>
          <pc:sldMk cId="298547916" sldId="1775"/>
        </pc:sldMkLst>
      </pc:sldChg>
      <pc:sldChg chg="addSp delSp modSp add del mod ord delAnim modAnim">
        <pc:chgData name="James SEARBY" userId="f5a8e828-329a-465e-9807-122d33517f8b" providerId="ADAL" clId="{AAE01E4F-8B57-47A4-9CD6-02C8D4DE366A}" dt="2022-09-12T07:59:30.783" v="5084" actId="2696"/>
        <pc:sldMkLst>
          <pc:docMk/>
          <pc:sldMk cId="630341846" sldId="1775"/>
        </pc:sldMkLst>
        <pc:spChg chg="add del mod">
          <ac:chgData name="James SEARBY" userId="f5a8e828-329a-465e-9807-122d33517f8b" providerId="ADAL" clId="{AAE01E4F-8B57-47A4-9CD6-02C8D4DE366A}" dt="2022-09-12T07:52:49.390" v="4955" actId="478"/>
          <ac:spMkLst>
            <pc:docMk/>
            <pc:sldMk cId="630341846" sldId="1775"/>
            <ac:spMk id="3" creationId="{B4B16461-36E5-4C13-BB4B-08AC69493216}"/>
          </ac:spMkLst>
        </pc:spChg>
        <pc:spChg chg="add del mod">
          <ac:chgData name="James SEARBY" userId="f5a8e828-329a-465e-9807-122d33517f8b" providerId="ADAL" clId="{AAE01E4F-8B57-47A4-9CD6-02C8D4DE366A}" dt="2022-09-12T07:54:52.249" v="5008" actId="478"/>
          <ac:spMkLst>
            <pc:docMk/>
            <pc:sldMk cId="630341846" sldId="1775"/>
            <ac:spMk id="5" creationId="{53E579A4-2303-4A0B-9F5F-2046C1C0F5AB}"/>
          </ac:spMkLst>
        </pc:spChg>
        <pc:spChg chg="del">
          <ac:chgData name="James SEARBY" userId="f5a8e828-329a-465e-9807-122d33517f8b" providerId="ADAL" clId="{AAE01E4F-8B57-47A4-9CD6-02C8D4DE366A}" dt="2022-09-12T07:54:51.517" v="5007" actId="478"/>
          <ac:spMkLst>
            <pc:docMk/>
            <pc:sldMk cId="630341846" sldId="1775"/>
            <ac:spMk id="14" creationId="{A407A590-94EA-42DE-8DC5-633C92841295}"/>
          </ac:spMkLst>
        </pc:spChg>
        <pc:spChg chg="del">
          <ac:chgData name="James SEARBY" userId="f5a8e828-329a-465e-9807-122d33517f8b" providerId="ADAL" clId="{AAE01E4F-8B57-47A4-9CD6-02C8D4DE366A}" dt="2022-09-12T07:52:46.179" v="4954" actId="478"/>
          <ac:spMkLst>
            <pc:docMk/>
            <pc:sldMk cId="630341846" sldId="1775"/>
            <ac:spMk id="15" creationId="{D8DB6C82-9378-42E6-952C-3761809EBECF}"/>
          </ac:spMkLst>
        </pc:spChg>
        <pc:spChg chg="del">
          <ac:chgData name="James SEARBY" userId="f5a8e828-329a-465e-9807-122d33517f8b" providerId="ADAL" clId="{AAE01E4F-8B57-47A4-9CD6-02C8D4DE366A}" dt="2022-09-12T07:20:39.478" v="4568" actId="478"/>
          <ac:spMkLst>
            <pc:docMk/>
            <pc:sldMk cId="630341846" sldId="1775"/>
            <ac:spMk id="16" creationId="{5E11E16E-EB97-4349-A1C1-FEC11050746D}"/>
          </ac:spMkLst>
        </pc:spChg>
        <pc:spChg chg="mod">
          <ac:chgData name="James SEARBY" userId="f5a8e828-329a-465e-9807-122d33517f8b" providerId="ADAL" clId="{AAE01E4F-8B57-47A4-9CD6-02C8D4DE366A}" dt="2022-09-12T07:39:28.150" v="4871"/>
          <ac:spMkLst>
            <pc:docMk/>
            <pc:sldMk cId="630341846" sldId="1775"/>
            <ac:spMk id="18" creationId="{E7699726-4B0F-4B17-B6F7-7B7D37993D5D}"/>
          </ac:spMkLst>
        </pc:spChg>
        <pc:spChg chg="mod">
          <ac:chgData name="James SEARBY" userId="f5a8e828-329a-465e-9807-122d33517f8b" providerId="ADAL" clId="{AAE01E4F-8B57-47A4-9CD6-02C8D4DE366A}" dt="2022-09-12T07:39:28.150" v="4871"/>
          <ac:spMkLst>
            <pc:docMk/>
            <pc:sldMk cId="630341846" sldId="1775"/>
            <ac:spMk id="20" creationId="{A473A017-3A2A-4DD6-A02B-7E41E6B37858}"/>
          </ac:spMkLst>
        </pc:spChg>
        <pc:spChg chg="mod">
          <ac:chgData name="James SEARBY" userId="f5a8e828-329a-465e-9807-122d33517f8b" providerId="ADAL" clId="{AAE01E4F-8B57-47A4-9CD6-02C8D4DE366A}" dt="2022-09-12T07:39:28.150" v="4871"/>
          <ac:spMkLst>
            <pc:docMk/>
            <pc:sldMk cId="630341846" sldId="1775"/>
            <ac:spMk id="22" creationId="{B610874A-9FAE-411E-A1EC-59DC13C8F3DA}"/>
          </ac:spMkLst>
        </pc:spChg>
        <pc:spChg chg="mod">
          <ac:chgData name="James SEARBY" userId="f5a8e828-329a-465e-9807-122d33517f8b" providerId="ADAL" clId="{AAE01E4F-8B57-47A4-9CD6-02C8D4DE366A}" dt="2022-09-12T07:39:28.150" v="4871"/>
          <ac:spMkLst>
            <pc:docMk/>
            <pc:sldMk cId="630341846" sldId="1775"/>
            <ac:spMk id="23" creationId="{87CDE134-7B56-41ED-AB8E-E186216E93EF}"/>
          </ac:spMkLst>
        </pc:spChg>
        <pc:spChg chg="mod">
          <ac:chgData name="James SEARBY" userId="f5a8e828-329a-465e-9807-122d33517f8b" providerId="ADAL" clId="{AAE01E4F-8B57-47A4-9CD6-02C8D4DE366A}" dt="2022-09-12T07:39:28.150" v="4871"/>
          <ac:spMkLst>
            <pc:docMk/>
            <pc:sldMk cId="630341846" sldId="1775"/>
            <ac:spMk id="29" creationId="{5A4F8638-A92A-4BC6-8F23-149B9856638D}"/>
          </ac:spMkLst>
        </pc:spChg>
        <pc:spChg chg="mod">
          <ac:chgData name="James SEARBY" userId="f5a8e828-329a-465e-9807-122d33517f8b" providerId="ADAL" clId="{AAE01E4F-8B57-47A4-9CD6-02C8D4DE366A}" dt="2022-09-12T07:39:28.150" v="4871"/>
          <ac:spMkLst>
            <pc:docMk/>
            <pc:sldMk cId="630341846" sldId="1775"/>
            <ac:spMk id="30" creationId="{C33C41C4-B42A-478E-9530-5AF5196CC9D2}"/>
          </ac:spMkLst>
        </pc:spChg>
        <pc:spChg chg="mod">
          <ac:chgData name="James SEARBY" userId="f5a8e828-329a-465e-9807-122d33517f8b" providerId="ADAL" clId="{AAE01E4F-8B57-47A4-9CD6-02C8D4DE366A}" dt="2022-09-12T07:39:28.150" v="4871"/>
          <ac:spMkLst>
            <pc:docMk/>
            <pc:sldMk cId="630341846" sldId="1775"/>
            <ac:spMk id="31" creationId="{77F41068-F9E6-4F13-ABC2-D6C015653639}"/>
          </ac:spMkLst>
        </pc:spChg>
        <pc:spChg chg="mod">
          <ac:chgData name="James SEARBY" userId="f5a8e828-329a-465e-9807-122d33517f8b" providerId="ADAL" clId="{AAE01E4F-8B57-47A4-9CD6-02C8D4DE366A}" dt="2022-09-12T07:39:28.150" v="4871"/>
          <ac:spMkLst>
            <pc:docMk/>
            <pc:sldMk cId="630341846" sldId="1775"/>
            <ac:spMk id="32" creationId="{88DAC19E-9149-4011-928D-7A017684FE1F}"/>
          </ac:spMkLst>
        </pc:spChg>
        <pc:spChg chg="mod">
          <ac:chgData name="James SEARBY" userId="f5a8e828-329a-465e-9807-122d33517f8b" providerId="ADAL" clId="{AAE01E4F-8B57-47A4-9CD6-02C8D4DE366A}" dt="2022-09-12T07:39:28.150" v="4871"/>
          <ac:spMkLst>
            <pc:docMk/>
            <pc:sldMk cId="630341846" sldId="1775"/>
            <ac:spMk id="34" creationId="{9D3E4DE0-DF34-4FFE-B635-CA38EC14B5D3}"/>
          </ac:spMkLst>
        </pc:spChg>
        <pc:spChg chg="mod">
          <ac:chgData name="James SEARBY" userId="f5a8e828-329a-465e-9807-122d33517f8b" providerId="ADAL" clId="{AAE01E4F-8B57-47A4-9CD6-02C8D4DE366A}" dt="2022-09-12T07:39:28.150" v="4871"/>
          <ac:spMkLst>
            <pc:docMk/>
            <pc:sldMk cId="630341846" sldId="1775"/>
            <ac:spMk id="35" creationId="{72DE0A24-E431-46E3-AE09-0FC3B91F098E}"/>
          </ac:spMkLst>
        </pc:spChg>
        <pc:spChg chg="mod">
          <ac:chgData name="James SEARBY" userId="f5a8e828-329a-465e-9807-122d33517f8b" providerId="ADAL" clId="{AAE01E4F-8B57-47A4-9CD6-02C8D4DE366A}" dt="2022-09-12T07:39:28.150" v="4871"/>
          <ac:spMkLst>
            <pc:docMk/>
            <pc:sldMk cId="630341846" sldId="1775"/>
            <ac:spMk id="37" creationId="{119E1F8F-E27C-402E-9D9B-A6CA67C76AD5}"/>
          </ac:spMkLst>
        </pc:spChg>
        <pc:spChg chg="mod">
          <ac:chgData name="James SEARBY" userId="f5a8e828-329a-465e-9807-122d33517f8b" providerId="ADAL" clId="{AAE01E4F-8B57-47A4-9CD6-02C8D4DE366A}" dt="2022-09-12T07:39:28.150" v="4871"/>
          <ac:spMkLst>
            <pc:docMk/>
            <pc:sldMk cId="630341846" sldId="1775"/>
            <ac:spMk id="38" creationId="{EA438FFC-FE53-4A07-B3DC-5E83774152EB}"/>
          </ac:spMkLst>
        </pc:spChg>
        <pc:spChg chg="add mod">
          <ac:chgData name="James SEARBY" userId="f5a8e828-329a-465e-9807-122d33517f8b" providerId="ADAL" clId="{AAE01E4F-8B57-47A4-9CD6-02C8D4DE366A}" dt="2022-09-12T07:51:16.828" v="4942" actId="20577"/>
          <ac:spMkLst>
            <pc:docMk/>
            <pc:sldMk cId="630341846" sldId="1775"/>
            <ac:spMk id="39" creationId="{F9E85BEB-D342-4AF7-ACE7-0C59A09C5FF6}"/>
          </ac:spMkLst>
        </pc:spChg>
        <pc:spChg chg="del mod">
          <ac:chgData name="James SEARBY" userId="f5a8e828-329a-465e-9807-122d33517f8b" providerId="ADAL" clId="{AAE01E4F-8B57-47A4-9CD6-02C8D4DE366A}" dt="2022-09-12T07:50:05.504" v="4937" actId="21"/>
          <ac:spMkLst>
            <pc:docMk/>
            <pc:sldMk cId="630341846" sldId="1775"/>
            <ac:spMk id="219" creationId="{7BF37723-7EEC-1747-A79F-9A4FE1417961}"/>
          </ac:spMkLst>
        </pc:spChg>
        <pc:spChg chg="mod">
          <ac:chgData name="James SEARBY" userId="f5a8e828-329a-465e-9807-122d33517f8b" providerId="ADAL" clId="{AAE01E4F-8B57-47A4-9CD6-02C8D4DE366A}" dt="2022-09-12T07:36:24.515" v="4854" actId="20577"/>
          <ac:spMkLst>
            <pc:docMk/>
            <pc:sldMk cId="630341846" sldId="1775"/>
            <ac:spMk id="220" creationId="{8B67C6C1-9A86-DD47-9AC6-9225AD985FD2}"/>
          </ac:spMkLst>
        </pc:spChg>
        <pc:grpChg chg="add del mod">
          <ac:chgData name="James SEARBY" userId="f5a8e828-329a-465e-9807-122d33517f8b" providerId="ADAL" clId="{AAE01E4F-8B57-47A4-9CD6-02C8D4DE366A}" dt="2022-09-12T07:40:07.415" v="4882" actId="478"/>
          <ac:grpSpMkLst>
            <pc:docMk/>
            <pc:sldMk cId="630341846" sldId="1775"/>
            <ac:grpSpMk id="17" creationId="{00FA8BF5-5104-4ACA-BBCD-AA5C6D0D668F}"/>
          </ac:grpSpMkLst>
        </pc:grpChg>
        <pc:grpChg chg="add del mod">
          <ac:chgData name="James SEARBY" userId="f5a8e828-329a-465e-9807-122d33517f8b" providerId="ADAL" clId="{AAE01E4F-8B57-47A4-9CD6-02C8D4DE366A}" dt="2022-09-12T07:40:08.254" v="4883" actId="478"/>
          <ac:grpSpMkLst>
            <pc:docMk/>
            <pc:sldMk cId="630341846" sldId="1775"/>
            <ac:grpSpMk id="25" creationId="{EAA9C6CC-8ACB-4A2B-BB1D-DA1E1E6EC73B}"/>
          </ac:grpSpMkLst>
        </pc:grpChg>
        <pc:grpChg chg="add del mod">
          <ac:chgData name="James SEARBY" userId="f5a8e828-329a-465e-9807-122d33517f8b" providerId="ADAL" clId="{AAE01E4F-8B57-47A4-9CD6-02C8D4DE366A}" dt="2022-09-12T07:40:06.529" v="4881" actId="478"/>
          <ac:grpSpMkLst>
            <pc:docMk/>
            <pc:sldMk cId="630341846" sldId="1775"/>
            <ac:grpSpMk id="33" creationId="{FB367B70-681D-47AF-A161-50FAC4112C19}"/>
          </ac:grpSpMkLst>
        </pc:grpChg>
        <pc:picChg chg="del">
          <ac:chgData name="James SEARBY" userId="f5a8e828-329a-465e-9807-122d33517f8b" providerId="ADAL" clId="{AAE01E4F-8B57-47A4-9CD6-02C8D4DE366A}" dt="2022-09-12T07:26:55.834" v="4739" actId="478"/>
          <ac:picMkLst>
            <pc:docMk/>
            <pc:sldMk cId="630341846" sldId="1775"/>
            <ac:picMk id="24" creationId="{0CE8D4C6-B2D1-4D67-A34D-2DBB65609DDF}"/>
          </ac:picMkLst>
        </pc:picChg>
        <pc:picChg chg="del">
          <ac:chgData name="James SEARBY" userId="f5a8e828-329a-465e-9807-122d33517f8b" providerId="ADAL" clId="{AAE01E4F-8B57-47A4-9CD6-02C8D4DE366A}" dt="2022-09-12T07:26:55.067" v="4738" actId="478"/>
          <ac:picMkLst>
            <pc:docMk/>
            <pc:sldMk cId="630341846" sldId="1775"/>
            <ac:picMk id="28" creationId="{F1F5DB30-B7CD-4FBC-8E1B-13A7DB1EC6F7}"/>
          </ac:picMkLst>
        </pc:picChg>
        <pc:cxnChg chg="mod">
          <ac:chgData name="James SEARBY" userId="f5a8e828-329a-465e-9807-122d33517f8b" providerId="ADAL" clId="{AAE01E4F-8B57-47A4-9CD6-02C8D4DE366A}" dt="2022-09-12T07:39:28.150" v="4871"/>
          <ac:cxnSpMkLst>
            <pc:docMk/>
            <pc:sldMk cId="630341846" sldId="1775"/>
            <ac:cxnSpMk id="21" creationId="{D2B17289-E609-4C80-A398-F6DA7F555BAB}"/>
          </ac:cxnSpMkLst>
        </pc:cxnChg>
        <pc:cxnChg chg="mod">
          <ac:chgData name="James SEARBY" userId="f5a8e828-329a-465e-9807-122d33517f8b" providerId="ADAL" clId="{AAE01E4F-8B57-47A4-9CD6-02C8D4DE366A}" dt="2022-09-12T07:39:28.150" v="4871"/>
          <ac:cxnSpMkLst>
            <pc:docMk/>
            <pc:sldMk cId="630341846" sldId="1775"/>
            <ac:cxnSpMk id="27" creationId="{B05C50DD-546F-4298-8B3E-31C85FCEAA41}"/>
          </ac:cxnSpMkLst>
        </pc:cxnChg>
        <pc:cxnChg chg="mod">
          <ac:chgData name="James SEARBY" userId="f5a8e828-329a-465e-9807-122d33517f8b" providerId="ADAL" clId="{AAE01E4F-8B57-47A4-9CD6-02C8D4DE366A}" dt="2022-09-12T07:39:28.150" v="4871"/>
          <ac:cxnSpMkLst>
            <pc:docMk/>
            <pc:sldMk cId="630341846" sldId="1775"/>
            <ac:cxnSpMk id="36" creationId="{1B65F058-0954-440E-9605-21FAC11B45D3}"/>
          </ac:cxnSpMkLst>
        </pc:cxnChg>
      </pc:sldChg>
      <pc:sldChg chg="addSp delSp modSp add del mod delAnim modShow">
        <pc:chgData name="James SEARBY" userId="f5a8e828-329a-465e-9807-122d33517f8b" providerId="ADAL" clId="{AAE01E4F-8B57-47A4-9CD6-02C8D4DE366A}" dt="2022-09-20T14:04:44.572" v="7468" actId="47"/>
        <pc:sldMkLst>
          <pc:docMk/>
          <pc:sldMk cId="2897560845" sldId="1776"/>
        </pc:sldMkLst>
        <pc:spChg chg="add del mod">
          <ac:chgData name="James SEARBY" userId="f5a8e828-329a-465e-9807-122d33517f8b" providerId="ADAL" clId="{AAE01E4F-8B57-47A4-9CD6-02C8D4DE366A}" dt="2022-09-12T07:54:04.208" v="4995" actId="478"/>
          <ac:spMkLst>
            <pc:docMk/>
            <pc:sldMk cId="2897560845" sldId="1776"/>
            <ac:spMk id="3" creationId="{6EE1F467-7B97-4A18-A4F9-D56702F14E50}"/>
          </ac:spMkLst>
        </pc:spChg>
        <pc:spChg chg="add mod">
          <ac:chgData name="James SEARBY" userId="f5a8e828-329a-465e-9807-122d33517f8b" providerId="ADAL" clId="{AAE01E4F-8B57-47A4-9CD6-02C8D4DE366A}" dt="2022-09-12T07:55:19.846" v="5023" actId="478"/>
          <ac:spMkLst>
            <pc:docMk/>
            <pc:sldMk cId="2897560845" sldId="1776"/>
            <ac:spMk id="5" creationId="{DBCDFCAF-C2AC-4A42-8C7D-FF28166F9DC5}"/>
          </ac:spMkLst>
        </pc:spChg>
        <pc:spChg chg="del">
          <ac:chgData name="James SEARBY" userId="f5a8e828-329a-465e-9807-122d33517f8b" providerId="ADAL" clId="{AAE01E4F-8B57-47A4-9CD6-02C8D4DE366A}" dt="2022-09-12T07:55:19.846" v="5023" actId="478"/>
          <ac:spMkLst>
            <pc:docMk/>
            <pc:sldMk cId="2897560845" sldId="1776"/>
            <ac:spMk id="14" creationId="{A407A590-94EA-42DE-8DC5-633C92841295}"/>
          </ac:spMkLst>
        </pc:spChg>
        <pc:spChg chg="del">
          <ac:chgData name="James SEARBY" userId="f5a8e828-329a-465e-9807-122d33517f8b" providerId="ADAL" clId="{AAE01E4F-8B57-47A4-9CD6-02C8D4DE366A}" dt="2022-09-12T07:54:03.299" v="4994" actId="478"/>
          <ac:spMkLst>
            <pc:docMk/>
            <pc:sldMk cId="2897560845" sldId="1776"/>
            <ac:spMk id="15" creationId="{D8DB6C82-9378-42E6-952C-3761809EBECF}"/>
          </ac:spMkLst>
        </pc:spChg>
        <pc:spChg chg="del">
          <ac:chgData name="James SEARBY" userId="f5a8e828-329a-465e-9807-122d33517f8b" providerId="ADAL" clId="{AAE01E4F-8B57-47A4-9CD6-02C8D4DE366A}" dt="2022-09-12T07:53:59.315" v="4991" actId="478"/>
          <ac:spMkLst>
            <pc:docMk/>
            <pc:sldMk cId="2897560845" sldId="1776"/>
            <ac:spMk id="48" creationId="{227653C5-A051-4BBB-AD8B-42BE659CE321}"/>
          </ac:spMkLst>
        </pc:spChg>
        <pc:grpChg chg="del">
          <ac:chgData name="James SEARBY" userId="f5a8e828-329a-465e-9807-122d33517f8b" providerId="ADAL" clId="{AAE01E4F-8B57-47A4-9CD6-02C8D4DE366A}" dt="2022-09-12T07:54:01.492" v="4993" actId="478"/>
          <ac:grpSpMkLst>
            <pc:docMk/>
            <pc:sldMk cId="2897560845" sldId="1776"/>
            <ac:grpSpMk id="49" creationId="{A666C022-EB1A-4133-9947-7E3953EC67CB}"/>
          </ac:grpSpMkLst>
        </pc:grpChg>
        <pc:picChg chg="del">
          <ac:chgData name="James SEARBY" userId="f5a8e828-329a-465e-9807-122d33517f8b" providerId="ADAL" clId="{AAE01E4F-8B57-47A4-9CD6-02C8D4DE366A}" dt="2022-09-12T07:53:59.989" v="4992" actId="478"/>
          <ac:picMkLst>
            <pc:docMk/>
            <pc:sldMk cId="2897560845" sldId="1776"/>
            <ac:picMk id="47" creationId="{25E42E40-BFE0-4F23-A34F-4FCF9F679556}"/>
          </ac:picMkLst>
        </pc:picChg>
      </pc:sldChg>
      <pc:sldChg chg="addSp delSp modSp add del mod modShow">
        <pc:chgData name="James SEARBY" userId="f5a8e828-329a-465e-9807-122d33517f8b" providerId="ADAL" clId="{AAE01E4F-8B57-47A4-9CD6-02C8D4DE366A}" dt="2022-09-20T14:04:44.572" v="7468" actId="47"/>
        <pc:sldMkLst>
          <pc:docMk/>
          <pc:sldMk cId="2023367129" sldId="1777"/>
        </pc:sldMkLst>
        <pc:spChg chg="add del mod">
          <ac:chgData name="James SEARBY" userId="f5a8e828-329a-465e-9807-122d33517f8b" providerId="ADAL" clId="{AAE01E4F-8B57-47A4-9CD6-02C8D4DE366A}" dt="2022-09-12T07:53:56.987" v="4990" actId="478"/>
          <ac:spMkLst>
            <pc:docMk/>
            <pc:sldMk cId="2023367129" sldId="1777"/>
            <ac:spMk id="3" creationId="{796A51E6-A25A-417F-80CA-EE35024D4FB6}"/>
          </ac:spMkLst>
        </pc:spChg>
        <pc:spChg chg="add del mod">
          <ac:chgData name="James SEARBY" userId="f5a8e828-329a-465e-9807-122d33517f8b" providerId="ADAL" clId="{AAE01E4F-8B57-47A4-9CD6-02C8D4DE366A}" dt="2022-09-12T07:55:17.956" v="5022" actId="478"/>
          <ac:spMkLst>
            <pc:docMk/>
            <pc:sldMk cId="2023367129" sldId="1777"/>
            <ac:spMk id="5" creationId="{F5B6B5FB-E262-410B-B8A5-6C30C7479B67}"/>
          </ac:spMkLst>
        </pc:spChg>
        <pc:spChg chg="del">
          <ac:chgData name="James SEARBY" userId="f5a8e828-329a-465e-9807-122d33517f8b" providerId="ADAL" clId="{AAE01E4F-8B57-47A4-9CD6-02C8D4DE366A}" dt="2022-09-12T07:55:17.257" v="5021" actId="478"/>
          <ac:spMkLst>
            <pc:docMk/>
            <pc:sldMk cId="2023367129" sldId="1777"/>
            <ac:spMk id="14" creationId="{A407A590-94EA-42DE-8DC5-633C92841295}"/>
          </ac:spMkLst>
        </pc:spChg>
        <pc:spChg chg="del">
          <ac:chgData name="James SEARBY" userId="f5a8e828-329a-465e-9807-122d33517f8b" providerId="ADAL" clId="{AAE01E4F-8B57-47A4-9CD6-02C8D4DE366A}" dt="2022-09-12T07:53:53.966" v="4989" actId="478"/>
          <ac:spMkLst>
            <pc:docMk/>
            <pc:sldMk cId="2023367129" sldId="1777"/>
            <ac:spMk id="15" creationId="{D8DB6C82-9378-42E6-952C-3761809EBECF}"/>
          </ac:spMkLst>
        </pc:spChg>
      </pc:sldChg>
      <pc:sldChg chg="addSp delSp modSp add del mod modShow">
        <pc:chgData name="James SEARBY" userId="f5a8e828-329a-465e-9807-122d33517f8b" providerId="ADAL" clId="{AAE01E4F-8B57-47A4-9CD6-02C8D4DE366A}" dt="2022-09-20T14:04:44.572" v="7468" actId="47"/>
        <pc:sldMkLst>
          <pc:docMk/>
          <pc:sldMk cId="1921058372" sldId="1778"/>
        </pc:sldMkLst>
        <pc:spChg chg="add del mod">
          <ac:chgData name="James SEARBY" userId="f5a8e828-329a-465e-9807-122d33517f8b" providerId="ADAL" clId="{AAE01E4F-8B57-47A4-9CD6-02C8D4DE366A}" dt="2022-09-12T07:53:52.055" v="4988" actId="478"/>
          <ac:spMkLst>
            <pc:docMk/>
            <pc:sldMk cId="1921058372" sldId="1778"/>
            <ac:spMk id="3" creationId="{B38948FE-3A6B-4787-AF8B-9CE0E1B1E4FE}"/>
          </ac:spMkLst>
        </pc:spChg>
        <pc:spChg chg="add del mod">
          <ac:chgData name="James SEARBY" userId="f5a8e828-329a-465e-9807-122d33517f8b" providerId="ADAL" clId="{AAE01E4F-8B57-47A4-9CD6-02C8D4DE366A}" dt="2022-09-12T07:55:15.440" v="5020" actId="478"/>
          <ac:spMkLst>
            <pc:docMk/>
            <pc:sldMk cId="1921058372" sldId="1778"/>
            <ac:spMk id="5" creationId="{7A59C421-F315-4BDA-87E9-AA5DCB91F18D}"/>
          </ac:spMkLst>
        </pc:spChg>
        <pc:spChg chg="del">
          <ac:chgData name="James SEARBY" userId="f5a8e828-329a-465e-9807-122d33517f8b" providerId="ADAL" clId="{AAE01E4F-8B57-47A4-9CD6-02C8D4DE366A}" dt="2022-09-12T07:55:14.569" v="5019" actId="478"/>
          <ac:spMkLst>
            <pc:docMk/>
            <pc:sldMk cId="1921058372" sldId="1778"/>
            <ac:spMk id="14" creationId="{A407A590-94EA-42DE-8DC5-633C92841295}"/>
          </ac:spMkLst>
        </pc:spChg>
        <pc:spChg chg="del">
          <ac:chgData name="James SEARBY" userId="f5a8e828-329a-465e-9807-122d33517f8b" providerId="ADAL" clId="{AAE01E4F-8B57-47A4-9CD6-02C8D4DE366A}" dt="2022-09-12T07:53:50.657" v="4987" actId="478"/>
          <ac:spMkLst>
            <pc:docMk/>
            <pc:sldMk cId="1921058372" sldId="1778"/>
            <ac:spMk id="15" creationId="{D8DB6C82-9378-42E6-952C-3761809EBECF}"/>
          </ac:spMkLst>
        </pc:spChg>
      </pc:sldChg>
      <pc:sldChg chg="addSp delSp modSp add del mod modShow">
        <pc:chgData name="James SEARBY" userId="f5a8e828-329a-465e-9807-122d33517f8b" providerId="ADAL" clId="{AAE01E4F-8B57-47A4-9CD6-02C8D4DE366A}" dt="2022-09-20T14:04:44.572" v="7468" actId="47"/>
        <pc:sldMkLst>
          <pc:docMk/>
          <pc:sldMk cId="1794816880" sldId="1779"/>
        </pc:sldMkLst>
        <pc:spChg chg="add del mod">
          <ac:chgData name="James SEARBY" userId="f5a8e828-329a-465e-9807-122d33517f8b" providerId="ADAL" clId="{AAE01E4F-8B57-47A4-9CD6-02C8D4DE366A}" dt="2022-09-12T07:53:48.907" v="4986" actId="478"/>
          <ac:spMkLst>
            <pc:docMk/>
            <pc:sldMk cId="1794816880" sldId="1779"/>
            <ac:spMk id="3" creationId="{1BAEACFA-F769-448C-A752-622B111CD47B}"/>
          </ac:spMkLst>
        </pc:spChg>
        <pc:spChg chg="add del mod">
          <ac:chgData name="James SEARBY" userId="f5a8e828-329a-465e-9807-122d33517f8b" providerId="ADAL" clId="{AAE01E4F-8B57-47A4-9CD6-02C8D4DE366A}" dt="2022-09-12T07:55:12.751" v="5018" actId="478"/>
          <ac:spMkLst>
            <pc:docMk/>
            <pc:sldMk cId="1794816880" sldId="1779"/>
            <ac:spMk id="5" creationId="{59CBDBC3-087B-4F53-8A1D-978ADC07B87D}"/>
          </ac:spMkLst>
        </pc:spChg>
        <pc:spChg chg="del">
          <ac:chgData name="James SEARBY" userId="f5a8e828-329a-465e-9807-122d33517f8b" providerId="ADAL" clId="{AAE01E4F-8B57-47A4-9CD6-02C8D4DE366A}" dt="2022-09-12T07:55:12.107" v="5017" actId="478"/>
          <ac:spMkLst>
            <pc:docMk/>
            <pc:sldMk cId="1794816880" sldId="1779"/>
            <ac:spMk id="14" creationId="{A407A590-94EA-42DE-8DC5-633C92841295}"/>
          </ac:spMkLst>
        </pc:spChg>
        <pc:spChg chg="del">
          <ac:chgData name="James SEARBY" userId="f5a8e828-329a-465e-9807-122d33517f8b" providerId="ADAL" clId="{AAE01E4F-8B57-47A4-9CD6-02C8D4DE366A}" dt="2022-09-12T07:53:47.526" v="4985" actId="478"/>
          <ac:spMkLst>
            <pc:docMk/>
            <pc:sldMk cId="1794816880" sldId="1779"/>
            <ac:spMk id="15" creationId="{D8DB6C82-9378-42E6-952C-3761809EBECF}"/>
          </ac:spMkLst>
        </pc:spChg>
      </pc:sldChg>
      <pc:sldChg chg="addSp delSp modSp add del mod delAnim modAnim modShow">
        <pc:chgData name="James SEARBY" userId="f5a8e828-329a-465e-9807-122d33517f8b" providerId="ADAL" clId="{AAE01E4F-8B57-47A4-9CD6-02C8D4DE366A}" dt="2022-09-20T14:04:44.572" v="7468" actId="47"/>
        <pc:sldMkLst>
          <pc:docMk/>
          <pc:sldMk cId="3970392199" sldId="1780"/>
        </pc:sldMkLst>
        <pc:spChg chg="add del mod">
          <ac:chgData name="James SEARBY" userId="f5a8e828-329a-465e-9807-122d33517f8b" providerId="ADAL" clId="{AAE01E4F-8B57-47A4-9CD6-02C8D4DE366A}" dt="2022-09-12T07:53:45.404" v="4984" actId="478"/>
          <ac:spMkLst>
            <pc:docMk/>
            <pc:sldMk cId="3970392199" sldId="1780"/>
            <ac:spMk id="3" creationId="{2BE827BE-0310-4751-BDE0-7F0678EEBDBC}"/>
          </ac:spMkLst>
        </pc:spChg>
        <pc:spChg chg="add del mod">
          <ac:chgData name="James SEARBY" userId="f5a8e828-329a-465e-9807-122d33517f8b" providerId="ADAL" clId="{AAE01E4F-8B57-47A4-9CD6-02C8D4DE366A}" dt="2022-09-12T07:55:10.101" v="5016" actId="478"/>
          <ac:spMkLst>
            <pc:docMk/>
            <pc:sldMk cId="3970392199" sldId="1780"/>
            <ac:spMk id="5" creationId="{41A195C1-E778-4D41-882D-4879CF133D59}"/>
          </ac:spMkLst>
        </pc:spChg>
        <pc:spChg chg="add mod">
          <ac:chgData name="James SEARBY" userId="f5a8e828-329a-465e-9807-122d33517f8b" providerId="ADAL" clId="{AAE01E4F-8B57-47A4-9CD6-02C8D4DE366A}" dt="2022-09-12T07:49:32.595" v="4930" actId="20577"/>
          <ac:spMkLst>
            <pc:docMk/>
            <pc:sldMk cId="3970392199" sldId="1780"/>
            <ac:spMk id="12" creationId="{9D4B17AE-10B0-410C-967B-2786375EEAFA}"/>
          </ac:spMkLst>
        </pc:spChg>
        <pc:spChg chg="del">
          <ac:chgData name="James SEARBY" userId="f5a8e828-329a-465e-9807-122d33517f8b" providerId="ADAL" clId="{AAE01E4F-8B57-47A4-9CD6-02C8D4DE366A}" dt="2022-09-12T07:55:09.448" v="5015" actId="478"/>
          <ac:spMkLst>
            <pc:docMk/>
            <pc:sldMk cId="3970392199" sldId="1780"/>
            <ac:spMk id="14" creationId="{A407A590-94EA-42DE-8DC5-633C92841295}"/>
          </ac:spMkLst>
        </pc:spChg>
        <pc:spChg chg="del">
          <ac:chgData name="James SEARBY" userId="f5a8e828-329a-465e-9807-122d33517f8b" providerId="ADAL" clId="{AAE01E4F-8B57-47A4-9CD6-02C8D4DE366A}" dt="2022-09-12T07:53:43.350" v="4983" actId="478"/>
          <ac:spMkLst>
            <pc:docMk/>
            <pc:sldMk cId="3970392199" sldId="1780"/>
            <ac:spMk id="15" creationId="{D8DB6C82-9378-42E6-952C-3761809EBECF}"/>
          </ac:spMkLst>
        </pc:spChg>
        <pc:spChg chg="del">
          <ac:chgData name="James SEARBY" userId="f5a8e828-329a-465e-9807-122d33517f8b" providerId="ADAL" clId="{AAE01E4F-8B57-47A4-9CD6-02C8D4DE366A}" dt="2022-09-12T07:49:29.365" v="4928" actId="478"/>
          <ac:spMkLst>
            <pc:docMk/>
            <pc:sldMk cId="3970392199" sldId="1780"/>
            <ac:spMk id="219" creationId="{7BF37723-7EEC-1747-A79F-9A4FE1417961}"/>
          </ac:spMkLst>
        </pc:spChg>
      </pc:sldChg>
      <pc:sldChg chg="addSp delSp modSp add del mod delAnim modAnim modShow">
        <pc:chgData name="James SEARBY" userId="f5a8e828-329a-465e-9807-122d33517f8b" providerId="ADAL" clId="{AAE01E4F-8B57-47A4-9CD6-02C8D4DE366A}" dt="2022-09-20T14:04:44.572" v="7468" actId="47"/>
        <pc:sldMkLst>
          <pc:docMk/>
          <pc:sldMk cId="2810934476" sldId="1781"/>
        </pc:sldMkLst>
        <pc:spChg chg="add del mod">
          <ac:chgData name="James SEARBY" userId="f5a8e828-329a-465e-9807-122d33517f8b" providerId="ADAL" clId="{AAE01E4F-8B57-47A4-9CD6-02C8D4DE366A}" dt="2022-09-12T07:53:41.254" v="4982" actId="478"/>
          <ac:spMkLst>
            <pc:docMk/>
            <pc:sldMk cId="2810934476" sldId="1781"/>
            <ac:spMk id="3" creationId="{B38809EF-B890-4A1C-A477-149AD0EBDD2F}"/>
          </ac:spMkLst>
        </pc:spChg>
        <pc:spChg chg="add del mod">
          <ac:chgData name="James SEARBY" userId="f5a8e828-329a-465e-9807-122d33517f8b" providerId="ADAL" clId="{AAE01E4F-8B57-47A4-9CD6-02C8D4DE366A}" dt="2022-09-12T07:55:07.123" v="5014" actId="478"/>
          <ac:spMkLst>
            <pc:docMk/>
            <pc:sldMk cId="2810934476" sldId="1781"/>
            <ac:spMk id="5" creationId="{3D250F9D-492B-450F-9332-BAE0A4AC4E70}"/>
          </ac:spMkLst>
        </pc:spChg>
        <pc:spChg chg="add mod">
          <ac:chgData name="James SEARBY" userId="f5a8e828-329a-465e-9807-122d33517f8b" providerId="ADAL" clId="{AAE01E4F-8B57-47A4-9CD6-02C8D4DE366A}" dt="2022-09-12T07:49:35.859" v="4932" actId="20577"/>
          <ac:spMkLst>
            <pc:docMk/>
            <pc:sldMk cId="2810934476" sldId="1781"/>
            <ac:spMk id="11" creationId="{533868A9-28CA-47FD-A8DC-9A467AD72CFA}"/>
          </ac:spMkLst>
        </pc:spChg>
        <pc:spChg chg="del">
          <ac:chgData name="James SEARBY" userId="f5a8e828-329a-465e-9807-122d33517f8b" providerId="ADAL" clId="{AAE01E4F-8B57-47A4-9CD6-02C8D4DE366A}" dt="2022-09-12T07:55:06.454" v="5013" actId="478"/>
          <ac:spMkLst>
            <pc:docMk/>
            <pc:sldMk cId="2810934476" sldId="1781"/>
            <ac:spMk id="14" creationId="{A407A590-94EA-42DE-8DC5-633C92841295}"/>
          </ac:spMkLst>
        </pc:spChg>
        <pc:spChg chg="del">
          <ac:chgData name="James SEARBY" userId="f5a8e828-329a-465e-9807-122d33517f8b" providerId="ADAL" clId="{AAE01E4F-8B57-47A4-9CD6-02C8D4DE366A}" dt="2022-09-12T07:53:38.825" v="4981" actId="478"/>
          <ac:spMkLst>
            <pc:docMk/>
            <pc:sldMk cId="2810934476" sldId="1781"/>
            <ac:spMk id="15" creationId="{D8DB6C82-9378-42E6-952C-3761809EBECF}"/>
          </ac:spMkLst>
        </pc:spChg>
        <pc:spChg chg="del">
          <ac:chgData name="James SEARBY" userId="f5a8e828-329a-465e-9807-122d33517f8b" providerId="ADAL" clId="{AAE01E4F-8B57-47A4-9CD6-02C8D4DE366A}" dt="2022-09-12T07:49:22.509" v="4926" actId="21"/>
          <ac:spMkLst>
            <pc:docMk/>
            <pc:sldMk cId="2810934476" sldId="1781"/>
            <ac:spMk id="219" creationId="{7BF37723-7EEC-1747-A79F-9A4FE1417961}"/>
          </ac:spMkLst>
        </pc:spChg>
      </pc:sldChg>
      <pc:sldChg chg="addSp delSp modSp add del mod modShow">
        <pc:chgData name="James SEARBY" userId="f5a8e828-329a-465e-9807-122d33517f8b" providerId="ADAL" clId="{AAE01E4F-8B57-47A4-9CD6-02C8D4DE366A}" dt="2022-09-20T14:04:44.572" v="7468" actId="47"/>
        <pc:sldMkLst>
          <pc:docMk/>
          <pc:sldMk cId="3662212122" sldId="1782"/>
        </pc:sldMkLst>
        <pc:spChg chg="add del mod">
          <ac:chgData name="James SEARBY" userId="f5a8e828-329a-465e-9807-122d33517f8b" providerId="ADAL" clId="{AAE01E4F-8B57-47A4-9CD6-02C8D4DE366A}" dt="2022-09-12T07:53:36.878" v="4980" actId="478"/>
          <ac:spMkLst>
            <pc:docMk/>
            <pc:sldMk cId="3662212122" sldId="1782"/>
            <ac:spMk id="3" creationId="{221EB228-B9D8-44EF-A2A0-53F356D441F9}"/>
          </ac:spMkLst>
        </pc:spChg>
        <pc:spChg chg="add del mod">
          <ac:chgData name="James SEARBY" userId="f5a8e828-329a-465e-9807-122d33517f8b" providerId="ADAL" clId="{AAE01E4F-8B57-47A4-9CD6-02C8D4DE366A}" dt="2022-09-12T07:55:04.404" v="5012" actId="478"/>
          <ac:spMkLst>
            <pc:docMk/>
            <pc:sldMk cId="3662212122" sldId="1782"/>
            <ac:spMk id="5" creationId="{3B914DFE-A056-4B6D-BEDF-F684BDC509E0}"/>
          </ac:spMkLst>
        </pc:spChg>
        <pc:spChg chg="del">
          <ac:chgData name="James SEARBY" userId="f5a8e828-329a-465e-9807-122d33517f8b" providerId="ADAL" clId="{AAE01E4F-8B57-47A4-9CD6-02C8D4DE366A}" dt="2022-09-12T07:55:03.650" v="5011" actId="478"/>
          <ac:spMkLst>
            <pc:docMk/>
            <pc:sldMk cId="3662212122" sldId="1782"/>
            <ac:spMk id="14" creationId="{A407A590-94EA-42DE-8DC5-633C92841295}"/>
          </ac:spMkLst>
        </pc:spChg>
        <pc:spChg chg="del">
          <ac:chgData name="James SEARBY" userId="f5a8e828-329a-465e-9807-122d33517f8b" providerId="ADAL" clId="{AAE01E4F-8B57-47A4-9CD6-02C8D4DE366A}" dt="2022-09-12T07:53:35.954" v="4979" actId="478"/>
          <ac:spMkLst>
            <pc:docMk/>
            <pc:sldMk cId="3662212122" sldId="1782"/>
            <ac:spMk id="15" creationId="{D8DB6C82-9378-42E6-952C-3761809EBECF}"/>
          </ac:spMkLst>
        </pc:spChg>
      </pc:sldChg>
      <pc:sldChg chg="addSp modSp add del modAnim">
        <pc:chgData name="James SEARBY" userId="f5a8e828-329a-465e-9807-122d33517f8b" providerId="ADAL" clId="{AAE01E4F-8B57-47A4-9CD6-02C8D4DE366A}" dt="2022-09-12T07:52:10.258" v="4944" actId="47"/>
        <pc:sldMkLst>
          <pc:docMk/>
          <pc:sldMk cId="244792026" sldId="1783"/>
        </pc:sldMkLst>
        <pc:spChg chg="add mod">
          <ac:chgData name="James SEARBY" userId="f5a8e828-329a-465e-9807-122d33517f8b" providerId="ADAL" clId="{AAE01E4F-8B57-47A4-9CD6-02C8D4DE366A}" dt="2022-09-12T07:45:23.578" v="4916"/>
          <ac:spMkLst>
            <pc:docMk/>
            <pc:sldMk cId="244792026" sldId="1783"/>
            <ac:spMk id="12" creationId="{7348B47F-9F48-4B0E-AD75-689B00E67926}"/>
          </ac:spMkLst>
        </pc:spChg>
        <pc:spChg chg="add mod">
          <ac:chgData name="James SEARBY" userId="f5a8e828-329a-465e-9807-122d33517f8b" providerId="ADAL" clId="{AAE01E4F-8B57-47A4-9CD6-02C8D4DE366A}" dt="2022-09-12T07:45:23.578" v="4916"/>
          <ac:spMkLst>
            <pc:docMk/>
            <pc:sldMk cId="244792026" sldId="1783"/>
            <ac:spMk id="16" creationId="{5E10BB69-9BC7-4B0B-BF14-6C794536F874}"/>
          </ac:spMkLst>
        </pc:spChg>
        <pc:spChg chg="add mod">
          <ac:chgData name="James SEARBY" userId="f5a8e828-329a-465e-9807-122d33517f8b" providerId="ADAL" clId="{AAE01E4F-8B57-47A4-9CD6-02C8D4DE366A}" dt="2022-09-12T07:45:23.578" v="4916"/>
          <ac:spMkLst>
            <pc:docMk/>
            <pc:sldMk cId="244792026" sldId="1783"/>
            <ac:spMk id="17" creationId="{D149A359-B3D2-4A50-AD41-5529428C0AA8}"/>
          </ac:spMkLst>
        </pc:spChg>
        <pc:spChg chg="add mod">
          <ac:chgData name="James SEARBY" userId="f5a8e828-329a-465e-9807-122d33517f8b" providerId="ADAL" clId="{AAE01E4F-8B57-47A4-9CD6-02C8D4DE366A}" dt="2022-09-12T07:45:29.411" v="4917"/>
          <ac:spMkLst>
            <pc:docMk/>
            <pc:sldMk cId="244792026" sldId="1783"/>
            <ac:spMk id="18" creationId="{DCF0DBAD-61BD-40CC-B678-54EDEE016519}"/>
          </ac:spMkLst>
        </pc:spChg>
        <pc:spChg chg="add mod">
          <ac:chgData name="James SEARBY" userId="f5a8e828-329a-465e-9807-122d33517f8b" providerId="ADAL" clId="{AAE01E4F-8B57-47A4-9CD6-02C8D4DE366A}" dt="2022-09-12T07:45:29.411" v="4917"/>
          <ac:spMkLst>
            <pc:docMk/>
            <pc:sldMk cId="244792026" sldId="1783"/>
            <ac:spMk id="20" creationId="{1C7304A7-95A4-402A-AF52-9B84587F5723}"/>
          </ac:spMkLst>
        </pc:spChg>
        <pc:spChg chg="add mod">
          <ac:chgData name="James SEARBY" userId="f5a8e828-329a-465e-9807-122d33517f8b" providerId="ADAL" clId="{AAE01E4F-8B57-47A4-9CD6-02C8D4DE366A}" dt="2022-09-12T07:45:29.411" v="4917"/>
          <ac:spMkLst>
            <pc:docMk/>
            <pc:sldMk cId="244792026" sldId="1783"/>
            <ac:spMk id="21" creationId="{242DED2B-3571-4C20-A149-663066025652}"/>
          </ac:spMkLst>
        </pc:spChg>
        <pc:spChg chg="add mod">
          <ac:chgData name="James SEARBY" userId="f5a8e828-329a-465e-9807-122d33517f8b" providerId="ADAL" clId="{AAE01E4F-8B57-47A4-9CD6-02C8D4DE366A}" dt="2022-09-12T07:45:36.661" v="4918"/>
          <ac:spMkLst>
            <pc:docMk/>
            <pc:sldMk cId="244792026" sldId="1783"/>
            <ac:spMk id="22" creationId="{41217CFF-5BE7-4010-A3D4-16C8B1AE3F16}"/>
          </ac:spMkLst>
        </pc:spChg>
        <pc:spChg chg="add mod">
          <ac:chgData name="James SEARBY" userId="f5a8e828-329a-465e-9807-122d33517f8b" providerId="ADAL" clId="{AAE01E4F-8B57-47A4-9CD6-02C8D4DE366A}" dt="2022-09-12T07:45:36.661" v="4918"/>
          <ac:spMkLst>
            <pc:docMk/>
            <pc:sldMk cId="244792026" sldId="1783"/>
            <ac:spMk id="23" creationId="{3C474135-8B5C-49B5-B571-B0276A523027}"/>
          </ac:spMkLst>
        </pc:spChg>
        <pc:spChg chg="add mod">
          <ac:chgData name="James SEARBY" userId="f5a8e828-329a-465e-9807-122d33517f8b" providerId="ADAL" clId="{AAE01E4F-8B57-47A4-9CD6-02C8D4DE366A}" dt="2022-09-12T07:45:36.661" v="4918"/>
          <ac:spMkLst>
            <pc:docMk/>
            <pc:sldMk cId="244792026" sldId="1783"/>
            <ac:spMk id="24" creationId="{BCA06E63-8492-46C9-8D70-851AB38007AD}"/>
          </ac:spMkLst>
        </pc:spChg>
        <pc:spChg chg="add mod">
          <ac:chgData name="James SEARBY" userId="f5a8e828-329a-465e-9807-122d33517f8b" providerId="ADAL" clId="{AAE01E4F-8B57-47A4-9CD6-02C8D4DE366A}" dt="2022-09-12T07:45:43.102" v="4919"/>
          <ac:spMkLst>
            <pc:docMk/>
            <pc:sldMk cId="244792026" sldId="1783"/>
            <ac:spMk id="25" creationId="{94C7C425-A380-4F3C-A095-0816AC7858FC}"/>
          </ac:spMkLst>
        </pc:spChg>
        <pc:spChg chg="add mod">
          <ac:chgData name="James SEARBY" userId="f5a8e828-329a-465e-9807-122d33517f8b" providerId="ADAL" clId="{AAE01E4F-8B57-47A4-9CD6-02C8D4DE366A}" dt="2022-09-12T07:45:43.102" v="4919"/>
          <ac:spMkLst>
            <pc:docMk/>
            <pc:sldMk cId="244792026" sldId="1783"/>
            <ac:spMk id="27" creationId="{EE63A4AF-00E9-4A66-A4BF-6627C18585A0}"/>
          </ac:spMkLst>
        </pc:spChg>
        <pc:spChg chg="add mod">
          <ac:chgData name="James SEARBY" userId="f5a8e828-329a-465e-9807-122d33517f8b" providerId="ADAL" clId="{AAE01E4F-8B57-47A4-9CD6-02C8D4DE366A}" dt="2022-09-12T07:45:43.102" v="4919"/>
          <ac:spMkLst>
            <pc:docMk/>
            <pc:sldMk cId="244792026" sldId="1783"/>
            <ac:spMk id="28" creationId="{E81BD396-5153-4793-9C56-2950417727B8}"/>
          </ac:spMkLst>
        </pc:spChg>
        <pc:spChg chg="add mod">
          <ac:chgData name="James SEARBY" userId="f5a8e828-329a-465e-9807-122d33517f8b" providerId="ADAL" clId="{AAE01E4F-8B57-47A4-9CD6-02C8D4DE366A}" dt="2022-09-12T07:45:48.166" v="4920"/>
          <ac:spMkLst>
            <pc:docMk/>
            <pc:sldMk cId="244792026" sldId="1783"/>
            <ac:spMk id="29" creationId="{F3F903FF-FCC1-4AEF-BA1D-66589F47A78E}"/>
          </ac:spMkLst>
        </pc:spChg>
        <pc:spChg chg="add mod">
          <ac:chgData name="James SEARBY" userId="f5a8e828-329a-465e-9807-122d33517f8b" providerId="ADAL" clId="{AAE01E4F-8B57-47A4-9CD6-02C8D4DE366A}" dt="2022-09-12T07:45:48.166" v="4920"/>
          <ac:spMkLst>
            <pc:docMk/>
            <pc:sldMk cId="244792026" sldId="1783"/>
            <ac:spMk id="30" creationId="{B079BA9A-EE6F-4968-9F2B-605E3CF998B4}"/>
          </ac:spMkLst>
        </pc:spChg>
      </pc:sldChg>
      <pc:sldChg chg="add del">
        <pc:chgData name="James SEARBY" userId="f5a8e828-329a-465e-9807-122d33517f8b" providerId="ADAL" clId="{AAE01E4F-8B57-47A4-9CD6-02C8D4DE366A}" dt="2022-09-12T07:52:27.558" v="4949" actId="47"/>
        <pc:sldMkLst>
          <pc:docMk/>
          <pc:sldMk cId="4670353" sldId="1784"/>
        </pc:sldMkLst>
      </pc:sldChg>
      <pc:sldChg chg="addSp modSp add del modAnim">
        <pc:chgData name="James SEARBY" userId="f5a8e828-329a-465e-9807-122d33517f8b" providerId="ADAL" clId="{AAE01E4F-8B57-47A4-9CD6-02C8D4DE366A}" dt="2022-09-12T07:55:49.663" v="5024" actId="47"/>
        <pc:sldMkLst>
          <pc:docMk/>
          <pc:sldMk cId="936245872" sldId="1785"/>
        </pc:sldMkLst>
        <pc:spChg chg="mod">
          <ac:chgData name="James SEARBY" userId="f5a8e828-329a-465e-9807-122d33517f8b" providerId="ADAL" clId="{AAE01E4F-8B57-47A4-9CD6-02C8D4DE366A}" dt="2022-09-12T07:53:21.448" v="4977" actId="1038"/>
          <ac:spMkLst>
            <pc:docMk/>
            <pc:sldMk cId="936245872" sldId="1785"/>
            <ac:spMk id="16" creationId="{C8E19461-FB53-4E22-8CE2-8C3A806F7EA8}"/>
          </ac:spMkLst>
        </pc:spChg>
        <pc:spChg chg="mod">
          <ac:chgData name="James SEARBY" userId="f5a8e828-329a-465e-9807-122d33517f8b" providerId="ADAL" clId="{AAE01E4F-8B57-47A4-9CD6-02C8D4DE366A}" dt="2022-09-12T07:53:21.448" v="4977" actId="1038"/>
          <ac:spMkLst>
            <pc:docMk/>
            <pc:sldMk cId="936245872" sldId="1785"/>
            <ac:spMk id="17" creationId="{FCA59AC2-D248-4F54-9853-7E953D07D7EC}"/>
          </ac:spMkLst>
        </pc:spChg>
        <pc:spChg chg="mod">
          <ac:chgData name="James SEARBY" userId="f5a8e828-329a-465e-9807-122d33517f8b" providerId="ADAL" clId="{AAE01E4F-8B57-47A4-9CD6-02C8D4DE366A}" dt="2022-09-12T07:53:21.448" v="4977" actId="1038"/>
          <ac:spMkLst>
            <pc:docMk/>
            <pc:sldMk cId="936245872" sldId="1785"/>
            <ac:spMk id="20" creationId="{2B485364-1998-45B1-85D3-445BA621CFF3}"/>
          </ac:spMkLst>
        </pc:spChg>
        <pc:spChg chg="mod">
          <ac:chgData name="James SEARBY" userId="f5a8e828-329a-465e-9807-122d33517f8b" providerId="ADAL" clId="{AAE01E4F-8B57-47A4-9CD6-02C8D4DE366A}" dt="2022-09-12T07:53:21.448" v="4977" actId="1038"/>
          <ac:spMkLst>
            <pc:docMk/>
            <pc:sldMk cId="936245872" sldId="1785"/>
            <ac:spMk id="21" creationId="{A64AB17B-18AB-4C41-8AFD-65AC89A30F3D}"/>
          </ac:spMkLst>
        </pc:spChg>
        <pc:spChg chg="mod">
          <ac:chgData name="James SEARBY" userId="f5a8e828-329a-465e-9807-122d33517f8b" providerId="ADAL" clId="{AAE01E4F-8B57-47A4-9CD6-02C8D4DE366A}" dt="2022-09-12T07:53:21.448" v="4977" actId="1038"/>
          <ac:spMkLst>
            <pc:docMk/>
            <pc:sldMk cId="936245872" sldId="1785"/>
            <ac:spMk id="24" creationId="{065C73EC-D517-4F9B-97E5-C60A0FCAF5E4}"/>
          </ac:spMkLst>
        </pc:spChg>
        <pc:spChg chg="mod">
          <ac:chgData name="James SEARBY" userId="f5a8e828-329a-465e-9807-122d33517f8b" providerId="ADAL" clId="{AAE01E4F-8B57-47A4-9CD6-02C8D4DE366A}" dt="2022-09-12T07:53:21.448" v="4977" actId="1038"/>
          <ac:spMkLst>
            <pc:docMk/>
            <pc:sldMk cId="936245872" sldId="1785"/>
            <ac:spMk id="25" creationId="{EB7AB3BC-30ED-4796-B742-B22E75B070AA}"/>
          </ac:spMkLst>
        </pc:spChg>
        <pc:spChg chg="mod">
          <ac:chgData name="James SEARBY" userId="f5a8e828-329a-465e-9807-122d33517f8b" providerId="ADAL" clId="{AAE01E4F-8B57-47A4-9CD6-02C8D4DE366A}" dt="2022-09-12T07:53:21.448" v="4977" actId="1038"/>
          <ac:spMkLst>
            <pc:docMk/>
            <pc:sldMk cId="936245872" sldId="1785"/>
            <ac:spMk id="27" creationId="{734D3136-F1FA-47EC-B0E2-CBCB693502AE}"/>
          </ac:spMkLst>
        </pc:spChg>
        <pc:spChg chg="mod">
          <ac:chgData name="James SEARBY" userId="f5a8e828-329a-465e-9807-122d33517f8b" providerId="ADAL" clId="{AAE01E4F-8B57-47A4-9CD6-02C8D4DE366A}" dt="2022-09-12T07:53:21.448" v="4977" actId="1038"/>
          <ac:spMkLst>
            <pc:docMk/>
            <pc:sldMk cId="936245872" sldId="1785"/>
            <ac:spMk id="28" creationId="{4D56CE04-BC0A-4E00-9CF8-04F7970CB959}"/>
          </ac:spMkLst>
        </pc:spChg>
        <pc:spChg chg="mod">
          <ac:chgData name="James SEARBY" userId="f5a8e828-329a-465e-9807-122d33517f8b" providerId="ADAL" clId="{AAE01E4F-8B57-47A4-9CD6-02C8D4DE366A}" dt="2022-09-12T07:53:21.448" v="4977" actId="1038"/>
          <ac:spMkLst>
            <pc:docMk/>
            <pc:sldMk cId="936245872" sldId="1785"/>
            <ac:spMk id="30" creationId="{1943BDF7-94B5-4ED5-A404-6E74D6A2CDA8}"/>
          </ac:spMkLst>
        </pc:spChg>
        <pc:spChg chg="mod">
          <ac:chgData name="James SEARBY" userId="f5a8e828-329a-465e-9807-122d33517f8b" providerId="ADAL" clId="{AAE01E4F-8B57-47A4-9CD6-02C8D4DE366A}" dt="2022-09-12T07:53:21.448" v="4977" actId="1038"/>
          <ac:spMkLst>
            <pc:docMk/>
            <pc:sldMk cId="936245872" sldId="1785"/>
            <ac:spMk id="31" creationId="{A92B6186-9AA6-4A41-AC3F-80CA28F2566A}"/>
          </ac:spMkLst>
        </pc:spChg>
        <pc:spChg chg="mod">
          <ac:chgData name="James SEARBY" userId="f5a8e828-329a-465e-9807-122d33517f8b" providerId="ADAL" clId="{AAE01E4F-8B57-47A4-9CD6-02C8D4DE366A}" dt="2022-09-12T07:53:21.448" v="4977" actId="1038"/>
          <ac:spMkLst>
            <pc:docMk/>
            <pc:sldMk cId="936245872" sldId="1785"/>
            <ac:spMk id="33" creationId="{A6601B90-6D2F-4C5F-B2CE-CAFE9212ABE2}"/>
          </ac:spMkLst>
        </pc:spChg>
        <pc:spChg chg="mod">
          <ac:chgData name="James SEARBY" userId="f5a8e828-329a-465e-9807-122d33517f8b" providerId="ADAL" clId="{AAE01E4F-8B57-47A4-9CD6-02C8D4DE366A}" dt="2022-09-12T07:53:21.448" v="4977" actId="1038"/>
          <ac:spMkLst>
            <pc:docMk/>
            <pc:sldMk cId="936245872" sldId="1785"/>
            <ac:spMk id="34" creationId="{7543A323-4C15-45A1-AE58-211B5142A70A}"/>
          </ac:spMkLst>
        </pc:spChg>
        <pc:spChg chg="add mod">
          <ac:chgData name="James SEARBY" userId="f5a8e828-329a-465e-9807-122d33517f8b" providerId="ADAL" clId="{AAE01E4F-8B57-47A4-9CD6-02C8D4DE366A}" dt="2022-09-12T07:54:27.103" v="4998"/>
          <ac:spMkLst>
            <pc:docMk/>
            <pc:sldMk cId="936245872" sldId="1785"/>
            <ac:spMk id="39" creationId="{13C5D3AE-7C02-4CB0-8538-6A9C6B50493A}"/>
          </ac:spMkLst>
        </pc:spChg>
        <pc:spChg chg="add mod">
          <ac:chgData name="James SEARBY" userId="f5a8e828-329a-465e-9807-122d33517f8b" providerId="ADAL" clId="{AAE01E4F-8B57-47A4-9CD6-02C8D4DE366A}" dt="2022-09-12T07:54:27.103" v="4998"/>
          <ac:spMkLst>
            <pc:docMk/>
            <pc:sldMk cId="936245872" sldId="1785"/>
            <ac:spMk id="40" creationId="{C1665253-EC40-473C-BD37-4DD964B0627D}"/>
          </ac:spMkLst>
        </pc:spChg>
        <pc:spChg chg="add mod">
          <ac:chgData name="James SEARBY" userId="f5a8e828-329a-465e-9807-122d33517f8b" providerId="ADAL" clId="{AAE01E4F-8B57-47A4-9CD6-02C8D4DE366A}" dt="2022-09-12T07:54:27.103" v="4998"/>
          <ac:spMkLst>
            <pc:docMk/>
            <pc:sldMk cId="936245872" sldId="1785"/>
            <ac:spMk id="41" creationId="{822B9798-4BCA-4D5C-AC2E-7D15293D8AEA}"/>
          </ac:spMkLst>
        </pc:spChg>
        <pc:grpChg chg="add mod">
          <ac:chgData name="James SEARBY" userId="f5a8e828-329a-465e-9807-122d33517f8b" providerId="ADAL" clId="{AAE01E4F-8B57-47A4-9CD6-02C8D4DE366A}" dt="2022-09-12T07:53:21.448" v="4977" actId="1038"/>
          <ac:grpSpMkLst>
            <pc:docMk/>
            <pc:sldMk cId="936245872" sldId="1785"/>
            <ac:grpSpMk id="12" creationId="{B3105B4F-2344-4BA8-89BA-50A75AFEE402}"/>
          </ac:grpSpMkLst>
        </pc:grpChg>
        <pc:grpChg chg="add mod">
          <ac:chgData name="James SEARBY" userId="f5a8e828-329a-465e-9807-122d33517f8b" providerId="ADAL" clId="{AAE01E4F-8B57-47A4-9CD6-02C8D4DE366A}" dt="2022-09-12T07:53:21.448" v="4977" actId="1038"/>
          <ac:grpSpMkLst>
            <pc:docMk/>
            <pc:sldMk cId="936245872" sldId="1785"/>
            <ac:grpSpMk id="22" creationId="{54CDBBCB-C16C-42B0-900C-59581E8FEFE5}"/>
          </ac:grpSpMkLst>
        </pc:grpChg>
        <pc:grpChg chg="add mod">
          <ac:chgData name="James SEARBY" userId="f5a8e828-329a-465e-9807-122d33517f8b" providerId="ADAL" clId="{AAE01E4F-8B57-47A4-9CD6-02C8D4DE366A}" dt="2022-09-12T07:53:21.448" v="4977" actId="1038"/>
          <ac:grpSpMkLst>
            <pc:docMk/>
            <pc:sldMk cId="936245872" sldId="1785"/>
            <ac:grpSpMk id="29" creationId="{4B0D33A3-2099-4E5D-B590-3FB678D1A6C3}"/>
          </ac:grpSpMkLst>
        </pc:grpChg>
        <pc:picChg chg="add mod">
          <ac:chgData name="James SEARBY" userId="f5a8e828-329a-465e-9807-122d33517f8b" providerId="ADAL" clId="{AAE01E4F-8B57-47A4-9CD6-02C8D4DE366A}" dt="2022-09-12T07:53:21.448" v="4977" actId="1038"/>
          <ac:picMkLst>
            <pc:docMk/>
            <pc:sldMk cId="936245872" sldId="1785"/>
            <ac:picMk id="35" creationId="{FE291B5C-A80F-4CC5-99DB-D61517E85D83}"/>
          </ac:picMkLst>
        </pc:picChg>
        <pc:picChg chg="add mod">
          <ac:chgData name="James SEARBY" userId="f5a8e828-329a-465e-9807-122d33517f8b" providerId="ADAL" clId="{AAE01E4F-8B57-47A4-9CD6-02C8D4DE366A}" dt="2022-09-12T07:53:21.448" v="4977" actId="1038"/>
          <ac:picMkLst>
            <pc:docMk/>
            <pc:sldMk cId="936245872" sldId="1785"/>
            <ac:picMk id="36" creationId="{6589B4D1-1E82-4514-91AE-E52EB479935E}"/>
          </ac:picMkLst>
        </pc:picChg>
        <pc:picChg chg="add mod">
          <ac:chgData name="James SEARBY" userId="f5a8e828-329a-465e-9807-122d33517f8b" providerId="ADAL" clId="{AAE01E4F-8B57-47A4-9CD6-02C8D4DE366A}" dt="2022-09-12T07:53:21.448" v="4977" actId="1038"/>
          <ac:picMkLst>
            <pc:docMk/>
            <pc:sldMk cId="936245872" sldId="1785"/>
            <ac:picMk id="37" creationId="{B37E4637-2C12-4016-85C1-868F6DDE70C4}"/>
          </ac:picMkLst>
        </pc:picChg>
        <pc:picChg chg="add mod">
          <ac:chgData name="James SEARBY" userId="f5a8e828-329a-465e-9807-122d33517f8b" providerId="ADAL" clId="{AAE01E4F-8B57-47A4-9CD6-02C8D4DE366A}" dt="2022-09-12T07:53:21.448" v="4977" actId="1038"/>
          <ac:picMkLst>
            <pc:docMk/>
            <pc:sldMk cId="936245872" sldId="1785"/>
            <ac:picMk id="38" creationId="{5E6FEC75-4FCB-4F35-8DED-19D31AF2AF49}"/>
          </ac:picMkLst>
        </pc:picChg>
        <pc:cxnChg chg="mod">
          <ac:chgData name="James SEARBY" userId="f5a8e828-329a-465e-9807-122d33517f8b" providerId="ADAL" clId="{AAE01E4F-8B57-47A4-9CD6-02C8D4DE366A}" dt="2022-09-12T07:53:21.448" v="4977" actId="1038"/>
          <ac:cxnSpMkLst>
            <pc:docMk/>
            <pc:sldMk cId="936245872" sldId="1785"/>
            <ac:cxnSpMk id="18" creationId="{D11F175D-6FB6-4F8B-84BA-151A0CEA700E}"/>
          </ac:cxnSpMkLst>
        </pc:cxnChg>
        <pc:cxnChg chg="mod">
          <ac:chgData name="James SEARBY" userId="f5a8e828-329a-465e-9807-122d33517f8b" providerId="ADAL" clId="{AAE01E4F-8B57-47A4-9CD6-02C8D4DE366A}" dt="2022-09-12T07:53:21.448" v="4977" actId="1038"/>
          <ac:cxnSpMkLst>
            <pc:docMk/>
            <pc:sldMk cId="936245872" sldId="1785"/>
            <ac:cxnSpMk id="23" creationId="{BA718652-B61C-4271-A13E-96C1CB68FCC7}"/>
          </ac:cxnSpMkLst>
        </pc:cxnChg>
        <pc:cxnChg chg="mod">
          <ac:chgData name="James SEARBY" userId="f5a8e828-329a-465e-9807-122d33517f8b" providerId="ADAL" clId="{AAE01E4F-8B57-47A4-9CD6-02C8D4DE366A}" dt="2022-09-12T07:53:21.448" v="4977" actId="1038"/>
          <ac:cxnSpMkLst>
            <pc:docMk/>
            <pc:sldMk cId="936245872" sldId="1785"/>
            <ac:cxnSpMk id="32" creationId="{37456C02-17E8-432A-9C37-C123552FAAF0}"/>
          </ac:cxnSpMkLst>
        </pc:cxnChg>
      </pc:sldChg>
      <pc:sldChg chg="addSp delSp modSp add del mod delAnim modAnim">
        <pc:chgData name="James SEARBY" userId="f5a8e828-329a-465e-9807-122d33517f8b" providerId="ADAL" clId="{AAE01E4F-8B57-47A4-9CD6-02C8D4DE366A}" dt="2022-09-12T08:51:40.017" v="5291" actId="47"/>
        <pc:sldMkLst>
          <pc:docMk/>
          <pc:sldMk cId="3805225724" sldId="1786"/>
        </pc:sldMkLst>
        <pc:spChg chg="add del mod">
          <ac:chgData name="James SEARBY" userId="f5a8e828-329a-465e-9807-122d33517f8b" providerId="ADAL" clId="{AAE01E4F-8B57-47A4-9CD6-02C8D4DE366A}" dt="2022-09-12T08:12:50.893" v="5116" actId="478"/>
          <ac:spMkLst>
            <pc:docMk/>
            <pc:sldMk cId="3805225724" sldId="1786"/>
            <ac:spMk id="39" creationId="{C0392762-9ED1-4DFF-B907-E05795E20CC8}"/>
          </ac:spMkLst>
        </pc:spChg>
        <pc:spChg chg="add del mod">
          <ac:chgData name="James SEARBY" userId="f5a8e828-329a-465e-9807-122d33517f8b" providerId="ADAL" clId="{AAE01E4F-8B57-47A4-9CD6-02C8D4DE366A}" dt="2022-09-12T08:12:50.893" v="5116" actId="478"/>
          <ac:spMkLst>
            <pc:docMk/>
            <pc:sldMk cId="3805225724" sldId="1786"/>
            <ac:spMk id="40" creationId="{C6357FED-B066-467B-A616-1920F76DB8E6}"/>
          </ac:spMkLst>
        </pc:spChg>
        <pc:spChg chg="add del mod">
          <ac:chgData name="James SEARBY" userId="f5a8e828-329a-465e-9807-122d33517f8b" providerId="ADAL" clId="{AAE01E4F-8B57-47A4-9CD6-02C8D4DE366A}" dt="2022-09-12T08:12:50.893" v="5116" actId="478"/>
          <ac:spMkLst>
            <pc:docMk/>
            <pc:sldMk cId="3805225724" sldId="1786"/>
            <ac:spMk id="41" creationId="{C7256509-F631-4E09-B158-9B70ED76A12F}"/>
          </ac:spMkLst>
        </pc:spChg>
        <pc:spChg chg="add del mod">
          <ac:chgData name="James SEARBY" userId="f5a8e828-329a-465e-9807-122d33517f8b" providerId="ADAL" clId="{AAE01E4F-8B57-47A4-9CD6-02C8D4DE366A}" dt="2022-09-12T08:12:50.893" v="5116" actId="478"/>
          <ac:spMkLst>
            <pc:docMk/>
            <pc:sldMk cId="3805225724" sldId="1786"/>
            <ac:spMk id="42" creationId="{FA778696-F53E-4E79-B666-43B248B37965}"/>
          </ac:spMkLst>
        </pc:spChg>
        <pc:spChg chg="add del mod">
          <ac:chgData name="James SEARBY" userId="f5a8e828-329a-465e-9807-122d33517f8b" providerId="ADAL" clId="{AAE01E4F-8B57-47A4-9CD6-02C8D4DE366A}" dt="2022-09-12T08:12:50.893" v="5116" actId="478"/>
          <ac:spMkLst>
            <pc:docMk/>
            <pc:sldMk cId="3805225724" sldId="1786"/>
            <ac:spMk id="43" creationId="{C197C7D8-E737-4576-812A-B2F405768EEA}"/>
          </ac:spMkLst>
        </pc:spChg>
        <pc:spChg chg="add del mod">
          <ac:chgData name="James SEARBY" userId="f5a8e828-329a-465e-9807-122d33517f8b" providerId="ADAL" clId="{AAE01E4F-8B57-47A4-9CD6-02C8D4DE366A}" dt="2022-09-12T08:12:50.893" v="5116" actId="478"/>
          <ac:spMkLst>
            <pc:docMk/>
            <pc:sldMk cId="3805225724" sldId="1786"/>
            <ac:spMk id="44" creationId="{FD9A4673-4F1B-4571-BA69-A996AE2622AE}"/>
          </ac:spMkLst>
        </pc:spChg>
        <pc:spChg chg="add del mod">
          <ac:chgData name="James SEARBY" userId="f5a8e828-329a-465e-9807-122d33517f8b" providerId="ADAL" clId="{AAE01E4F-8B57-47A4-9CD6-02C8D4DE366A}" dt="2022-09-12T08:12:50.893" v="5116" actId="478"/>
          <ac:spMkLst>
            <pc:docMk/>
            <pc:sldMk cId="3805225724" sldId="1786"/>
            <ac:spMk id="45" creationId="{EF2C3076-D0BA-4E64-AA7A-29FDC5E1BD86}"/>
          </ac:spMkLst>
        </pc:spChg>
        <pc:spChg chg="add del mod">
          <ac:chgData name="James SEARBY" userId="f5a8e828-329a-465e-9807-122d33517f8b" providerId="ADAL" clId="{AAE01E4F-8B57-47A4-9CD6-02C8D4DE366A}" dt="2022-09-12T08:12:50.893" v="5116" actId="478"/>
          <ac:spMkLst>
            <pc:docMk/>
            <pc:sldMk cId="3805225724" sldId="1786"/>
            <ac:spMk id="46" creationId="{EE9007E9-09EC-46BB-B84A-B4727FEF7AEB}"/>
          </ac:spMkLst>
        </pc:spChg>
        <pc:spChg chg="add del mod">
          <ac:chgData name="James SEARBY" userId="f5a8e828-329a-465e-9807-122d33517f8b" providerId="ADAL" clId="{AAE01E4F-8B57-47A4-9CD6-02C8D4DE366A}" dt="2022-09-12T08:12:50.893" v="5116" actId="478"/>
          <ac:spMkLst>
            <pc:docMk/>
            <pc:sldMk cId="3805225724" sldId="1786"/>
            <ac:spMk id="47" creationId="{50FAB763-92F7-4A24-AA2B-6D4B782964CB}"/>
          </ac:spMkLst>
        </pc:spChg>
        <pc:spChg chg="add del mod">
          <ac:chgData name="James SEARBY" userId="f5a8e828-329a-465e-9807-122d33517f8b" providerId="ADAL" clId="{AAE01E4F-8B57-47A4-9CD6-02C8D4DE366A}" dt="2022-09-12T08:12:50.893" v="5116" actId="478"/>
          <ac:spMkLst>
            <pc:docMk/>
            <pc:sldMk cId="3805225724" sldId="1786"/>
            <ac:spMk id="48" creationId="{BD45BF4C-FD09-4FD8-AC95-01D33DA22E20}"/>
          </ac:spMkLst>
        </pc:spChg>
        <pc:spChg chg="add del mod">
          <ac:chgData name="James SEARBY" userId="f5a8e828-329a-465e-9807-122d33517f8b" providerId="ADAL" clId="{AAE01E4F-8B57-47A4-9CD6-02C8D4DE366A}" dt="2022-09-12T08:12:50.893" v="5116" actId="478"/>
          <ac:spMkLst>
            <pc:docMk/>
            <pc:sldMk cId="3805225724" sldId="1786"/>
            <ac:spMk id="49" creationId="{E51E848B-E9CE-4822-BD78-A8C37F327682}"/>
          </ac:spMkLst>
        </pc:spChg>
        <pc:spChg chg="add del mod">
          <ac:chgData name="James SEARBY" userId="f5a8e828-329a-465e-9807-122d33517f8b" providerId="ADAL" clId="{AAE01E4F-8B57-47A4-9CD6-02C8D4DE366A}" dt="2022-09-12T08:12:50.893" v="5116" actId="478"/>
          <ac:spMkLst>
            <pc:docMk/>
            <pc:sldMk cId="3805225724" sldId="1786"/>
            <ac:spMk id="50" creationId="{903425D4-1968-4F49-9C78-7B288831F19B}"/>
          </ac:spMkLst>
        </pc:spChg>
        <pc:spChg chg="add del mod">
          <ac:chgData name="James SEARBY" userId="f5a8e828-329a-465e-9807-122d33517f8b" providerId="ADAL" clId="{AAE01E4F-8B57-47A4-9CD6-02C8D4DE366A}" dt="2022-09-12T07:56:18.908" v="5031"/>
          <ac:spMkLst>
            <pc:docMk/>
            <pc:sldMk cId="3805225724" sldId="1786"/>
            <ac:spMk id="51" creationId="{D6DBF5E0-8095-4E1A-8087-8C47FC8ACCD0}"/>
          </ac:spMkLst>
        </pc:spChg>
        <pc:spChg chg="add del mod">
          <ac:chgData name="James SEARBY" userId="f5a8e828-329a-465e-9807-122d33517f8b" providerId="ADAL" clId="{AAE01E4F-8B57-47A4-9CD6-02C8D4DE366A}" dt="2022-09-12T07:56:18.908" v="5031"/>
          <ac:spMkLst>
            <pc:docMk/>
            <pc:sldMk cId="3805225724" sldId="1786"/>
            <ac:spMk id="52" creationId="{26AACAD2-554C-4512-8357-6788B89A7813}"/>
          </ac:spMkLst>
        </pc:spChg>
        <pc:spChg chg="add del mod">
          <ac:chgData name="James SEARBY" userId="f5a8e828-329a-465e-9807-122d33517f8b" providerId="ADAL" clId="{AAE01E4F-8B57-47A4-9CD6-02C8D4DE366A}" dt="2022-09-12T07:56:22.032" v="5033"/>
          <ac:spMkLst>
            <pc:docMk/>
            <pc:sldMk cId="3805225724" sldId="1786"/>
            <ac:spMk id="53" creationId="{96EC9F10-BD79-45E3-85ED-E8FD3BC27C7B}"/>
          </ac:spMkLst>
        </pc:spChg>
        <pc:spChg chg="add del mod">
          <ac:chgData name="James SEARBY" userId="f5a8e828-329a-465e-9807-122d33517f8b" providerId="ADAL" clId="{AAE01E4F-8B57-47A4-9CD6-02C8D4DE366A}" dt="2022-09-12T07:56:22.032" v="5033"/>
          <ac:spMkLst>
            <pc:docMk/>
            <pc:sldMk cId="3805225724" sldId="1786"/>
            <ac:spMk id="54" creationId="{F42358B5-5A8B-48D4-86EB-0FA0A6D54213}"/>
          </ac:spMkLst>
        </pc:spChg>
        <pc:spChg chg="add del mod">
          <ac:chgData name="James SEARBY" userId="f5a8e828-329a-465e-9807-122d33517f8b" providerId="ADAL" clId="{AAE01E4F-8B57-47A4-9CD6-02C8D4DE366A}" dt="2022-09-12T08:12:50.893" v="5116" actId="478"/>
          <ac:spMkLst>
            <pc:docMk/>
            <pc:sldMk cId="3805225724" sldId="1786"/>
            <ac:spMk id="55" creationId="{36F0EDA2-BD9D-4840-BC0A-E82294CA4A35}"/>
          </ac:spMkLst>
        </pc:spChg>
        <pc:spChg chg="add del mod">
          <ac:chgData name="James SEARBY" userId="f5a8e828-329a-465e-9807-122d33517f8b" providerId="ADAL" clId="{AAE01E4F-8B57-47A4-9CD6-02C8D4DE366A}" dt="2022-09-12T08:12:50.893" v="5116" actId="478"/>
          <ac:spMkLst>
            <pc:docMk/>
            <pc:sldMk cId="3805225724" sldId="1786"/>
            <ac:spMk id="56" creationId="{92DF7D66-398F-4EDC-8198-6D6CD7881BC9}"/>
          </ac:spMkLst>
        </pc:spChg>
        <pc:spChg chg="del mod">
          <ac:chgData name="James SEARBY" userId="f5a8e828-329a-465e-9807-122d33517f8b" providerId="ADAL" clId="{AAE01E4F-8B57-47A4-9CD6-02C8D4DE366A}" dt="2022-09-12T08:12:50.893" v="5116" actId="478"/>
          <ac:spMkLst>
            <pc:docMk/>
            <pc:sldMk cId="3805225724" sldId="1786"/>
            <ac:spMk id="218" creationId="{2C72C37C-27F8-E748-9329-695E9E95132A}"/>
          </ac:spMkLst>
        </pc:spChg>
        <pc:spChg chg="del mod">
          <ac:chgData name="James SEARBY" userId="f5a8e828-329a-465e-9807-122d33517f8b" providerId="ADAL" clId="{AAE01E4F-8B57-47A4-9CD6-02C8D4DE366A}" dt="2022-09-12T08:12:50.893" v="5116" actId="478"/>
          <ac:spMkLst>
            <pc:docMk/>
            <pc:sldMk cId="3805225724" sldId="1786"/>
            <ac:spMk id="219" creationId="{7BF37723-7EEC-1747-A79F-9A4FE1417961}"/>
          </ac:spMkLst>
        </pc:spChg>
        <pc:spChg chg="del mod">
          <ac:chgData name="James SEARBY" userId="f5a8e828-329a-465e-9807-122d33517f8b" providerId="ADAL" clId="{AAE01E4F-8B57-47A4-9CD6-02C8D4DE366A}" dt="2022-09-12T08:12:50.893" v="5116" actId="478"/>
          <ac:spMkLst>
            <pc:docMk/>
            <pc:sldMk cId="3805225724" sldId="1786"/>
            <ac:spMk id="220" creationId="{8B67C6C1-9A86-DD47-9AC6-9225AD985FD2}"/>
          </ac:spMkLst>
        </pc:spChg>
        <pc:grpChg chg="mod">
          <ac:chgData name="James SEARBY" userId="f5a8e828-329a-465e-9807-122d33517f8b" providerId="ADAL" clId="{AAE01E4F-8B57-47A4-9CD6-02C8D4DE366A}" dt="2022-09-12T08:00:24.275" v="5090" actId="962"/>
          <ac:grpSpMkLst>
            <pc:docMk/>
            <pc:sldMk cId="3805225724" sldId="1786"/>
            <ac:grpSpMk id="12" creationId="{B3105B4F-2344-4BA8-89BA-50A75AFEE402}"/>
          </ac:grpSpMkLst>
        </pc:grpChg>
        <pc:grpChg chg="mod">
          <ac:chgData name="James SEARBY" userId="f5a8e828-329a-465e-9807-122d33517f8b" providerId="ADAL" clId="{AAE01E4F-8B57-47A4-9CD6-02C8D4DE366A}" dt="2022-09-12T08:00:29.637" v="5091" actId="962"/>
          <ac:grpSpMkLst>
            <pc:docMk/>
            <pc:sldMk cId="3805225724" sldId="1786"/>
            <ac:grpSpMk id="22" creationId="{54CDBBCB-C16C-42B0-900C-59581E8FEFE5}"/>
          </ac:grpSpMkLst>
        </pc:grpChg>
        <pc:grpChg chg="mod">
          <ac:chgData name="James SEARBY" userId="f5a8e828-329a-465e-9807-122d33517f8b" providerId="ADAL" clId="{AAE01E4F-8B57-47A4-9CD6-02C8D4DE366A}" dt="2022-09-12T08:00:17.787" v="5089" actId="962"/>
          <ac:grpSpMkLst>
            <pc:docMk/>
            <pc:sldMk cId="3805225724" sldId="1786"/>
            <ac:grpSpMk id="29" creationId="{4B0D33A3-2099-4E5D-B590-3FB678D1A6C3}"/>
          </ac:grpSpMkLst>
        </pc:grpChg>
        <pc:picChg chg="mod">
          <ac:chgData name="James SEARBY" userId="f5a8e828-329a-465e-9807-122d33517f8b" providerId="ADAL" clId="{AAE01E4F-8B57-47A4-9CD6-02C8D4DE366A}" dt="2022-09-12T08:00:47.379" v="5094" actId="962"/>
          <ac:picMkLst>
            <pc:docMk/>
            <pc:sldMk cId="3805225724" sldId="1786"/>
            <ac:picMk id="35" creationId="{FE291B5C-A80F-4CC5-99DB-D61517E85D83}"/>
          </ac:picMkLst>
        </pc:picChg>
        <pc:picChg chg="mod">
          <ac:chgData name="James SEARBY" userId="f5a8e828-329a-465e-9807-122d33517f8b" providerId="ADAL" clId="{AAE01E4F-8B57-47A4-9CD6-02C8D4DE366A}" dt="2022-09-12T08:00:54.012" v="5095" actId="962"/>
          <ac:picMkLst>
            <pc:docMk/>
            <pc:sldMk cId="3805225724" sldId="1786"/>
            <ac:picMk id="36" creationId="{6589B4D1-1E82-4514-91AE-E52EB479935E}"/>
          </ac:picMkLst>
        </pc:picChg>
        <pc:picChg chg="mod">
          <ac:chgData name="James SEARBY" userId="f5a8e828-329a-465e-9807-122d33517f8b" providerId="ADAL" clId="{AAE01E4F-8B57-47A4-9CD6-02C8D4DE366A}" dt="2022-09-12T08:00:36.638" v="5092" actId="962"/>
          <ac:picMkLst>
            <pc:docMk/>
            <pc:sldMk cId="3805225724" sldId="1786"/>
            <ac:picMk id="37" creationId="{B37E4637-2C12-4016-85C1-868F6DDE70C4}"/>
          </ac:picMkLst>
        </pc:picChg>
        <pc:picChg chg="mod">
          <ac:chgData name="James SEARBY" userId="f5a8e828-329a-465e-9807-122d33517f8b" providerId="ADAL" clId="{AAE01E4F-8B57-47A4-9CD6-02C8D4DE366A}" dt="2022-09-12T08:00:41.664" v="5093" actId="962"/>
          <ac:picMkLst>
            <pc:docMk/>
            <pc:sldMk cId="3805225724" sldId="1786"/>
            <ac:picMk id="38" creationId="{5E6FEC75-4FCB-4F35-8DED-19D31AF2AF49}"/>
          </ac:picMkLst>
        </pc:picChg>
      </pc:sldChg>
      <pc:sldChg chg="add del">
        <pc:chgData name="James SEARBY" userId="f5a8e828-329a-465e-9807-122d33517f8b" providerId="ADAL" clId="{AAE01E4F-8B57-47A4-9CD6-02C8D4DE366A}" dt="2022-09-12T07:59:30.783" v="5084" actId="2696"/>
        <pc:sldMkLst>
          <pc:docMk/>
          <pc:sldMk cId="615635170" sldId="1787"/>
        </pc:sldMkLst>
      </pc:sldChg>
      <pc:sldChg chg="addSp delSp modSp add del mod modShow">
        <pc:chgData name="James SEARBY" userId="f5a8e828-329a-465e-9807-122d33517f8b" providerId="ADAL" clId="{AAE01E4F-8B57-47A4-9CD6-02C8D4DE366A}" dt="2022-09-20T14:04:44.572" v="7468" actId="47"/>
        <pc:sldMkLst>
          <pc:docMk/>
          <pc:sldMk cId="2072922665" sldId="1787"/>
        </pc:sldMkLst>
        <pc:spChg chg="add del mod">
          <ac:chgData name="James SEARBY" userId="f5a8e828-329a-465e-9807-122d33517f8b" providerId="ADAL" clId="{AAE01E4F-8B57-47A4-9CD6-02C8D4DE366A}" dt="2022-09-12T08:13:09.752" v="5119" actId="478"/>
          <ac:spMkLst>
            <pc:docMk/>
            <pc:sldMk cId="2072922665" sldId="1787"/>
            <ac:spMk id="3" creationId="{B9353783-3671-4216-8177-DCB1C337F8EC}"/>
          </ac:spMkLst>
        </pc:spChg>
        <pc:spChg chg="del">
          <ac:chgData name="James SEARBY" userId="f5a8e828-329a-465e-9807-122d33517f8b" providerId="ADAL" clId="{AAE01E4F-8B57-47A4-9CD6-02C8D4DE366A}" dt="2022-09-12T08:13:08.593" v="5118" actId="478"/>
          <ac:spMkLst>
            <pc:docMk/>
            <pc:sldMk cId="2072922665" sldId="1787"/>
            <ac:spMk id="15" creationId="{D8DB6C82-9378-42E6-952C-3761809EBECF}"/>
          </ac:spMkLst>
        </pc:spChg>
        <pc:spChg chg="mod">
          <ac:chgData name="James SEARBY" userId="f5a8e828-329a-465e-9807-122d33517f8b" providerId="ADAL" clId="{AAE01E4F-8B57-47A4-9CD6-02C8D4DE366A}" dt="2022-09-12T08:01:30.144" v="5096" actId="962"/>
          <ac:spMkLst>
            <pc:docMk/>
            <pc:sldMk cId="2072922665" sldId="1787"/>
            <ac:spMk id="218" creationId="{2C72C37C-27F8-E748-9329-695E9E95132A}"/>
          </ac:spMkLst>
        </pc:spChg>
        <pc:spChg chg="mod">
          <ac:chgData name="James SEARBY" userId="f5a8e828-329a-465e-9807-122d33517f8b" providerId="ADAL" clId="{AAE01E4F-8B57-47A4-9CD6-02C8D4DE366A}" dt="2022-09-12T08:01:36.424" v="5097" actId="962"/>
          <ac:spMkLst>
            <pc:docMk/>
            <pc:sldMk cId="2072922665" sldId="1787"/>
            <ac:spMk id="219" creationId="{7BF37723-7EEC-1747-A79F-9A4FE1417961}"/>
          </ac:spMkLst>
        </pc:spChg>
        <pc:spChg chg="mod">
          <ac:chgData name="James SEARBY" userId="f5a8e828-329a-465e-9807-122d33517f8b" providerId="ADAL" clId="{AAE01E4F-8B57-47A4-9CD6-02C8D4DE366A}" dt="2022-09-12T08:01:42.213" v="5098" actId="962"/>
          <ac:spMkLst>
            <pc:docMk/>
            <pc:sldMk cId="2072922665" sldId="1787"/>
            <ac:spMk id="220" creationId="{8B67C6C1-9A86-DD47-9AC6-9225AD985FD2}"/>
          </ac:spMkLst>
        </pc:spChg>
        <pc:grpChg chg="del">
          <ac:chgData name="James SEARBY" userId="f5a8e828-329a-465e-9807-122d33517f8b" providerId="ADAL" clId="{AAE01E4F-8B57-47A4-9CD6-02C8D4DE366A}" dt="2022-09-12T08:13:12.473" v="5120" actId="478"/>
          <ac:grpSpMkLst>
            <pc:docMk/>
            <pc:sldMk cId="2072922665" sldId="1787"/>
            <ac:grpSpMk id="12" creationId="{B3105B4F-2344-4BA8-89BA-50A75AFEE402}"/>
          </ac:grpSpMkLst>
        </pc:grpChg>
        <pc:grpChg chg="del">
          <ac:chgData name="James SEARBY" userId="f5a8e828-329a-465e-9807-122d33517f8b" providerId="ADAL" clId="{AAE01E4F-8B57-47A4-9CD6-02C8D4DE366A}" dt="2022-09-12T08:13:12.473" v="5120" actId="478"/>
          <ac:grpSpMkLst>
            <pc:docMk/>
            <pc:sldMk cId="2072922665" sldId="1787"/>
            <ac:grpSpMk id="22" creationId="{54CDBBCB-C16C-42B0-900C-59581E8FEFE5}"/>
          </ac:grpSpMkLst>
        </pc:grpChg>
        <pc:grpChg chg="del">
          <ac:chgData name="James SEARBY" userId="f5a8e828-329a-465e-9807-122d33517f8b" providerId="ADAL" clId="{AAE01E4F-8B57-47A4-9CD6-02C8D4DE366A}" dt="2022-09-12T08:13:12.473" v="5120" actId="478"/>
          <ac:grpSpMkLst>
            <pc:docMk/>
            <pc:sldMk cId="2072922665" sldId="1787"/>
            <ac:grpSpMk id="29" creationId="{4B0D33A3-2099-4E5D-B590-3FB678D1A6C3}"/>
          </ac:grpSpMkLst>
        </pc:grpChg>
        <pc:picChg chg="del">
          <ac:chgData name="James SEARBY" userId="f5a8e828-329a-465e-9807-122d33517f8b" providerId="ADAL" clId="{AAE01E4F-8B57-47A4-9CD6-02C8D4DE366A}" dt="2022-09-12T08:13:12.473" v="5120" actId="478"/>
          <ac:picMkLst>
            <pc:docMk/>
            <pc:sldMk cId="2072922665" sldId="1787"/>
            <ac:picMk id="35" creationId="{FE291B5C-A80F-4CC5-99DB-D61517E85D83}"/>
          </ac:picMkLst>
        </pc:picChg>
        <pc:picChg chg="del">
          <ac:chgData name="James SEARBY" userId="f5a8e828-329a-465e-9807-122d33517f8b" providerId="ADAL" clId="{AAE01E4F-8B57-47A4-9CD6-02C8D4DE366A}" dt="2022-09-12T08:13:12.473" v="5120" actId="478"/>
          <ac:picMkLst>
            <pc:docMk/>
            <pc:sldMk cId="2072922665" sldId="1787"/>
            <ac:picMk id="36" creationId="{6589B4D1-1E82-4514-91AE-E52EB479935E}"/>
          </ac:picMkLst>
        </pc:picChg>
        <pc:picChg chg="del">
          <ac:chgData name="James SEARBY" userId="f5a8e828-329a-465e-9807-122d33517f8b" providerId="ADAL" clId="{AAE01E4F-8B57-47A4-9CD6-02C8D4DE366A}" dt="2022-09-12T08:13:12.473" v="5120" actId="478"/>
          <ac:picMkLst>
            <pc:docMk/>
            <pc:sldMk cId="2072922665" sldId="1787"/>
            <ac:picMk id="37" creationId="{B37E4637-2C12-4016-85C1-868F6DDE70C4}"/>
          </ac:picMkLst>
        </pc:picChg>
        <pc:picChg chg="del">
          <ac:chgData name="James SEARBY" userId="f5a8e828-329a-465e-9807-122d33517f8b" providerId="ADAL" clId="{AAE01E4F-8B57-47A4-9CD6-02C8D4DE366A}" dt="2022-09-12T08:13:12.473" v="5120" actId="478"/>
          <ac:picMkLst>
            <pc:docMk/>
            <pc:sldMk cId="2072922665" sldId="1787"/>
            <ac:picMk id="38" creationId="{5E6FEC75-4FCB-4F35-8DED-19D31AF2AF49}"/>
          </ac:picMkLst>
        </pc:picChg>
      </pc:sldChg>
      <pc:sldChg chg="addSp modSp add del mod modAnim">
        <pc:chgData name="James SEARBY" userId="f5a8e828-329a-465e-9807-122d33517f8b" providerId="ADAL" clId="{AAE01E4F-8B57-47A4-9CD6-02C8D4DE366A}" dt="2022-09-20T14:04:44.572" v="7468" actId="47"/>
        <pc:sldMkLst>
          <pc:docMk/>
          <pc:sldMk cId="938556594" sldId="1788"/>
        </pc:sldMkLst>
        <pc:spChg chg="add mod ord">
          <ac:chgData name="James SEARBY" userId="f5a8e828-329a-465e-9807-122d33517f8b" providerId="ADAL" clId="{AAE01E4F-8B57-47A4-9CD6-02C8D4DE366A}" dt="2022-09-12T08:35:57.771" v="5232" actId="1036"/>
          <ac:spMkLst>
            <pc:docMk/>
            <pc:sldMk cId="938556594" sldId="1788"/>
            <ac:spMk id="2" creationId="{CAA51DD3-85E6-47A4-96C7-9AF3616DE1CF}"/>
          </ac:spMkLst>
        </pc:spChg>
        <pc:spChg chg="add mod">
          <ac:chgData name="James SEARBY" userId="f5a8e828-329a-465e-9807-122d33517f8b" providerId="ADAL" clId="{AAE01E4F-8B57-47A4-9CD6-02C8D4DE366A}" dt="2022-09-12T08:26:34.856" v="5121"/>
          <ac:spMkLst>
            <pc:docMk/>
            <pc:sldMk cId="938556594" sldId="1788"/>
            <ac:spMk id="39" creationId="{0B5DFE15-79FF-4B54-9760-9337D3312CD1}"/>
          </ac:spMkLst>
        </pc:spChg>
        <pc:spChg chg="add mod">
          <ac:chgData name="James SEARBY" userId="f5a8e828-329a-465e-9807-122d33517f8b" providerId="ADAL" clId="{AAE01E4F-8B57-47A4-9CD6-02C8D4DE366A}" dt="2022-09-12T08:26:34.856" v="5121"/>
          <ac:spMkLst>
            <pc:docMk/>
            <pc:sldMk cId="938556594" sldId="1788"/>
            <ac:spMk id="40" creationId="{A6A490DE-06E0-48EF-A235-9B61C8BB0ED8}"/>
          </ac:spMkLst>
        </pc:spChg>
        <pc:spChg chg="add mod">
          <ac:chgData name="James SEARBY" userId="f5a8e828-329a-465e-9807-122d33517f8b" providerId="ADAL" clId="{AAE01E4F-8B57-47A4-9CD6-02C8D4DE366A}" dt="2022-09-12T08:26:34.856" v="5121"/>
          <ac:spMkLst>
            <pc:docMk/>
            <pc:sldMk cId="938556594" sldId="1788"/>
            <ac:spMk id="41" creationId="{5AEF76ED-451C-4515-9E5C-D8D1393492B7}"/>
          </ac:spMkLst>
        </pc:spChg>
        <pc:spChg chg="add mod">
          <ac:chgData name="James SEARBY" userId="f5a8e828-329a-465e-9807-122d33517f8b" providerId="ADAL" clId="{AAE01E4F-8B57-47A4-9CD6-02C8D4DE366A}" dt="2022-09-12T08:26:38.101" v="5122"/>
          <ac:spMkLst>
            <pc:docMk/>
            <pc:sldMk cId="938556594" sldId="1788"/>
            <ac:spMk id="42" creationId="{C7E97A6C-D72C-4634-BCD3-F3EE4CDE19C8}"/>
          </ac:spMkLst>
        </pc:spChg>
        <pc:spChg chg="add mod">
          <ac:chgData name="James SEARBY" userId="f5a8e828-329a-465e-9807-122d33517f8b" providerId="ADAL" clId="{AAE01E4F-8B57-47A4-9CD6-02C8D4DE366A}" dt="2022-09-12T08:26:38.101" v="5122"/>
          <ac:spMkLst>
            <pc:docMk/>
            <pc:sldMk cId="938556594" sldId="1788"/>
            <ac:spMk id="43" creationId="{72D61994-394E-4121-B9AC-1D6531BD2904}"/>
          </ac:spMkLst>
        </pc:spChg>
        <pc:spChg chg="add mod">
          <ac:chgData name="James SEARBY" userId="f5a8e828-329a-465e-9807-122d33517f8b" providerId="ADAL" clId="{AAE01E4F-8B57-47A4-9CD6-02C8D4DE366A}" dt="2022-09-12T08:26:38.101" v="5122"/>
          <ac:spMkLst>
            <pc:docMk/>
            <pc:sldMk cId="938556594" sldId="1788"/>
            <ac:spMk id="44" creationId="{CA22A952-B633-44D3-BFC0-E8C0D47632B1}"/>
          </ac:spMkLst>
        </pc:spChg>
        <pc:spChg chg="add mod">
          <ac:chgData name="James SEARBY" userId="f5a8e828-329a-465e-9807-122d33517f8b" providerId="ADAL" clId="{AAE01E4F-8B57-47A4-9CD6-02C8D4DE366A}" dt="2022-09-12T08:26:42.154" v="5123"/>
          <ac:spMkLst>
            <pc:docMk/>
            <pc:sldMk cId="938556594" sldId="1788"/>
            <ac:spMk id="45" creationId="{8F018DBD-5411-4BB3-95E9-8848548C51E0}"/>
          </ac:spMkLst>
        </pc:spChg>
        <pc:spChg chg="add mod">
          <ac:chgData name="James SEARBY" userId="f5a8e828-329a-465e-9807-122d33517f8b" providerId="ADAL" clId="{AAE01E4F-8B57-47A4-9CD6-02C8D4DE366A}" dt="2022-09-12T08:26:42.154" v="5123"/>
          <ac:spMkLst>
            <pc:docMk/>
            <pc:sldMk cId="938556594" sldId="1788"/>
            <ac:spMk id="46" creationId="{82C6932C-3757-46CD-AAFD-81C038518837}"/>
          </ac:spMkLst>
        </pc:spChg>
        <pc:spChg chg="add mod">
          <ac:chgData name="James SEARBY" userId="f5a8e828-329a-465e-9807-122d33517f8b" providerId="ADAL" clId="{AAE01E4F-8B57-47A4-9CD6-02C8D4DE366A}" dt="2022-09-12T08:26:42.154" v="5123"/>
          <ac:spMkLst>
            <pc:docMk/>
            <pc:sldMk cId="938556594" sldId="1788"/>
            <ac:spMk id="47" creationId="{37E62D83-1C64-4722-96DF-C14B8F6271FF}"/>
          </ac:spMkLst>
        </pc:spChg>
        <pc:spChg chg="add mod">
          <ac:chgData name="James SEARBY" userId="f5a8e828-329a-465e-9807-122d33517f8b" providerId="ADAL" clId="{AAE01E4F-8B57-47A4-9CD6-02C8D4DE366A}" dt="2022-09-12T08:26:46.400" v="5124"/>
          <ac:spMkLst>
            <pc:docMk/>
            <pc:sldMk cId="938556594" sldId="1788"/>
            <ac:spMk id="48" creationId="{F459BAEF-3C37-409E-8E98-AC25FC57FE77}"/>
          </ac:spMkLst>
        </pc:spChg>
        <pc:spChg chg="add mod">
          <ac:chgData name="James SEARBY" userId="f5a8e828-329a-465e-9807-122d33517f8b" providerId="ADAL" clId="{AAE01E4F-8B57-47A4-9CD6-02C8D4DE366A}" dt="2022-09-12T08:26:46.400" v="5124"/>
          <ac:spMkLst>
            <pc:docMk/>
            <pc:sldMk cId="938556594" sldId="1788"/>
            <ac:spMk id="49" creationId="{4D26630E-EC11-4E3F-B119-809D18B003EC}"/>
          </ac:spMkLst>
        </pc:spChg>
        <pc:spChg chg="add mod">
          <ac:chgData name="James SEARBY" userId="f5a8e828-329a-465e-9807-122d33517f8b" providerId="ADAL" clId="{AAE01E4F-8B57-47A4-9CD6-02C8D4DE366A}" dt="2022-09-12T08:26:46.400" v="5124"/>
          <ac:spMkLst>
            <pc:docMk/>
            <pc:sldMk cId="938556594" sldId="1788"/>
            <ac:spMk id="50" creationId="{F65CC4E2-1E38-4517-BDF2-BB3AF80566F6}"/>
          </ac:spMkLst>
        </pc:spChg>
        <pc:spChg chg="add mod">
          <ac:chgData name="James SEARBY" userId="f5a8e828-329a-465e-9807-122d33517f8b" providerId="ADAL" clId="{AAE01E4F-8B57-47A4-9CD6-02C8D4DE366A}" dt="2022-09-12T08:26:57.852" v="5125"/>
          <ac:spMkLst>
            <pc:docMk/>
            <pc:sldMk cId="938556594" sldId="1788"/>
            <ac:spMk id="51" creationId="{390EF37A-C1A3-40A6-AAD9-8C9D20B148B6}"/>
          </ac:spMkLst>
        </pc:spChg>
        <pc:spChg chg="add mod">
          <ac:chgData name="James SEARBY" userId="f5a8e828-329a-465e-9807-122d33517f8b" providerId="ADAL" clId="{AAE01E4F-8B57-47A4-9CD6-02C8D4DE366A}" dt="2022-09-12T08:26:57.852" v="5125"/>
          <ac:spMkLst>
            <pc:docMk/>
            <pc:sldMk cId="938556594" sldId="1788"/>
            <ac:spMk id="52" creationId="{C4BA71B6-2534-4B2A-B9DB-BE7B6A2B6361}"/>
          </ac:spMkLst>
        </pc:spChg>
        <pc:spChg chg="add mod">
          <ac:chgData name="James SEARBY" userId="f5a8e828-329a-465e-9807-122d33517f8b" providerId="ADAL" clId="{AAE01E4F-8B57-47A4-9CD6-02C8D4DE366A}" dt="2022-09-12T08:26:57.852" v="5125"/>
          <ac:spMkLst>
            <pc:docMk/>
            <pc:sldMk cId="938556594" sldId="1788"/>
            <ac:spMk id="53" creationId="{14F6646E-87B4-4810-98CA-C3F4F06B636E}"/>
          </ac:spMkLst>
        </pc:spChg>
        <pc:spChg chg="add mod">
          <ac:chgData name="James SEARBY" userId="f5a8e828-329a-465e-9807-122d33517f8b" providerId="ADAL" clId="{AAE01E4F-8B57-47A4-9CD6-02C8D4DE366A}" dt="2022-09-12T08:27:16.673" v="5160" actId="1035"/>
          <ac:spMkLst>
            <pc:docMk/>
            <pc:sldMk cId="938556594" sldId="1788"/>
            <ac:spMk id="54" creationId="{CC5C08F5-C172-4E0D-A99B-D6512AF39E6E}"/>
          </ac:spMkLst>
        </pc:spChg>
        <pc:spChg chg="add mod">
          <ac:chgData name="James SEARBY" userId="f5a8e828-329a-465e-9807-122d33517f8b" providerId="ADAL" clId="{AAE01E4F-8B57-47A4-9CD6-02C8D4DE366A}" dt="2022-09-12T08:27:16.673" v="5160" actId="1035"/>
          <ac:spMkLst>
            <pc:docMk/>
            <pc:sldMk cId="938556594" sldId="1788"/>
            <ac:spMk id="55" creationId="{D992C9C3-A8A8-4F6C-AC42-15F9A532573E}"/>
          </ac:spMkLst>
        </pc:spChg>
        <pc:grpChg chg="mod">
          <ac:chgData name="James SEARBY" userId="f5a8e828-329a-465e-9807-122d33517f8b" providerId="ADAL" clId="{AAE01E4F-8B57-47A4-9CD6-02C8D4DE366A}" dt="2022-09-12T08:41:22.959" v="5275" actId="1037"/>
          <ac:grpSpMkLst>
            <pc:docMk/>
            <pc:sldMk cId="938556594" sldId="1788"/>
            <ac:grpSpMk id="12" creationId="{B3105B4F-2344-4BA8-89BA-50A75AFEE402}"/>
          </ac:grpSpMkLst>
        </pc:grpChg>
        <pc:grpChg chg="mod">
          <ac:chgData name="James SEARBY" userId="f5a8e828-329a-465e-9807-122d33517f8b" providerId="ADAL" clId="{AAE01E4F-8B57-47A4-9CD6-02C8D4DE366A}" dt="2022-09-12T08:41:22.959" v="5275" actId="1037"/>
          <ac:grpSpMkLst>
            <pc:docMk/>
            <pc:sldMk cId="938556594" sldId="1788"/>
            <ac:grpSpMk id="22" creationId="{54CDBBCB-C16C-42B0-900C-59581E8FEFE5}"/>
          </ac:grpSpMkLst>
        </pc:grpChg>
        <pc:grpChg chg="mod">
          <ac:chgData name="James SEARBY" userId="f5a8e828-329a-465e-9807-122d33517f8b" providerId="ADAL" clId="{AAE01E4F-8B57-47A4-9CD6-02C8D4DE366A}" dt="2022-09-12T08:41:22.959" v="5275" actId="1037"/>
          <ac:grpSpMkLst>
            <pc:docMk/>
            <pc:sldMk cId="938556594" sldId="1788"/>
            <ac:grpSpMk id="29" creationId="{4B0D33A3-2099-4E5D-B590-3FB678D1A6C3}"/>
          </ac:grpSpMkLst>
        </pc:grpChg>
        <pc:picChg chg="ord">
          <ac:chgData name="James SEARBY" userId="f5a8e828-329a-465e-9807-122d33517f8b" providerId="ADAL" clId="{AAE01E4F-8B57-47A4-9CD6-02C8D4DE366A}" dt="2022-09-12T08:35:48.563" v="5204" actId="166"/>
          <ac:picMkLst>
            <pc:docMk/>
            <pc:sldMk cId="938556594" sldId="1788"/>
            <ac:picMk id="7" creationId="{75CE5EB8-4E71-4AC6-80A5-B49EBE3A0EAC}"/>
          </ac:picMkLst>
        </pc:picChg>
        <pc:picChg chg="mod">
          <ac:chgData name="James SEARBY" userId="f5a8e828-329a-465e-9807-122d33517f8b" providerId="ADAL" clId="{AAE01E4F-8B57-47A4-9CD6-02C8D4DE366A}" dt="2022-09-12T08:41:52.500" v="5289" actId="1076"/>
          <ac:picMkLst>
            <pc:docMk/>
            <pc:sldMk cId="938556594" sldId="1788"/>
            <ac:picMk id="35" creationId="{FE291B5C-A80F-4CC5-99DB-D61517E85D83}"/>
          </ac:picMkLst>
        </pc:picChg>
        <pc:picChg chg="mod">
          <ac:chgData name="James SEARBY" userId="f5a8e828-329a-465e-9807-122d33517f8b" providerId="ADAL" clId="{AAE01E4F-8B57-47A4-9CD6-02C8D4DE366A}" dt="2022-09-12T08:41:48.445" v="5288" actId="1076"/>
          <ac:picMkLst>
            <pc:docMk/>
            <pc:sldMk cId="938556594" sldId="1788"/>
            <ac:picMk id="36" creationId="{6589B4D1-1E82-4514-91AE-E52EB479935E}"/>
          </ac:picMkLst>
        </pc:picChg>
        <pc:picChg chg="mod">
          <ac:chgData name="James SEARBY" userId="f5a8e828-329a-465e-9807-122d33517f8b" providerId="ADAL" clId="{AAE01E4F-8B57-47A4-9CD6-02C8D4DE366A}" dt="2022-09-12T08:41:26.062" v="5277" actId="14100"/>
          <ac:picMkLst>
            <pc:docMk/>
            <pc:sldMk cId="938556594" sldId="1788"/>
            <ac:picMk id="37" creationId="{B37E4637-2C12-4016-85C1-868F6DDE70C4}"/>
          </ac:picMkLst>
        </pc:picChg>
        <pc:picChg chg="mod">
          <ac:chgData name="James SEARBY" userId="f5a8e828-329a-465e-9807-122d33517f8b" providerId="ADAL" clId="{AAE01E4F-8B57-47A4-9CD6-02C8D4DE366A}" dt="2022-09-12T08:41:32.669" v="5280" actId="1076"/>
          <ac:picMkLst>
            <pc:docMk/>
            <pc:sldMk cId="938556594" sldId="1788"/>
            <ac:picMk id="38" creationId="{5E6FEC75-4FCB-4F35-8DED-19D31AF2AF49}"/>
          </ac:picMkLst>
        </pc:picChg>
      </pc:sldChg>
      <pc:sldChg chg="delSp add del mod delAnim modAnim">
        <pc:chgData name="James SEARBY" userId="f5a8e828-329a-465e-9807-122d33517f8b" providerId="ADAL" clId="{AAE01E4F-8B57-47A4-9CD6-02C8D4DE366A}" dt="2022-09-22T08:24:28.811" v="10159" actId="47"/>
        <pc:sldMkLst>
          <pc:docMk/>
          <pc:sldMk cId="2594124936" sldId="1789"/>
        </pc:sldMkLst>
        <pc:spChg chg="del">
          <ac:chgData name="James SEARBY" userId="f5a8e828-329a-465e-9807-122d33517f8b" providerId="ADAL" clId="{AAE01E4F-8B57-47A4-9CD6-02C8D4DE366A}" dt="2022-09-12T09:07:54.957" v="5297" actId="478"/>
          <ac:spMkLst>
            <pc:docMk/>
            <pc:sldMk cId="2594124936" sldId="1789"/>
            <ac:spMk id="54" creationId="{CC5C08F5-C172-4E0D-A99B-D6512AF39E6E}"/>
          </ac:spMkLst>
        </pc:spChg>
      </pc:sldChg>
      <pc:sldChg chg="modSp add del mod setBg">
        <pc:chgData name="James SEARBY" userId="f5a8e828-329a-465e-9807-122d33517f8b" providerId="ADAL" clId="{AAE01E4F-8B57-47A4-9CD6-02C8D4DE366A}" dt="2022-09-12T09:53:53.463" v="5323" actId="47"/>
        <pc:sldMkLst>
          <pc:docMk/>
          <pc:sldMk cId="1940544860" sldId="1790"/>
        </pc:sldMkLst>
        <pc:picChg chg="mod">
          <ac:chgData name="James SEARBY" userId="f5a8e828-329a-465e-9807-122d33517f8b" providerId="ADAL" clId="{AAE01E4F-8B57-47A4-9CD6-02C8D4DE366A}" dt="2022-09-12T09:50:16.919" v="5322" actId="1440"/>
          <ac:picMkLst>
            <pc:docMk/>
            <pc:sldMk cId="1940544860" sldId="1790"/>
            <ac:picMk id="12" creationId="{00FC6276-6257-FEF3-B87F-CF9D97B4CDB2}"/>
          </ac:picMkLst>
        </pc:picChg>
      </pc:sldChg>
      <pc:sldChg chg="del">
        <pc:chgData name="James SEARBY" userId="f5a8e828-329a-465e-9807-122d33517f8b" providerId="ADAL" clId="{AAE01E4F-8B57-47A4-9CD6-02C8D4DE366A}" dt="2022-09-22T08:24:59.427" v="10164" actId="47"/>
        <pc:sldMkLst>
          <pc:docMk/>
          <pc:sldMk cId="2831816425" sldId="1790"/>
        </pc:sldMkLst>
      </pc:sldChg>
      <pc:sldChg chg="addSp delSp modSp mod ord modTransition modAnim">
        <pc:chgData name="James SEARBY" userId="f5a8e828-329a-465e-9807-122d33517f8b" providerId="ADAL" clId="{AAE01E4F-8B57-47A4-9CD6-02C8D4DE366A}" dt="2022-09-23T13:26:31.766" v="13445" actId="20578"/>
        <pc:sldMkLst>
          <pc:docMk/>
          <pc:sldMk cId="2910499687" sldId="1791"/>
        </pc:sldMkLst>
        <pc:picChg chg="add mod">
          <ac:chgData name="James SEARBY" userId="f5a8e828-329a-465e-9807-122d33517f8b" providerId="ADAL" clId="{AAE01E4F-8B57-47A4-9CD6-02C8D4DE366A}" dt="2022-09-22T09:41:19.969" v="11375" actId="1076"/>
          <ac:picMkLst>
            <pc:docMk/>
            <pc:sldMk cId="2910499687" sldId="1791"/>
            <ac:picMk id="3" creationId="{BAAA3B4A-880C-4C72-B05D-BDE9EDF7BD72}"/>
          </ac:picMkLst>
        </pc:picChg>
        <pc:picChg chg="del">
          <ac:chgData name="James SEARBY" userId="f5a8e828-329a-465e-9807-122d33517f8b" providerId="ADAL" clId="{AAE01E4F-8B57-47A4-9CD6-02C8D4DE366A}" dt="2022-09-22T09:41:23.452" v="11376" actId="478"/>
          <ac:picMkLst>
            <pc:docMk/>
            <pc:sldMk cId="2910499687" sldId="1791"/>
            <ac:picMk id="69" creationId="{25771C1A-6479-2DB4-E083-8F853336BCA5}"/>
          </ac:picMkLst>
        </pc:picChg>
      </pc:sldChg>
      <pc:sldChg chg="del">
        <pc:chgData name="James SEARBY" userId="f5a8e828-329a-465e-9807-122d33517f8b" providerId="ADAL" clId="{AAE01E4F-8B57-47A4-9CD6-02C8D4DE366A}" dt="2022-09-22T08:24:08.362" v="10157" actId="47"/>
        <pc:sldMkLst>
          <pc:docMk/>
          <pc:sldMk cId="2018318102" sldId="1792"/>
        </pc:sldMkLst>
      </pc:sldChg>
      <pc:sldChg chg="addSp delSp modSp mod setBg delAnim modAnim">
        <pc:chgData name="James SEARBY" userId="f5a8e828-329a-465e-9807-122d33517f8b" providerId="ADAL" clId="{AAE01E4F-8B57-47A4-9CD6-02C8D4DE366A}" dt="2022-09-25T12:34:46.760" v="13519" actId="478"/>
        <pc:sldMkLst>
          <pc:docMk/>
          <pc:sldMk cId="2335207698" sldId="1793"/>
        </pc:sldMkLst>
        <pc:spChg chg="mod">
          <ac:chgData name="James SEARBY" userId="f5a8e828-329a-465e-9807-122d33517f8b" providerId="ADAL" clId="{AAE01E4F-8B57-47A4-9CD6-02C8D4DE366A}" dt="2022-09-22T09:10:33.611" v="11201" actId="692"/>
          <ac:spMkLst>
            <pc:docMk/>
            <pc:sldMk cId="2335207698" sldId="1793"/>
            <ac:spMk id="2" creationId="{63F64437-A0BD-D2D6-3C50-040200C97ADF}"/>
          </ac:spMkLst>
        </pc:spChg>
        <pc:spChg chg="mod">
          <ac:chgData name="James SEARBY" userId="f5a8e828-329a-465e-9807-122d33517f8b" providerId="ADAL" clId="{AAE01E4F-8B57-47A4-9CD6-02C8D4DE366A}" dt="2022-09-22T09:10:38.860" v="11202" actId="692"/>
          <ac:spMkLst>
            <pc:docMk/>
            <pc:sldMk cId="2335207698" sldId="1793"/>
            <ac:spMk id="6" creationId="{FB1AE683-2F0F-7E16-1944-E3BB3D452C7F}"/>
          </ac:spMkLst>
        </pc:spChg>
        <pc:spChg chg="del mod">
          <ac:chgData name="James SEARBY" userId="f5a8e828-329a-465e-9807-122d33517f8b" providerId="ADAL" clId="{AAE01E4F-8B57-47A4-9CD6-02C8D4DE366A}" dt="2022-09-22T08:56:58.160" v="11133" actId="478"/>
          <ac:spMkLst>
            <pc:docMk/>
            <pc:sldMk cId="2335207698" sldId="1793"/>
            <ac:spMk id="10" creationId="{4AE9DB43-F83B-2275-73F4-7AA7DAB24623}"/>
          </ac:spMkLst>
        </pc:spChg>
        <pc:spChg chg="add mod">
          <ac:chgData name="James SEARBY" userId="f5a8e828-329a-465e-9807-122d33517f8b" providerId="ADAL" clId="{AAE01E4F-8B57-47A4-9CD6-02C8D4DE366A}" dt="2022-09-22T09:10:25.509" v="11200" actId="207"/>
          <ac:spMkLst>
            <pc:docMk/>
            <pc:sldMk cId="2335207698" sldId="1793"/>
            <ac:spMk id="13" creationId="{66FE13AC-200B-4923-A749-7650651313DE}"/>
          </ac:spMkLst>
        </pc:spChg>
        <pc:picChg chg="add del mod">
          <ac:chgData name="James SEARBY" userId="f5a8e828-329a-465e-9807-122d33517f8b" providerId="ADAL" clId="{AAE01E4F-8B57-47A4-9CD6-02C8D4DE366A}" dt="2022-09-25T12:34:46.760" v="13519" actId="478"/>
          <ac:picMkLst>
            <pc:docMk/>
            <pc:sldMk cId="2335207698" sldId="1793"/>
            <ac:picMk id="7" creationId="{A67B24D2-DF25-4D15-8613-243C8E7312F4}"/>
          </ac:picMkLst>
        </pc:picChg>
        <pc:picChg chg="del">
          <ac:chgData name="James SEARBY" userId="f5a8e828-329a-465e-9807-122d33517f8b" providerId="ADAL" clId="{AAE01E4F-8B57-47A4-9CD6-02C8D4DE366A}" dt="2022-09-22T08:55:58.960" v="11071" actId="478"/>
          <ac:picMkLst>
            <pc:docMk/>
            <pc:sldMk cId="2335207698" sldId="1793"/>
            <ac:picMk id="7" creationId="{BB92F673-828E-BD2E-458C-5013FB6CBDE8}"/>
          </ac:picMkLst>
        </pc:picChg>
        <pc:picChg chg="add mod ord">
          <ac:chgData name="James SEARBY" userId="f5a8e828-329a-465e-9807-122d33517f8b" providerId="ADAL" clId="{AAE01E4F-8B57-47A4-9CD6-02C8D4DE366A}" dt="2022-09-22T09:08:35.971" v="11192" actId="1076"/>
          <ac:picMkLst>
            <pc:docMk/>
            <pc:sldMk cId="2335207698" sldId="1793"/>
            <ac:picMk id="9" creationId="{E939975E-3A96-4CA3-9C21-31DF08C99F78}"/>
          </ac:picMkLst>
        </pc:picChg>
        <pc:picChg chg="mod ord">
          <ac:chgData name="James SEARBY" userId="f5a8e828-329a-465e-9807-122d33517f8b" providerId="ADAL" clId="{AAE01E4F-8B57-47A4-9CD6-02C8D4DE366A}" dt="2022-09-22T08:57:39.568" v="11145" actId="14100"/>
          <ac:picMkLst>
            <pc:docMk/>
            <pc:sldMk cId="2335207698" sldId="1793"/>
            <ac:picMk id="17" creationId="{658A67BE-BDCC-8517-6091-2E41A480D68B}"/>
          </ac:picMkLst>
        </pc:picChg>
        <pc:picChg chg="mod">
          <ac:chgData name="James SEARBY" userId="f5a8e828-329a-465e-9807-122d33517f8b" providerId="ADAL" clId="{AAE01E4F-8B57-47A4-9CD6-02C8D4DE366A}" dt="2022-09-22T09:08:40.097" v="11195" actId="1076"/>
          <ac:picMkLst>
            <pc:docMk/>
            <pc:sldMk cId="2335207698" sldId="1793"/>
            <ac:picMk id="18" creationId="{1642CBDF-471F-5A28-B32C-17BF093DA24F}"/>
          </ac:picMkLst>
        </pc:picChg>
        <pc:picChg chg="del mod">
          <ac:chgData name="James SEARBY" userId="f5a8e828-329a-465e-9807-122d33517f8b" providerId="ADAL" clId="{AAE01E4F-8B57-47A4-9CD6-02C8D4DE366A}" dt="2022-09-22T09:07:57.349" v="11174" actId="478"/>
          <ac:picMkLst>
            <pc:docMk/>
            <pc:sldMk cId="2335207698" sldId="1793"/>
            <ac:picMk id="8194" creationId="{4DF7015F-6386-16AA-16FA-D7B90E86F5AB}"/>
          </ac:picMkLst>
        </pc:picChg>
      </pc:sldChg>
      <pc:sldChg chg="addSp delSp modSp mod setBg">
        <pc:chgData name="James SEARBY" userId="f5a8e828-329a-465e-9807-122d33517f8b" providerId="ADAL" clId="{AAE01E4F-8B57-47A4-9CD6-02C8D4DE366A}" dt="2022-09-23T13:17:19.915" v="13414" actId="14100"/>
        <pc:sldMkLst>
          <pc:docMk/>
          <pc:sldMk cId="436469005" sldId="1794"/>
        </pc:sldMkLst>
        <pc:spChg chg="mod">
          <ac:chgData name="James SEARBY" userId="f5a8e828-329a-465e-9807-122d33517f8b" providerId="ADAL" clId="{AAE01E4F-8B57-47A4-9CD6-02C8D4DE366A}" dt="2022-09-22T09:13:55.264" v="11279" actId="790"/>
          <ac:spMkLst>
            <pc:docMk/>
            <pc:sldMk cId="436469005" sldId="1794"/>
            <ac:spMk id="12" creationId="{CD3C0CAC-A102-C8F5-86A7-8DAE836EB7B6}"/>
          </ac:spMkLst>
        </pc:spChg>
        <pc:spChg chg="del">
          <ac:chgData name="James SEARBY" userId="f5a8e828-329a-465e-9807-122d33517f8b" providerId="ADAL" clId="{AAE01E4F-8B57-47A4-9CD6-02C8D4DE366A}" dt="2022-09-22T09:12:14.131" v="11237" actId="478"/>
          <ac:spMkLst>
            <pc:docMk/>
            <pc:sldMk cId="436469005" sldId="1794"/>
            <ac:spMk id="15" creationId="{5D5D93A7-9E09-0E99-637D-5633DEDCB959}"/>
          </ac:spMkLst>
        </pc:spChg>
        <pc:spChg chg="add mod">
          <ac:chgData name="James SEARBY" userId="f5a8e828-329a-465e-9807-122d33517f8b" providerId="ADAL" clId="{AAE01E4F-8B57-47A4-9CD6-02C8D4DE366A}" dt="2022-09-22T09:12:22.268" v="11241" actId="1035"/>
          <ac:spMkLst>
            <pc:docMk/>
            <pc:sldMk cId="436469005" sldId="1794"/>
            <ac:spMk id="16" creationId="{7568CE94-3F89-4E5D-B61C-1AC4E8E34A5E}"/>
          </ac:spMkLst>
        </pc:spChg>
        <pc:spChg chg="mod">
          <ac:chgData name="James SEARBY" userId="f5a8e828-329a-465e-9807-122d33517f8b" providerId="ADAL" clId="{AAE01E4F-8B57-47A4-9CD6-02C8D4DE366A}" dt="2022-09-22T09:13:18.627" v="11256" actId="113"/>
          <ac:spMkLst>
            <pc:docMk/>
            <pc:sldMk cId="436469005" sldId="1794"/>
            <ac:spMk id="20" creationId="{7A2EC9B8-3EBA-03D0-D4CE-9302ECB134A2}"/>
          </ac:spMkLst>
        </pc:spChg>
        <pc:spChg chg="del">
          <ac:chgData name="James SEARBY" userId="f5a8e828-329a-465e-9807-122d33517f8b" providerId="ADAL" clId="{AAE01E4F-8B57-47A4-9CD6-02C8D4DE366A}" dt="2022-09-22T08:56:01.456" v="11072" actId="478"/>
          <ac:spMkLst>
            <pc:docMk/>
            <pc:sldMk cId="436469005" sldId="1794"/>
            <ac:spMk id="26" creationId="{D95DCFB5-4D9F-4119-29D5-F05A29A35940}"/>
          </ac:spMkLst>
        </pc:spChg>
        <pc:picChg chg="add mod">
          <ac:chgData name="James SEARBY" userId="f5a8e828-329a-465e-9807-122d33517f8b" providerId="ADAL" clId="{AAE01E4F-8B57-47A4-9CD6-02C8D4DE366A}" dt="2022-09-23T13:05:06.658" v="13351" actId="1076"/>
          <ac:picMkLst>
            <pc:docMk/>
            <pc:sldMk cId="436469005" sldId="1794"/>
            <ac:picMk id="3" creationId="{F3FA4968-3FB2-431A-8A3A-71FC91F835D1}"/>
          </ac:picMkLst>
        </pc:picChg>
        <pc:picChg chg="add mod ord">
          <ac:chgData name="James SEARBY" userId="f5a8e828-329a-465e-9807-122d33517f8b" providerId="ADAL" clId="{AAE01E4F-8B57-47A4-9CD6-02C8D4DE366A}" dt="2022-09-23T13:16:52.586" v="13401" actId="167"/>
          <ac:picMkLst>
            <pc:docMk/>
            <pc:sldMk cId="436469005" sldId="1794"/>
            <ac:picMk id="5" creationId="{C2DCA824-5974-4374-9462-42D602C5A685}"/>
          </ac:picMkLst>
        </pc:picChg>
        <pc:picChg chg="del mod">
          <ac:chgData name="James SEARBY" userId="f5a8e828-329a-465e-9807-122d33517f8b" providerId="ADAL" clId="{AAE01E4F-8B57-47A4-9CD6-02C8D4DE366A}" dt="2022-09-23T13:16:57.387" v="13406" actId="478"/>
          <ac:picMkLst>
            <pc:docMk/>
            <pc:sldMk cId="436469005" sldId="1794"/>
            <ac:picMk id="6" creationId="{6DD000DF-258D-6EEE-F9BD-5FC8EE39C14C}"/>
          </ac:picMkLst>
        </pc:picChg>
        <pc:picChg chg="add del mod">
          <ac:chgData name="James SEARBY" userId="f5a8e828-329a-465e-9807-122d33517f8b" providerId="ADAL" clId="{AAE01E4F-8B57-47A4-9CD6-02C8D4DE366A}" dt="2022-09-23T13:16:30.687" v="13382"/>
          <ac:picMkLst>
            <pc:docMk/>
            <pc:sldMk cId="436469005" sldId="1794"/>
            <ac:picMk id="9" creationId="{8026AD07-5BBE-4E94-B13A-34295CA30BCC}"/>
          </ac:picMkLst>
        </pc:picChg>
        <pc:picChg chg="add del mod">
          <ac:chgData name="James SEARBY" userId="f5a8e828-329a-465e-9807-122d33517f8b" providerId="ADAL" clId="{AAE01E4F-8B57-47A4-9CD6-02C8D4DE366A}" dt="2022-09-23T13:16:35.091" v="13387"/>
          <ac:picMkLst>
            <pc:docMk/>
            <pc:sldMk cId="436469005" sldId="1794"/>
            <ac:picMk id="13" creationId="{30DE892B-855B-40A0-B85A-C5A7F53F2CAB}"/>
          </ac:picMkLst>
        </pc:picChg>
        <pc:picChg chg="add del mod">
          <ac:chgData name="James SEARBY" userId="f5a8e828-329a-465e-9807-122d33517f8b" providerId="ADAL" clId="{AAE01E4F-8B57-47A4-9CD6-02C8D4DE366A}" dt="2022-09-23T13:16:50.630" v="13396"/>
          <ac:picMkLst>
            <pc:docMk/>
            <pc:sldMk cId="436469005" sldId="1794"/>
            <ac:picMk id="17" creationId="{76F4C402-1BC8-4318-9FCB-384702398B96}"/>
          </ac:picMkLst>
        </pc:picChg>
        <pc:picChg chg="mod">
          <ac:chgData name="James SEARBY" userId="f5a8e828-329a-465e-9807-122d33517f8b" providerId="ADAL" clId="{AAE01E4F-8B57-47A4-9CD6-02C8D4DE366A}" dt="2022-09-22T09:12:51.845" v="11254" actId="1076"/>
          <ac:picMkLst>
            <pc:docMk/>
            <pc:sldMk cId="436469005" sldId="1794"/>
            <ac:picMk id="21" creationId="{850BDE55-8320-476F-DFA5-56FA5504F2BE}"/>
          </ac:picMkLst>
        </pc:picChg>
        <pc:picChg chg="add mod ord">
          <ac:chgData name="James SEARBY" userId="f5a8e828-329a-465e-9807-122d33517f8b" providerId="ADAL" clId="{AAE01E4F-8B57-47A4-9CD6-02C8D4DE366A}" dt="2022-09-23T13:17:19.915" v="13414" actId="14100"/>
          <ac:picMkLst>
            <pc:docMk/>
            <pc:sldMk cId="436469005" sldId="1794"/>
            <ac:picMk id="22" creationId="{F8FB633F-04BF-4DC3-8350-A983375C2ECA}"/>
          </ac:picMkLst>
        </pc:picChg>
        <pc:picChg chg="del mod">
          <ac:chgData name="James SEARBY" userId="f5a8e828-329a-465e-9807-122d33517f8b" providerId="ADAL" clId="{AAE01E4F-8B57-47A4-9CD6-02C8D4DE366A}" dt="2022-09-23T13:11:17.052" v="13370" actId="478"/>
          <ac:picMkLst>
            <pc:docMk/>
            <pc:sldMk cId="436469005" sldId="1794"/>
            <ac:picMk id="23" creationId="{62AEAD05-E303-1C01-31AA-F5F9CF06D60D}"/>
          </ac:picMkLst>
        </pc:picChg>
        <pc:picChg chg="del">
          <ac:chgData name="James SEARBY" userId="f5a8e828-329a-465e-9807-122d33517f8b" providerId="ADAL" clId="{AAE01E4F-8B57-47A4-9CD6-02C8D4DE366A}" dt="2022-09-23T13:05:04.490" v="13350" actId="478"/>
          <ac:picMkLst>
            <pc:docMk/>
            <pc:sldMk cId="436469005" sldId="1794"/>
            <ac:picMk id="24" creationId="{24FDAD09-6451-3FE9-8565-250E40B436BB}"/>
          </ac:picMkLst>
        </pc:picChg>
      </pc:sldChg>
      <pc:sldChg chg="addSp delSp modSp add del mod setBg delAnim modAnim">
        <pc:chgData name="James SEARBY" userId="f5a8e828-329a-465e-9807-122d33517f8b" providerId="ADAL" clId="{AAE01E4F-8B57-47A4-9CD6-02C8D4DE366A}" dt="2022-09-16T13:34:11.926" v="5507" actId="47"/>
        <pc:sldMkLst>
          <pc:docMk/>
          <pc:sldMk cId="3889052503" sldId="1795"/>
        </pc:sldMkLst>
        <pc:spChg chg="del">
          <ac:chgData name="James SEARBY" userId="f5a8e828-329a-465e-9807-122d33517f8b" providerId="ADAL" clId="{AAE01E4F-8B57-47A4-9CD6-02C8D4DE366A}" dt="2022-09-16T13:27:41.334" v="5350" actId="478"/>
          <ac:spMkLst>
            <pc:docMk/>
            <pc:sldMk cId="3889052503" sldId="1795"/>
            <ac:spMk id="3" creationId="{6931DB88-1865-4E40-A94D-A90669175E8D}"/>
          </ac:spMkLst>
        </pc:spChg>
        <pc:spChg chg="del">
          <ac:chgData name="James SEARBY" userId="f5a8e828-329a-465e-9807-122d33517f8b" providerId="ADAL" clId="{AAE01E4F-8B57-47A4-9CD6-02C8D4DE366A}" dt="2022-09-16T13:27:42.969" v="5351" actId="478"/>
          <ac:spMkLst>
            <pc:docMk/>
            <pc:sldMk cId="3889052503" sldId="1795"/>
            <ac:spMk id="16" creationId="{356D21AF-5EBF-445C-8C2A-56C820ED45E2}"/>
          </ac:spMkLst>
        </pc:spChg>
        <pc:spChg chg="mod">
          <ac:chgData name="James SEARBY" userId="f5a8e828-329a-465e-9807-122d33517f8b" providerId="ADAL" clId="{AAE01E4F-8B57-47A4-9CD6-02C8D4DE366A}" dt="2022-09-16T13:32:22.282" v="5493" actId="164"/>
          <ac:spMkLst>
            <pc:docMk/>
            <pc:sldMk cId="3889052503" sldId="1795"/>
            <ac:spMk id="18" creationId="{F0831129-50B5-4414-BFBA-D32C5134BCFC}"/>
          </ac:spMkLst>
        </pc:spChg>
        <pc:spChg chg="mod">
          <ac:chgData name="James SEARBY" userId="f5a8e828-329a-465e-9807-122d33517f8b" providerId="ADAL" clId="{AAE01E4F-8B57-47A4-9CD6-02C8D4DE366A}" dt="2022-09-16T13:27:56.337" v="5357" actId="6549"/>
          <ac:spMkLst>
            <pc:docMk/>
            <pc:sldMk cId="3889052503" sldId="1795"/>
            <ac:spMk id="48" creationId="{074DDD27-F1A2-BCEE-7E57-789EAE6496E0}"/>
          </ac:spMkLst>
        </pc:spChg>
        <pc:spChg chg="add mod">
          <ac:chgData name="James SEARBY" userId="f5a8e828-329a-465e-9807-122d33517f8b" providerId="ADAL" clId="{AAE01E4F-8B57-47A4-9CD6-02C8D4DE366A}" dt="2022-09-16T13:32:22.282" v="5493" actId="164"/>
          <ac:spMkLst>
            <pc:docMk/>
            <pc:sldMk cId="3889052503" sldId="1795"/>
            <ac:spMk id="55" creationId="{1557F170-EA26-4DD5-8E62-FFBBCEE03943}"/>
          </ac:spMkLst>
        </pc:spChg>
        <pc:spChg chg="del">
          <ac:chgData name="James SEARBY" userId="f5a8e828-329a-465e-9807-122d33517f8b" providerId="ADAL" clId="{AAE01E4F-8B57-47A4-9CD6-02C8D4DE366A}" dt="2022-09-16T13:27:49.180" v="5352" actId="478"/>
          <ac:spMkLst>
            <pc:docMk/>
            <pc:sldMk cId="3889052503" sldId="1795"/>
            <ac:spMk id="90" creationId="{7E08F722-027C-2517-8397-D9CD4543B537}"/>
          </ac:spMkLst>
        </pc:spChg>
        <pc:spChg chg="del">
          <ac:chgData name="James SEARBY" userId="f5a8e828-329a-465e-9807-122d33517f8b" providerId="ADAL" clId="{AAE01E4F-8B57-47A4-9CD6-02C8D4DE366A}" dt="2022-09-16T13:27:49.180" v="5352" actId="478"/>
          <ac:spMkLst>
            <pc:docMk/>
            <pc:sldMk cId="3889052503" sldId="1795"/>
            <ac:spMk id="91" creationId="{3DD11EFA-6D8D-8777-38BB-FB71A96E8A4F}"/>
          </ac:spMkLst>
        </pc:spChg>
        <pc:grpChg chg="add mod">
          <ac:chgData name="James SEARBY" userId="f5a8e828-329a-465e-9807-122d33517f8b" providerId="ADAL" clId="{AAE01E4F-8B57-47A4-9CD6-02C8D4DE366A}" dt="2022-09-16T13:32:22.282" v="5493" actId="164"/>
          <ac:grpSpMkLst>
            <pc:docMk/>
            <pc:sldMk cId="3889052503" sldId="1795"/>
            <ac:grpSpMk id="2" creationId="{772A05D2-1E33-4C71-8093-937CBA73D2C6}"/>
          </ac:grpSpMkLst>
        </pc:grpChg>
        <pc:grpChg chg="del">
          <ac:chgData name="James SEARBY" userId="f5a8e828-329a-465e-9807-122d33517f8b" providerId="ADAL" clId="{AAE01E4F-8B57-47A4-9CD6-02C8D4DE366A}" dt="2022-09-16T13:27:53.078" v="5354" actId="478"/>
          <ac:grpSpMkLst>
            <pc:docMk/>
            <pc:sldMk cId="3889052503" sldId="1795"/>
            <ac:grpSpMk id="5" creationId="{6FFC385F-CC9D-63D9-380E-1683F8E7FEEC}"/>
          </ac:grpSpMkLst>
        </pc:grpChg>
        <pc:grpChg chg="del">
          <ac:chgData name="James SEARBY" userId="f5a8e828-329a-465e-9807-122d33517f8b" providerId="ADAL" clId="{AAE01E4F-8B57-47A4-9CD6-02C8D4DE366A}" dt="2022-09-16T13:27:49.180" v="5352" actId="478"/>
          <ac:grpSpMkLst>
            <pc:docMk/>
            <pc:sldMk cId="3889052503" sldId="1795"/>
            <ac:grpSpMk id="23" creationId="{0C1CBED7-7CB9-C2A2-C842-8B0813A603D6}"/>
          </ac:grpSpMkLst>
        </pc:grpChg>
        <pc:grpChg chg="del">
          <ac:chgData name="James SEARBY" userId="f5a8e828-329a-465e-9807-122d33517f8b" providerId="ADAL" clId="{AAE01E4F-8B57-47A4-9CD6-02C8D4DE366A}" dt="2022-09-16T13:27:59.128" v="5359" actId="478"/>
          <ac:grpSpMkLst>
            <pc:docMk/>
            <pc:sldMk cId="3889052503" sldId="1795"/>
            <ac:grpSpMk id="40" creationId="{2908D93F-D842-2418-2F2B-D9416991DA8D}"/>
          </ac:grpSpMkLst>
        </pc:grpChg>
        <pc:grpChg chg="del">
          <ac:chgData name="James SEARBY" userId="f5a8e828-329a-465e-9807-122d33517f8b" providerId="ADAL" clId="{AAE01E4F-8B57-47A4-9CD6-02C8D4DE366A}" dt="2022-09-16T13:27:57.834" v="5358" actId="478"/>
          <ac:grpSpMkLst>
            <pc:docMk/>
            <pc:sldMk cId="3889052503" sldId="1795"/>
            <ac:grpSpMk id="47" creationId="{258ECF8E-295E-BF0C-E2FE-7000E25E5B62}"/>
          </ac:grpSpMkLst>
        </pc:grpChg>
        <pc:grpChg chg="del">
          <ac:chgData name="James SEARBY" userId="f5a8e828-329a-465e-9807-122d33517f8b" providerId="ADAL" clId="{AAE01E4F-8B57-47A4-9CD6-02C8D4DE366A}" dt="2022-09-16T13:27:54.663" v="5355" actId="478"/>
          <ac:grpSpMkLst>
            <pc:docMk/>
            <pc:sldMk cId="3889052503" sldId="1795"/>
            <ac:grpSpMk id="52" creationId="{480330C9-ABC9-FF9D-1638-6C2E21731C4E}"/>
          </ac:grpSpMkLst>
        </pc:grpChg>
        <pc:grpChg chg="del">
          <ac:chgData name="James SEARBY" userId="f5a8e828-329a-465e-9807-122d33517f8b" providerId="ADAL" clId="{AAE01E4F-8B57-47A4-9CD6-02C8D4DE366A}" dt="2022-09-16T13:27:55.522" v="5356" actId="478"/>
          <ac:grpSpMkLst>
            <pc:docMk/>
            <pc:sldMk cId="3889052503" sldId="1795"/>
            <ac:grpSpMk id="75" creationId="{0570AD21-C67A-06FC-BCA7-10205A4DEE24}"/>
          </ac:grpSpMkLst>
        </pc:grpChg>
        <pc:grpChg chg="del">
          <ac:chgData name="James SEARBY" userId="f5a8e828-329a-465e-9807-122d33517f8b" providerId="ADAL" clId="{AAE01E4F-8B57-47A4-9CD6-02C8D4DE366A}" dt="2022-09-16T13:27:49.180" v="5352" actId="478"/>
          <ac:grpSpMkLst>
            <pc:docMk/>
            <pc:sldMk cId="3889052503" sldId="1795"/>
            <ac:grpSpMk id="81" creationId="{0B441AB0-5FE7-4AE1-9A2D-0601F12B12A0}"/>
          </ac:grpSpMkLst>
        </pc:grpChg>
        <pc:grpChg chg="del">
          <ac:chgData name="James SEARBY" userId="f5a8e828-329a-465e-9807-122d33517f8b" providerId="ADAL" clId="{AAE01E4F-8B57-47A4-9CD6-02C8D4DE366A}" dt="2022-09-16T13:27:49.180" v="5352" actId="478"/>
          <ac:grpSpMkLst>
            <pc:docMk/>
            <pc:sldMk cId="3889052503" sldId="1795"/>
            <ac:grpSpMk id="82" creationId="{5DF5B78F-94F2-499A-945B-B425E1705C32}"/>
          </ac:grpSpMkLst>
        </pc:grpChg>
        <pc:grpChg chg="del">
          <ac:chgData name="James SEARBY" userId="f5a8e828-329a-465e-9807-122d33517f8b" providerId="ADAL" clId="{AAE01E4F-8B57-47A4-9CD6-02C8D4DE366A}" dt="2022-09-16T13:27:49.180" v="5352" actId="478"/>
          <ac:grpSpMkLst>
            <pc:docMk/>
            <pc:sldMk cId="3889052503" sldId="1795"/>
            <ac:grpSpMk id="83" creationId="{FEE1DE83-39DE-4BB7-AA76-56FF02234099}"/>
          </ac:grpSpMkLst>
        </pc:grpChg>
        <pc:grpChg chg="del">
          <ac:chgData name="James SEARBY" userId="f5a8e828-329a-465e-9807-122d33517f8b" providerId="ADAL" clId="{AAE01E4F-8B57-47A4-9CD6-02C8D4DE366A}" dt="2022-09-16T13:27:50.538" v="5353" actId="478"/>
          <ac:grpSpMkLst>
            <pc:docMk/>
            <pc:sldMk cId="3889052503" sldId="1795"/>
            <ac:grpSpMk id="84" creationId="{8DFFAAAA-44FF-4346-94F1-FDDF74ED73EC}"/>
          </ac:grpSpMkLst>
        </pc:grpChg>
        <pc:grpChg chg="del">
          <ac:chgData name="James SEARBY" userId="f5a8e828-329a-465e-9807-122d33517f8b" providerId="ADAL" clId="{AAE01E4F-8B57-47A4-9CD6-02C8D4DE366A}" dt="2022-09-16T13:27:49.180" v="5352" actId="478"/>
          <ac:grpSpMkLst>
            <pc:docMk/>
            <pc:sldMk cId="3889052503" sldId="1795"/>
            <ac:grpSpMk id="85" creationId="{CA98517D-5FB9-4BD5-9B52-42E868131AD3}"/>
          </ac:grpSpMkLst>
        </pc:grpChg>
        <pc:grpChg chg="del">
          <ac:chgData name="James SEARBY" userId="f5a8e828-329a-465e-9807-122d33517f8b" providerId="ADAL" clId="{AAE01E4F-8B57-47A4-9CD6-02C8D4DE366A}" dt="2022-09-16T13:27:49.180" v="5352" actId="478"/>
          <ac:grpSpMkLst>
            <pc:docMk/>
            <pc:sldMk cId="3889052503" sldId="1795"/>
            <ac:grpSpMk id="86" creationId="{BC750142-BDE0-482C-B979-E47F6F09BC78}"/>
          </ac:grpSpMkLst>
        </pc:grpChg>
        <pc:grpChg chg="del">
          <ac:chgData name="James SEARBY" userId="f5a8e828-329a-465e-9807-122d33517f8b" providerId="ADAL" clId="{AAE01E4F-8B57-47A4-9CD6-02C8D4DE366A}" dt="2022-09-16T13:28:02.093" v="5360" actId="478"/>
          <ac:grpSpMkLst>
            <pc:docMk/>
            <pc:sldMk cId="3889052503" sldId="1795"/>
            <ac:grpSpMk id="88" creationId="{6C62D62B-4615-403B-BA9E-EC61D6FB8FCA}"/>
          </ac:grpSpMkLst>
        </pc:grpChg>
        <pc:picChg chg="del">
          <ac:chgData name="James SEARBY" userId="f5a8e828-329a-465e-9807-122d33517f8b" providerId="ADAL" clId="{AAE01E4F-8B57-47A4-9CD6-02C8D4DE366A}" dt="2022-09-16T13:27:39.737" v="5349" actId="478"/>
          <ac:picMkLst>
            <pc:docMk/>
            <pc:sldMk cId="3889052503" sldId="1795"/>
            <ac:picMk id="109" creationId="{3C281B3A-9058-413E-A81A-994EF2C91402}"/>
          </ac:picMkLst>
        </pc:picChg>
        <pc:cxnChg chg="mod">
          <ac:chgData name="James SEARBY" userId="f5a8e828-329a-465e-9807-122d33517f8b" providerId="ADAL" clId="{AAE01E4F-8B57-47A4-9CD6-02C8D4DE366A}" dt="2022-09-16T13:27:53.078" v="5354" actId="478"/>
          <ac:cxnSpMkLst>
            <pc:docMk/>
            <pc:sldMk cId="3889052503" sldId="1795"/>
            <ac:cxnSpMk id="10" creationId="{5013D4B9-4B62-7BB5-B1AA-1701D9373CD4}"/>
          </ac:cxnSpMkLst>
        </pc:cxnChg>
        <pc:cxnChg chg="mod">
          <ac:chgData name="James SEARBY" userId="f5a8e828-329a-465e-9807-122d33517f8b" providerId="ADAL" clId="{AAE01E4F-8B57-47A4-9CD6-02C8D4DE366A}" dt="2022-09-16T13:27:49.180" v="5352" actId="478"/>
          <ac:cxnSpMkLst>
            <pc:docMk/>
            <pc:sldMk cId="3889052503" sldId="1795"/>
            <ac:cxnSpMk id="24" creationId="{33617865-7CC8-7F62-1CBF-7D6CD9E63BBB}"/>
          </ac:cxnSpMkLst>
        </pc:cxnChg>
        <pc:cxnChg chg="mod">
          <ac:chgData name="James SEARBY" userId="f5a8e828-329a-465e-9807-122d33517f8b" providerId="ADAL" clId="{AAE01E4F-8B57-47A4-9CD6-02C8D4DE366A}" dt="2022-09-16T13:27:49.180" v="5352" actId="478"/>
          <ac:cxnSpMkLst>
            <pc:docMk/>
            <pc:sldMk cId="3889052503" sldId="1795"/>
            <ac:cxnSpMk id="26" creationId="{66F9860E-0FAF-4FA4-825C-44AF6B2AADFD}"/>
          </ac:cxnSpMkLst>
        </pc:cxnChg>
        <pc:cxnChg chg="mod">
          <ac:chgData name="James SEARBY" userId="f5a8e828-329a-465e-9807-122d33517f8b" providerId="ADAL" clId="{AAE01E4F-8B57-47A4-9CD6-02C8D4DE366A}" dt="2022-09-16T13:27:50.538" v="5353" actId="478"/>
          <ac:cxnSpMkLst>
            <pc:docMk/>
            <pc:sldMk cId="3889052503" sldId="1795"/>
            <ac:cxnSpMk id="32" creationId="{759F63D0-6370-404D-B3FD-0F6AA218F77D}"/>
          </ac:cxnSpMkLst>
        </pc:cxnChg>
        <pc:cxnChg chg="mod">
          <ac:chgData name="James SEARBY" userId="f5a8e828-329a-465e-9807-122d33517f8b" providerId="ADAL" clId="{AAE01E4F-8B57-47A4-9CD6-02C8D4DE366A}" dt="2022-09-16T13:27:49.180" v="5352" actId="478"/>
          <ac:cxnSpMkLst>
            <pc:docMk/>
            <pc:sldMk cId="3889052503" sldId="1795"/>
            <ac:cxnSpMk id="35" creationId="{84E86AB4-1957-406C-A538-1F11E0FE9A1F}"/>
          </ac:cxnSpMkLst>
        </pc:cxnChg>
        <pc:cxnChg chg="mod">
          <ac:chgData name="James SEARBY" userId="f5a8e828-329a-465e-9807-122d33517f8b" providerId="ADAL" clId="{AAE01E4F-8B57-47A4-9CD6-02C8D4DE366A}" dt="2022-09-16T13:27:49.180" v="5352" actId="478"/>
          <ac:cxnSpMkLst>
            <pc:docMk/>
            <pc:sldMk cId="3889052503" sldId="1795"/>
            <ac:cxnSpMk id="39" creationId="{902DA7BC-0C26-45F9-B05D-47AD618F97B0}"/>
          </ac:cxnSpMkLst>
        </pc:cxnChg>
        <pc:cxnChg chg="mod">
          <ac:chgData name="James SEARBY" userId="f5a8e828-329a-465e-9807-122d33517f8b" providerId="ADAL" clId="{AAE01E4F-8B57-47A4-9CD6-02C8D4DE366A}" dt="2022-09-16T13:27:49.180" v="5352" actId="478"/>
          <ac:cxnSpMkLst>
            <pc:docMk/>
            <pc:sldMk cId="3889052503" sldId="1795"/>
            <ac:cxnSpMk id="41" creationId="{9C246AC5-2A8E-4158-AFA7-6CC9303A76B6}"/>
          </ac:cxnSpMkLst>
        </pc:cxnChg>
        <pc:cxnChg chg="mod">
          <ac:chgData name="James SEARBY" userId="f5a8e828-329a-465e-9807-122d33517f8b" providerId="ADAL" clId="{AAE01E4F-8B57-47A4-9CD6-02C8D4DE366A}" dt="2022-09-16T13:27:59.128" v="5359" actId="478"/>
          <ac:cxnSpMkLst>
            <pc:docMk/>
            <pc:sldMk cId="3889052503" sldId="1795"/>
            <ac:cxnSpMk id="44" creationId="{9D5C72D5-FD14-CA57-D55F-E5D4209A6D26}"/>
          </ac:cxnSpMkLst>
        </pc:cxnChg>
        <pc:cxnChg chg="mod">
          <ac:chgData name="James SEARBY" userId="f5a8e828-329a-465e-9807-122d33517f8b" providerId="ADAL" clId="{AAE01E4F-8B57-47A4-9CD6-02C8D4DE366A}" dt="2022-09-16T13:27:49.180" v="5352" actId="478"/>
          <ac:cxnSpMkLst>
            <pc:docMk/>
            <pc:sldMk cId="3889052503" sldId="1795"/>
            <ac:cxnSpMk id="50" creationId="{DE59186D-C96C-4BCB-89EF-27B08D298B68}"/>
          </ac:cxnSpMkLst>
        </pc:cxnChg>
        <pc:cxnChg chg="mod">
          <ac:chgData name="James SEARBY" userId="f5a8e828-329a-465e-9807-122d33517f8b" providerId="ADAL" clId="{AAE01E4F-8B57-47A4-9CD6-02C8D4DE366A}" dt="2022-09-16T13:27:57.834" v="5358" actId="478"/>
          <ac:cxnSpMkLst>
            <pc:docMk/>
            <pc:sldMk cId="3889052503" sldId="1795"/>
            <ac:cxnSpMk id="51" creationId="{70A31CD3-408A-112B-A27C-ADFAEEA472D9}"/>
          </ac:cxnSpMkLst>
        </pc:cxnChg>
        <pc:cxnChg chg="mod">
          <ac:chgData name="James SEARBY" userId="f5a8e828-329a-465e-9807-122d33517f8b" providerId="ADAL" clId="{AAE01E4F-8B57-47A4-9CD6-02C8D4DE366A}" dt="2022-09-16T13:27:54.663" v="5355" actId="478"/>
          <ac:cxnSpMkLst>
            <pc:docMk/>
            <pc:sldMk cId="3889052503" sldId="1795"/>
            <ac:cxnSpMk id="54" creationId="{87267FE5-BE25-F2F8-34BF-13A9E5651438}"/>
          </ac:cxnSpMkLst>
        </pc:cxnChg>
        <pc:cxnChg chg="mod">
          <ac:chgData name="James SEARBY" userId="f5a8e828-329a-465e-9807-122d33517f8b" providerId="ADAL" clId="{AAE01E4F-8B57-47A4-9CD6-02C8D4DE366A}" dt="2022-09-16T13:27:55.522" v="5356" actId="478"/>
          <ac:cxnSpMkLst>
            <pc:docMk/>
            <pc:sldMk cId="3889052503" sldId="1795"/>
            <ac:cxnSpMk id="77" creationId="{973728A8-76FF-72BD-1B7C-B8E7A1DF088D}"/>
          </ac:cxnSpMkLst>
        </pc:cxnChg>
      </pc:sldChg>
      <pc:sldChg chg="addSp delSp modSp add mod modTransition delAnim modAnim">
        <pc:chgData name="James SEARBY" userId="f5a8e828-329a-465e-9807-122d33517f8b" providerId="ADAL" clId="{AAE01E4F-8B57-47A4-9CD6-02C8D4DE366A}" dt="2022-09-22T14:11:12.908" v="12999" actId="207"/>
        <pc:sldMkLst>
          <pc:docMk/>
          <pc:sldMk cId="2097732068" sldId="1806"/>
        </pc:sldMkLst>
        <pc:spChg chg="add mod">
          <ac:chgData name="James SEARBY" userId="f5a8e828-329a-465e-9807-122d33517f8b" providerId="ADAL" clId="{AAE01E4F-8B57-47A4-9CD6-02C8D4DE366A}" dt="2022-09-20T08:02:50.183" v="6332" actId="164"/>
          <ac:spMkLst>
            <pc:docMk/>
            <pc:sldMk cId="2097732068" sldId="1806"/>
            <ac:spMk id="2" creationId="{407BE633-6856-4DDA-B671-5DC329CE3F76}"/>
          </ac:spMkLst>
        </pc:spChg>
        <pc:spChg chg="mod">
          <ac:chgData name="James SEARBY" userId="f5a8e828-329a-465e-9807-122d33517f8b" providerId="ADAL" clId="{AAE01E4F-8B57-47A4-9CD6-02C8D4DE366A}" dt="2022-09-22T14:11:12.908" v="12999" actId="207"/>
          <ac:spMkLst>
            <pc:docMk/>
            <pc:sldMk cId="2097732068" sldId="1806"/>
            <ac:spMk id="8" creationId="{EF4518D0-7270-B709-C556-F5DEE25525B2}"/>
          </ac:spMkLst>
        </pc:spChg>
        <pc:spChg chg="add mod">
          <ac:chgData name="James SEARBY" userId="f5a8e828-329a-465e-9807-122d33517f8b" providerId="ADAL" clId="{AAE01E4F-8B57-47A4-9CD6-02C8D4DE366A}" dt="2022-09-20T08:02:53.939" v="6333" actId="164"/>
          <ac:spMkLst>
            <pc:docMk/>
            <pc:sldMk cId="2097732068" sldId="1806"/>
            <ac:spMk id="11" creationId="{24538FC7-9EB9-4BF9-8C1D-B1DD48D85463}"/>
          </ac:spMkLst>
        </pc:spChg>
        <pc:spChg chg="add mod">
          <ac:chgData name="James SEARBY" userId="f5a8e828-329a-465e-9807-122d33517f8b" providerId="ADAL" clId="{AAE01E4F-8B57-47A4-9CD6-02C8D4DE366A}" dt="2022-09-22T07:23:17.626" v="9776" actId="1076"/>
          <ac:spMkLst>
            <pc:docMk/>
            <pc:sldMk cId="2097732068" sldId="1806"/>
            <ac:spMk id="12" creationId="{71AC0471-4675-4139-A930-B88DDB408E54}"/>
          </ac:spMkLst>
        </pc:spChg>
        <pc:spChg chg="mod">
          <ac:chgData name="James SEARBY" userId="f5a8e828-329a-465e-9807-122d33517f8b" providerId="ADAL" clId="{AAE01E4F-8B57-47A4-9CD6-02C8D4DE366A}" dt="2022-09-21T17:18:17.308" v="9286"/>
          <ac:spMkLst>
            <pc:docMk/>
            <pc:sldMk cId="2097732068" sldId="1806"/>
            <ac:spMk id="17" creationId="{405874A7-08BE-46AE-92DC-90D47355D5AC}"/>
          </ac:spMkLst>
        </pc:spChg>
        <pc:spChg chg="del mod topLvl">
          <ac:chgData name="James SEARBY" userId="f5a8e828-329a-465e-9807-122d33517f8b" providerId="ADAL" clId="{AAE01E4F-8B57-47A4-9CD6-02C8D4DE366A}" dt="2022-09-20T08:11:43.678" v="6522" actId="478"/>
          <ac:spMkLst>
            <pc:docMk/>
            <pc:sldMk cId="2097732068" sldId="1806"/>
            <ac:spMk id="19" creationId="{E017B218-3EE6-4EC3-B606-0F06057F644C}"/>
          </ac:spMkLst>
        </pc:spChg>
        <pc:spChg chg="add mod">
          <ac:chgData name="James SEARBY" userId="f5a8e828-329a-465e-9807-122d33517f8b" providerId="ADAL" clId="{AAE01E4F-8B57-47A4-9CD6-02C8D4DE366A}" dt="2022-09-22T07:12:28.387" v="9676" actId="164"/>
          <ac:spMkLst>
            <pc:docMk/>
            <pc:sldMk cId="2097732068" sldId="1806"/>
            <ac:spMk id="20" creationId="{FBD81C7D-D020-4C9B-9ECD-D5BBC34C3FDA}"/>
          </ac:spMkLst>
        </pc:spChg>
        <pc:spChg chg="add del mod">
          <ac:chgData name="James SEARBY" userId="f5a8e828-329a-465e-9807-122d33517f8b" providerId="ADAL" clId="{AAE01E4F-8B57-47A4-9CD6-02C8D4DE366A}" dt="2022-09-21T15:34:57.887" v="8324" actId="478"/>
          <ac:spMkLst>
            <pc:docMk/>
            <pc:sldMk cId="2097732068" sldId="1806"/>
            <ac:spMk id="22" creationId="{EC723C16-20D5-484F-8F35-24F606F37662}"/>
          </ac:spMkLst>
        </pc:spChg>
        <pc:spChg chg="add del mod topLvl">
          <ac:chgData name="James SEARBY" userId="f5a8e828-329a-465e-9807-122d33517f8b" providerId="ADAL" clId="{AAE01E4F-8B57-47A4-9CD6-02C8D4DE366A}" dt="2022-09-22T07:20:10.996" v="9717" actId="478"/>
          <ac:spMkLst>
            <pc:docMk/>
            <pc:sldMk cId="2097732068" sldId="1806"/>
            <ac:spMk id="22" creationId="{FC3C1F4E-64C4-47D0-A544-F76782BE0DA9}"/>
          </ac:spMkLst>
        </pc:spChg>
        <pc:spChg chg="mod">
          <ac:chgData name="James SEARBY" userId="f5a8e828-329a-465e-9807-122d33517f8b" providerId="ADAL" clId="{AAE01E4F-8B57-47A4-9CD6-02C8D4DE366A}" dt="2022-09-21T17:18:26.999" v="9290"/>
          <ac:spMkLst>
            <pc:docMk/>
            <pc:sldMk cId="2097732068" sldId="1806"/>
            <ac:spMk id="23" creationId="{1F6F728D-0F51-477F-9B6C-70626219C381}"/>
          </ac:spMkLst>
        </pc:spChg>
        <pc:spChg chg="mod">
          <ac:chgData name="James SEARBY" userId="f5a8e828-329a-465e-9807-122d33517f8b" providerId="ADAL" clId="{AAE01E4F-8B57-47A4-9CD6-02C8D4DE366A}" dt="2022-09-21T17:18:26.999" v="9290"/>
          <ac:spMkLst>
            <pc:docMk/>
            <pc:sldMk cId="2097732068" sldId="1806"/>
            <ac:spMk id="25" creationId="{80BBC5C4-4F58-448E-9664-BB95A6E9FE35}"/>
          </ac:spMkLst>
        </pc:spChg>
        <pc:spChg chg="mod">
          <ac:chgData name="James SEARBY" userId="f5a8e828-329a-465e-9807-122d33517f8b" providerId="ADAL" clId="{AAE01E4F-8B57-47A4-9CD6-02C8D4DE366A}" dt="2022-09-22T07:11:02.635" v="9603"/>
          <ac:spMkLst>
            <pc:docMk/>
            <pc:sldMk cId="2097732068" sldId="1806"/>
            <ac:spMk id="28" creationId="{89DDD6BC-84E5-4D6B-B4A0-14949F6AEF11}"/>
          </ac:spMkLst>
        </pc:spChg>
        <pc:spChg chg="mod">
          <ac:chgData name="James SEARBY" userId="f5a8e828-329a-465e-9807-122d33517f8b" providerId="ADAL" clId="{AAE01E4F-8B57-47A4-9CD6-02C8D4DE366A}" dt="2022-09-22T07:11:02.635" v="9603"/>
          <ac:spMkLst>
            <pc:docMk/>
            <pc:sldMk cId="2097732068" sldId="1806"/>
            <ac:spMk id="30" creationId="{01431E61-EAF6-4124-B86B-B4E8EFD5E3F2}"/>
          </ac:spMkLst>
        </pc:spChg>
        <pc:spChg chg="add mod">
          <ac:chgData name="James SEARBY" userId="f5a8e828-329a-465e-9807-122d33517f8b" providerId="ADAL" clId="{AAE01E4F-8B57-47A4-9CD6-02C8D4DE366A}" dt="2022-09-22T07:22:14.242" v="9747" actId="164"/>
          <ac:spMkLst>
            <pc:docMk/>
            <pc:sldMk cId="2097732068" sldId="1806"/>
            <ac:spMk id="33" creationId="{9659E0C5-46F6-4E68-A43D-B8BAD67AF1B9}"/>
          </ac:spMkLst>
        </pc:spChg>
        <pc:spChg chg="add mod">
          <ac:chgData name="James SEARBY" userId="f5a8e828-329a-465e-9807-122d33517f8b" providerId="ADAL" clId="{AAE01E4F-8B57-47A4-9CD6-02C8D4DE366A}" dt="2022-09-22T07:22:17.897" v="9748" actId="164"/>
          <ac:spMkLst>
            <pc:docMk/>
            <pc:sldMk cId="2097732068" sldId="1806"/>
            <ac:spMk id="34" creationId="{195990DE-1756-4088-9A83-1934251A4FC1}"/>
          </ac:spMkLst>
        </pc:spChg>
        <pc:spChg chg="add del mod">
          <ac:chgData name="James SEARBY" userId="f5a8e828-329a-465e-9807-122d33517f8b" providerId="ADAL" clId="{AAE01E4F-8B57-47A4-9CD6-02C8D4DE366A}" dt="2022-09-22T07:23:19.506" v="9777" actId="478"/>
          <ac:spMkLst>
            <pc:docMk/>
            <pc:sldMk cId="2097732068" sldId="1806"/>
            <ac:spMk id="39" creationId="{12CE6E51-323C-4AC4-9702-B27810467310}"/>
          </ac:spMkLst>
        </pc:spChg>
        <pc:spChg chg="add mod">
          <ac:chgData name="James SEARBY" userId="f5a8e828-329a-465e-9807-122d33517f8b" providerId="ADAL" clId="{AAE01E4F-8B57-47A4-9CD6-02C8D4DE366A}" dt="2022-09-22T07:32:32.524" v="9817" actId="164"/>
          <ac:spMkLst>
            <pc:docMk/>
            <pc:sldMk cId="2097732068" sldId="1806"/>
            <ac:spMk id="42" creationId="{489FEAB4-6044-46FF-8952-F6F2FB4CD1F4}"/>
          </ac:spMkLst>
        </pc:spChg>
        <pc:grpChg chg="add del mod">
          <ac:chgData name="James SEARBY" userId="f5a8e828-329a-465e-9807-122d33517f8b" providerId="ADAL" clId="{AAE01E4F-8B57-47A4-9CD6-02C8D4DE366A}" dt="2022-09-21T17:18:17.009" v="9285" actId="478"/>
          <ac:grpSpMkLst>
            <pc:docMk/>
            <pc:sldMk cId="2097732068" sldId="1806"/>
            <ac:grpSpMk id="6" creationId="{25A0BBCF-BB98-43E2-A7E8-E5790E9A4799}"/>
          </ac:grpSpMkLst>
        </pc:grpChg>
        <pc:grpChg chg="add del mod">
          <ac:chgData name="James SEARBY" userId="f5a8e828-329a-465e-9807-122d33517f8b" providerId="ADAL" clId="{AAE01E4F-8B57-47A4-9CD6-02C8D4DE366A}" dt="2022-09-21T17:18:26.683" v="9289" actId="478"/>
          <ac:grpSpMkLst>
            <pc:docMk/>
            <pc:sldMk cId="2097732068" sldId="1806"/>
            <ac:grpSpMk id="7" creationId="{B4109A74-8D3C-4799-ABE6-6F27E844741F}"/>
          </ac:grpSpMkLst>
        </pc:grpChg>
        <pc:grpChg chg="add del mod">
          <ac:chgData name="James SEARBY" userId="f5a8e828-329a-465e-9807-122d33517f8b" providerId="ADAL" clId="{AAE01E4F-8B57-47A4-9CD6-02C8D4DE366A}" dt="2022-09-22T07:20:06.054" v="9715" actId="165"/>
          <ac:grpSpMkLst>
            <pc:docMk/>
            <pc:sldMk cId="2097732068" sldId="1806"/>
            <ac:grpSpMk id="10" creationId="{7DE65199-BBF4-4D22-AAC8-336889B86BB1}"/>
          </ac:grpSpMkLst>
        </pc:grpChg>
        <pc:grpChg chg="add del mod">
          <ac:chgData name="James SEARBY" userId="f5a8e828-329a-465e-9807-122d33517f8b" providerId="ADAL" clId="{AAE01E4F-8B57-47A4-9CD6-02C8D4DE366A}" dt="2022-09-22T07:19:10.187" v="9705" actId="478"/>
          <ac:grpSpMkLst>
            <pc:docMk/>
            <pc:sldMk cId="2097732068" sldId="1806"/>
            <ac:grpSpMk id="11" creationId="{440F20E6-B8E3-4870-96F9-60D77ED45D18}"/>
          </ac:grpSpMkLst>
        </pc:grpChg>
        <pc:grpChg chg="add del mod">
          <ac:chgData name="James SEARBY" userId="f5a8e828-329a-465e-9807-122d33517f8b" providerId="ADAL" clId="{AAE01E4F-8B57-47A4-9CD6-02C8D4DE366A}" dt="2022-09-22T07:10:43.350" v="9598" actId="478"/>
          <ac:grpSpMkLst>
            <pc:docMk/>
            <pc:sldMk cId="2097732068" sldId="1806"/>
            <ac:grpSpMk id="15" creationId="{6BD4C12A-7571-47EA-98D6-7156E95EDCAA}"/>
          </ac:grpSpMkLst>
        </pc:grpChg>
        <pc:grpChg chg="add del mod">
          <ac:chgData name="James SEARBY" userId="f5a8e828-329a-465e-9807-122d33517f8b" providerId="ADAL" clId="{AAE01E4F-8B57-47A4-9CD6-02C8D4DE366A}" dt="2022-09-20T08:11:43.678" v="6522" actId="478"/>
          <ac:grpSpMkLst>
            <pc:docMk/>
            <pc:sldMk cId="2097732068" sldId="1806"/>
            <ac:grpSpMk id="15" creationId="{C1BBCFBB-912D-4AB2-9F7A-C8EF5FB23DA0}"/>
          </ac:grpSpMkLst>
        </pc:grpChg>
        <pc:grpChg chg="add del mod">
          <ac:chgData name="James SEARBY" userId="f5a8e828-329a-465e-9807-122d33517f8b" providerId="ADAL" clId="{AAE01E4F-8B57-47A4-9CD6-02C8D4DE366A}" dt="2022-09-22T07:10:42.401" v="9597" actId="478"/>
          <ac:grpSpMkLst>
            <pc:docMk/>
            <pc:sldMk cId="2097732068" sldId="1806"/>
            <ac:grpSpMk id="19" creationId="{A0938D57-907E-43EA-83D5-97083A26C32E}"/>
          </ac:grpSpMkLst>
        </pc:grpChg>
        <pc:grpChg chg="mod">
          <ac:chgData name="James SEARBY" userId="f5a8e828-329a-465e-9807-122d33517f8b" providerId="ADAL" clId="{AAE01E4F-8B57-47A4-9CD6-02C8D4DE366A}" dt="2022-09-21T17:18:26.999" v="9290"/>
          <ac:grpSpMkLst>
            <pc:docMk/>
            <pc:sldMk cId="2097732068" sldId="1806"/>
            <ac:grpSpMk id="21" creationId="{A3982FD3-26B7-490C-889A-9E128CAE6981}"/>
          </ac:grpSpMkLst>
        </pc:grpChg>
        <pc:grpChg chg="add del mod">
          <ac:chgData name="James SEARBY" userId="f5a8e828-329a-465e-9807-122d33517f8b" providerId="ADAL" clId="{AAE01E4F-8B57-47A4-9CD6-02C8D4DE366A}" dt="2022-09-22T07:11:22.534" v="9607" actId="478"/>
          <ac:grpSpMkLst>
            <pc:docMk/>
            <pc:sldMk cId="2097732068" sldId="1806"/>
            <ac:grpSpMk id="26" creationId="{D0837A19-1DF0-4983-816C-D32418B23C0B}"/>
          </ac:grpSpMkLst>
        </pc:grpChg>
        <pc:grpChg chg="mod">
          <ac:chgData name="James SEARBY" userId="f5a8e828-329a-465e-9807-122d33517f8b" providerId="ADAL" clId="{AAE01E4F-8B57-47A4-9CD6-02C8D4DE366A}" dt="2022-09-22T07:11:02.635" v="9603"/>
          <ac:grpSpMkLst>
            <pc:docMk/>
            <pc:sldMk cId="2097732068" sldId="1806"/>
            <ac:grpSpMk id="27" creationId="{CDA6AD1F-177B-4BCC-A788-AEFC793E26C4}"/>
          </ac:grpSpMkLst>
        </pc:grpChg>
        <pc:grpChg chg="add del mod">
          <ac:chgData name="James SEARBY" userId="f5a8e828-329a-465e-9807-122d33517f8b" providerId="ADAL" clId="{AAE01E4F-8B57-47A4-9CD6-02C8D4DE366A}" dt="2022-09-22T07:32:14.166" v="9805" actId="478"/>
          <ac:grpSpMkLst>
            <pc:docMk/>
            <pc:sldMk cId="2097732068" sldId="1806"/>
            <ac:grpSpMk id="35" creationId="{95385C0D-5775-416A-AE7C-81FF6C0E3478}"/>
          </ac:grpSpMkLst>
        </pc:grpChg>
        <pc:grpChg chg="add mod">
          <ac:chgData name="James SEARBY" userId="f5a8e828-329a-465e-9807-122d33517f8b" providerId="ADAL" clId="{AAE01E4F-8B57-47A4-9CD6-02C8D4DE366A}" dt="2022-09-22T07:23:52.356" v="9779" actId="962"/>
          <ac:grpSpMkLst>
            <pc:docMk/>
            <pc:sldMk cId="2097732068" sldId="1806"/>
            <ac:grpSpMk id="36" creationId="{C4FA05A3-5067-470E-953F-B16F3D82FC96}"/>
          </ac:grpSpMkLst>
        </pc:grpChg>
        <pc:grpChg chg="add mod">
          <ac:chgData name="James SEARBY" userId="f5a8e828-329a-465e-9807-122d33517f8b" providerId="ADAL" clId="{AAE01E4F-8B57-47A4-9CD6-02C8D4DE366A}" dt="2022-09-22T07:32:43.674" v="9818" actId="962"/>
          <ac:grpSpMkLst>
            <pc:docMk/>
            <pc:sldMk cId="2097732068" sldId="1806"/>
            <ac:grpSpMk id="43" creationId="{E4F642AA-C6D6-4681-A422-FD5D26633134}"/>
          </ac:grpSpMkLst>
        </pc:grpChg>
        <pc:picChg chg="add del mod">
          <ac:chgData name="James SEARBY" userId="f5a8e828-329a-465e-9807-122d33517f8b" providerId="ADAL" clId="{AAE01E4F-8B57-47A4-9CD6-02C8D4DE366A}" dt="2022-09-22T07:07:36.122" v="9585" actId="478"/>
          <ac:picMkLst>
            <pc:docMk/>
            <pc:sldMk cId="2097732068" sldId="1806"/>
            <ac:picMk id="3" creationId="{4024DE59-FDB3-4BE3-8A65-B40833DB2E4D}"/>
          </ac:picMkLst>
        </pc:picChg>
        <pc:picChg chg="add mod">
          <ac:chgData name="James SEARBY" userId="f5a8e828-329a-465e-9807-122d33517f8b" providerId="ADAL" clId="{AAE01E4F-8B57-47A4-9CD6-02C8D4DE366A}" dt="2022-09-22T07:12:28.387" v="9676" actId="164"/>
          <ac:picMkLst>
            <pc:docMk/>
            <pc:sldMk cId="2097732068" sldId="1806"/>
            <ac:picMk id="6" creationId="{2E6875BF-8E2F-4529-B4AC-69AD588FF97E}"/>
          </ac:picMkLst>
        </pc:picChg>
        <pc:picChg chg="add del mod topLvl">
          <ac:chgData name="James SEARBY" userId="f5a8e828-329a-465e-9807-122d33517f8b" providerId="ADAL" clId="{AAE01E4F-8B57-47A4-9CD6-02C8D4DE366A}" dt="2022-09-22T07:20:33.110" v="9733" actId="478"/>
          <ac:picMkLst>
            <pc:docMk/>
            <pc:sldMk cId="2097732068" sldId="1806"/>
            <ac:picMk id="9" creationId="{762F2D98-9C5A-4242-BAC8-050DBE0151DB}"/>
          </ac:picMkLst>
        </pc:picChg>
        <pc:picChg chg="add mod">
          <ac:chgData name="James SEARBY" userId="f5a8e828-329a-465e-9807-122d33517f8b" providerId="ADAL" clId="{AAE01E4F-8B57-47A4-9CD6-02C8D4DE366A}" dt="2022-09-22T07:23:11.948" v="9775" actId="1076"/>
          <ac:picMkLst>
            <pc:docMk/>
            <pc:sldMk cId="2097732068" sldId="1806"/>
            <ac:picMk id="13" creationId="{47B7389F-902B-4234-8774-9081A6BBD230}"/>
          </ac:picMkLst>
        </pc:picChg>
        <pc:picChg chg="mod">
          <ac:chgData name="James SEARBY" userId="f5a8e828-329a-465e-9807-122d33517f8b" providerId="ADAL" clId="{AAE01E4F-8B57-47A4-9CD6-02C8D4DE366A}" dt="2022-09-20T08:02:50.183" v="6332" actId="164"/>
          <ac:picMkLst>
            <pc:docMk/>
            <pc:sldMk cId="2097732068" sldId="1806"/>
            <ac:picMk id="14" creationId="{66612B9F-D4E2-4A92-A150-C77A0EFC8FD5}"/>
          </ac:picMkLst>
        </pc:picChg>
        <pc:picChg chg="mod">
          <ac:chgData name="James SEARBY" userId="f5a8e828-329a-465e-9807-122d33517f8b" providerId="ADAL" clId="{AAE01E4F-8B57-47A4-9CD6-02C8D4DE366A}" dt="2022-09-20T08:02:53.939" v="6333" actId="164"/>
          <ac:picMkLst>
            <pc:docMk/>
            <pc:sldMk cId="2097732068" sldId="1806"/>
            <ac:picMk id="16" creationId="{4ED44A96-008C-401D-9B07-74B49C78B1D5}"/>
          </ac:picMkLst>
        </pc:picChg>
        <pc:picChg chg="add mod ord">
          <ac:chgData name="James SEARBY" userId="f5a8e828-329a-465e-9807-122d33517f8b" providerId="ADAL" clId="{AAE01E4F-8B57-47A4-9CD6-02C8D4DE366A}" dt="2022-09-22T07:24:14.928" v="9780" actId="962"/>
          <ac:picMkLst>
            <pc:docMk/>
            <pc:sldMk cId="2097732068" sldId="1806"/>
            <ac:picMk id="16" creationId="{C58080B3-8148-4D78-98CE-2726943B41E0}"/>
          </ac:picMkLst>
        </pc:picChg>
        <pc:picChg chg="mod">
          <ac:chgData name="James SEARBY" userId="f5a8e828-329a-465e-9807-122d33517f8b" providerId="ADAL" clId="{AAE01E4F-8B57-47A4-9CD6-02C8D4DE366A}" dt="2022-09-21T17:18:17.308" v="9286"/>
          <ac:picMkLst>
            <pc:docMk/>
            <pc:sldMk cId="2097732068" sldId="1806"/>
            <ac:picMk id="18" creationId="{C4046AD5-D292-4BD3-AE86-8E217F0E10EB}"/>
          </ac:picMkLst>
        </pc:picChg>
        <pc:picChg chg="del mod topLvl">
          <ac:chgData name="James SEARBY" userId="f5a8e828-329a-465e-9807-122d33517f8b" providerId="ADAL" clId="{AAE01E4F-8B57-47A4-9CD6-02C8D4DE366A}" dt="2022-09-21T15:34:57.235" v="8323" actId="478"/>
          <ac:picMkLst>
            <pc:docMk/>
            <pc:sldMk cId="2097732068" sldId="1806"/>
            <ac:picMk id="20" creationId="{0E2BF418-515E-4AF7-9176-6C9A7D0922F4}"/>
          </ac:picMkLst>
        </pc:picChg>
        <pc:picChg chg="mod">
          <ac:chgData name="James SEARBY" userId="f5a8e828-329a-465e-9807-122d33517f8b" providerId="ADAL" clId="{AAE01E4F-8B57-47A4-9CD6-02C8D4DE366A}" dt="2022-09-21T17:18:26.999" v="9290"/>
          <ac:picMkLst>
            <pc:docMk/>
            <pc:sldMk cId="2097732068" sldId="1806"/>
            <ac:picMk id="24" creationId="{F7FF9F79-9832-47D6-8819-30EAEE40D551}"/>
          </ac:picMkLst>
        </pc:picChg>
        <pc:picChg chg="mod">
          <ac:chgData name="James SEARBY" userId="f5a8e828-329a-465e-9807-122d33517f8b" providerId="ADAL" clId="{AAE01E4F-8B57-47A4-9CD6-02C8D4DE366A}" dt="2022-09-22T07:11:02.635" v="9603"/>
          <ac:picMkLst>
            <pc:docMk/>
            <pc:sldMk cId="2097732068" sldId="1806"/>
            <ac:picMk id="29" creationId="{3587AC07-3BA9-4A9D-8996-6BDF19052C14}"/>
          </ac:picMkLst>
        </pc:picChg>
        <pc:picChg chg="add mod">
          <ac:chgData name="James SEARBY" userId="f5a8e828-329a-465e-9807-122d33517f8b" providerId="ADAL" clId="{AAE01E4F-8B57-47A4-9CD6-02C8D4DE366A}" dt="2022-09-22T07:24:22.560" v="9781" actId="962"/>
          <ac:picMkLst>
            <pc:docMk/>
            <pc:sldMk cId="2097732068" sldId="1806"/>
            <ac:picMk id="32" creationId="{E53D119D-69B8-42B5-BD92-6C8CDE0DEE57}"/>
          </ac:picMkLst>
        </pc:picChg>
        <pc:picChg chg="add mod">
          <ac:chgData name="James SEARBY" userId="f5a8e828-329a-465e-9807-122d33517f8b" providerId="ADAL" clId="{AAE01E4F-8B57-47A4-9CD6-02C8D4DE366A}" dt="2022-09-22T07:32:32.524" v="9817" actId="164"/>
          <ac:picMkLst>
            <pc:docMk/>
            <pc:sldMk cId="2097732068" sldId="1806"/>
            <ac:picMk id="41" creationId="{3472D948-23D5-4E20-9AD7-43CAB4572CCB}"/>
          </ac:picMkLst>
        </pc:picChg>
        <pc:cxnChg chg="add del mod">
          <ac:chgData name="James SEARBY" userId="f5a8e828-329a-465e-9807-122d33517f8b" providerId="ADAL" clId="{AAE01E4F-8B57-47A4-9CD6-02C8D4DE366A}" dt="2022-09-22T07:24:54.091" v="9783" actId="478"/>
          <ac:cxnSpMkLst>
            <pc:docMk/>
            <pc:sldMk cId="2097732068" sldId="1806"/>
            <ac:cxnSpMk id="38" creationId="{AC638200-1D6F-4330-BEBF-5F320A2E8231}"/>
          </ac:cxnSpMkLst>
        </pc:cxnChg>
      </pc:sldChg>
      <pc:sldChg chg="addSp delSp modSp add del mod modAnim">
        <pc:chgData name="James SEARBY" userId="f5a8e828-329a-465e-9807-122d33517f8b" providerId="ADAL" clId="{AAE01E4F-8B57-47A4-9CD6-02C8D4DE366A}" dt="2022-09-21T17:16:47.790" v="9278" actId="47"/>
        <pc:sldMkLst>
          <pc:docMk/>
          <pc:sldMk cId="1847078107" sldId="1807"/>
        </pc:sldMkLst>
        <pc:spChg chg="add del mod">
          <ac:chgData name="James SEARBY" userId="f5a8e828-329a-465e-9807-122d33517f8b" providerId="ADAL" clId="{AAE01E4F-8B57-47A4-9CD6-02C8D4DE366A}" dt="2022-09-21T15:41:39.552" v="8405" actId="478"/>
          <ac:spMkLst>
            <pc:docMk/>
            <pc:sldMk cId="1847078107" sldId="1807"/>
            <ac:spMk id="2" creationId="{3C545F6F-2BE7-44F1-9962-0B8C479F7802}"/>
          </ac:spMkLst>
        </pc:spChg>
        <pc:spChg chg="mod">
          <ac:chgData name="James SEARBY" userId="f5a8e828-329a-465e-9807-122d33517f8b" providerId="ADAL" clId="{AAE01E4F-8B57-47A4-9CD6-02C8D4DE366A}" dt="2022-09-20T08:03:26.305" v="6344"/>
          <ac:spMkLst>
            <pc:docMk/>
            <pc:sldMk cId="1847078107" sldId="1807"/>
            <ac:spMk id="12" creationId="{0C7483DF-68DB-4F56-9623-E7A1E87FAD3F}"/>
          </ac:spMkLst>
        </pc:spChg>
        <pc:spChg chg="mod">
          <ac:chgData name="James SEARBY" userId="f5a8e828-329a-465e-9807-122d33517f8b" providerId="ADAL" clId="{AAE01E4F-8B57-47A4-9CD6-02C8D4DE366A}" dt="2022-09-20T08:03:36.304" v="6351"/>
          <ac:spMkLst>
            <pc:docMk/>
            <pc:sldMk cId="1847078107" sldId="1807"/>
            <ac:spMk id="15" creationId="{BE263FE6-AF76-41C1-8A6A-439E4E325242}"/>
          </ac:spMkLst>
        </pc:spChg>
        <pc:spChg chg="add del mod ord">
          <ac:chgData name="James SEARBY" userId="f5a8e828-329a-465e-9807-122d33517f8b" providerId="ADAL" clId="{AAE01E4F-8B57-47A4-9CD6-02C8D4DE366A}" dt="2022-09-21T17:10:56.592" v="9215" actId="478"/>
          <ac:spMkLst>
            <pc:docMk/>
            <pc:sldMk cId="1847078107" sldId="1807"/>
            <ac:spMk id="16" creationId="{20F1FE55-CDCD-4C74-A932-F3F1666FDDFA}"/>
          </ac:spMkLst>
        </pc:spChg>
        <pc:spChg chg="add del mod">
          <ac:chgData name="James SEARBY" userId="f5a8e828-329a-465e-9807-122d33517f8b" providerId="ADAL" clId="{AAE01E4F-8B57-47A4-9CD6-02C8D4DE366A}" dt="2022-09-21T16:38:34.615" v="9016" actId="478"/>
          <ac:spMkLst>
            <pc:docMk/>
            <pc:sldMk cId="1847078107" sldId="1807"/>
            <ac:spMk id="17" creationId="{904380EE-68DC-415B-90C4-BFE98E952613}"/>
          </ac:spMkLst>
        </pc:spChg>
        <pc:spChg chg="mod">
          <ac:chgData name="James SEARBY" userId="f5a8e828-329a-465e-9807-122d33517f8b" providerId="ADAL" clId="{AAE01E4F-8B57-47A4-9CD6-02C8D4DE366A}" dt="2022-09-20T08:03:51.516" v="6373"/>
          <ac:spMkLst>
            <pc:docMk/>
            <pc:sldMk cId="1847078107" sldId="1807"/>
            <ac:spMk id="18" creationId="{370D2C88-8154-41B1-9251-6B023DE80DD7}"/>
          </ac:spMkLst>
        </pc:spChg>
        <pc:spChg chg="mod">
          <ac:chgData name="James SEARBY" userId="f5a8e828-329a-465e-9807-122d33517f8b" providerId="ADAL" clId="{AAE01E4F-8B57-47A4-9CD6-02C8D4DE366A}" dt="2022-09-20T08:08:12.940" v="6462" actId="208"/>
          <ac:spMkLst>
            <pc:docMk/>
            <pc:sldMk cId="1847078107" sldId="1807"/>
            <ac:spMk id="20" creationId="{0E58DD48-6E8A-4CDF-8DEE-0932D4D1CDF9}"/>
          </ac:spMkLst>
        </pc:spChg>
        <pc:spChg chg="mod">
          <ac:chgData name="James SEARBY" userId="f5a8e828-329a-465e-9807-122d33517f8b" providerId="ADAL" clId="{AAE01E4F-8B57-47A4-9CD6-02C8D4DE366A}" dt="2022-09-20T08:08:06.339" v="6461" actId="207"/>
          <ac:spMkLst>
            <pc:docMk/>
            <pc:sldMk cId="1847078107" sldId="1807"/>
            <ac:spMk id="22" creationId="{8D75563B-4C39-421A-AB3B-7EC47B36A76D}"/>
          </ac:spMkLst>
        </pc:spChg>
        <pc:spChg chg="del mod">
          <ac:chgData name="James SEARBY" userId="f5a8e828-329a-465e-9807-122d33517f8b" providerId="ADAL" clId="{AAE01E4F-8B57-47A4-9CD6-02C8D4DE366A}" dt="2022-09-21T16:37:18.346" v="8965" actId="478"/>
          <ac:spMkLst>
            <pc:docMk/>
            <pc:sldMk cId="1847078107" sldId="1807"/>
            <ac:spMk id="23" creationId="{EE7BAA6D-4C17-CB36-4D9B-5223A80BA687}"/>
          </ac:spMkLst>
        </pc:spChg>
        <pc:spChg chg="mod">
          <ac:chgData name="James SEARBY" userId="f5a8e828-329a-465e-9807-122d33517f8b" providerId="ADAL" clId="{AAE01E4F-8B57-47A4-9CD6-02C8D4DE366A}" dt="2022-09-20T08:04:39.631" v="6391"/>
          <ac:spMkLst>
            <pc:docMk/>
            <pc:sldMk cId="1847078107" sldId="1807"/>
            <ac:spMk id="25" creationId="{63E4BAC9-33A3-43F1-877A-99BF1E9AF8A4}"/>
          </ac:spMkLst>
        </pc:spChg>
        <pc:spChg chg="mod">
          <ac:chgData name="James SEARBY" userId="f5a8e828-329a-465e-9807-122d33517f8b" providerId="ADAL" clId="{AAE01E4F-8B57-47A4-9CD6-02C8D4DE366A}" dt="2022-09-20T08:04:42.160" v="6394"/>
          <ac:spMkLst>
            <pc:docMk/>
            <pc:sldMk cId="1847078107" sldId="1807"/>
            <ac:spMk id="28" creationId="{2E72D0C2-CEE0-46E7-8B09-4D2FCD392100}"/>
          </ac:spMkLst>
        </pc:spChg>
        <pc:spChg chg="ord">
          <ac:chgData name="James SEARBY" userId="f5a8e828-329a-465e-9807-122d33517f8b" providerId="ADAL" clId="{AAE01E4F-8B57-47A4-9CD6-02C8D4DE366A}" dt="2022-09-21T16:37:13.560" v="8964" actId="167"/>
          <ac:spMkLst>
            <pc:docMk/>
            <pc:sldMk cId="1847078107" sldId="1807"/>
            <ac:spMk id="35" creationId="{9FC95F18-0771-5119-CED5-8ADEB56FC4CE}"/>
          </ac:spMkLst>
        </pc:spChg>
        <pc:spChg chg="mod">
          <ac:chgData name="James SEARBY" userId="f5a8e828-329a-465e-9807-122d33517f8b" providerId="ADAL" clId="{AAE01E4F-8B57-47A4-9CD6-02C8D4DE366A}" dt="2022-09-21T16:39:14.340" v="9023" actId="1076"/>
          <ac:spMkLst>
            <pc:docMk/>
            <pc:sldMk cId="1847078107" sldId="1807"/>
            <ac:spMk id="37" creationId="{490CAFCA-C753-ED9D-E421-6180662531C1}"/>
          </ac:spMkLst>
        </pc:spChg>
        <pc:spChg chg="del mod topLvl">
          <ac:chgData name="James SEARBY" userId="f5a8e828-329a-465e-9807-122d33517f8b" providerId="ADAL" clId="{AAE01E4F-8B57-47A4-9CD6-02C8D4DE366A}" dt="2022-09-21T17:03:40.967" v="9116" actId="478"/>
          <ac:spMkLst>
            <pc:docMk/>
            <pc:sldMk cId="1847078107" sldId="1807"/>
            <ac:spMk id="46" creationId="{D9A07666-E91B-430F-43C6-240127D0916C}"/>
          </ac:spMkLst>
        </pc:spChg>
        <pc:spChg chg="mod topLvl">
          <ac:chgData name="James SEARBY" userId="f5a8e828-329a-465e-9807-122d33517f8b" providerId="ADAL" clId="{AAE01E4F-8B57-47A4-9CD6-02C8D4DE366A}" dt="2022-09-21T17:03:57.450" v="9121" actId="164"/>
          <ac:spMkLst>
            <pc:docMk/>
            <pc:sldMk cId="1847078107" sldId="1807"/>
            <ac:spMk id="48" creationId="{3F46E091-4D9B-0EFA-5BD6-0A3084860B44}"/>
          </ac:spMkLst>
        </pc:spChg>
        <pc:spChg chg="mod">
          <ac:chgData name="James SEARBY" userId="f5a8e828-329a-465e-9807-122d33517f8b" providerId="ADAL" clId="{AAE01E4F-8B57-47A4-9CD6-02C8D4DE366A}" dt="2022-09-21T17:04:24.213" v="9132"/>
          <ac:spMkLst>
            <pc:docMk/>
            <pc:sldMk cId="1847078107" sldId="1807"/>
            <ac:spMk id="69" creationId="{89108F07-0DCA-479C-84DB-AB7482011CF8}"/>
          </ac:spMkLst>
        </pc:spChg>
        <pc:grpChg chg="add mod">
          <ac:chgData name="James SEARBY" userId="f5a8e828-329a-465e-9807-122d33517f8b" providerId="ADAL" clId="{AAE01E4F-8B57-47A4-9CD6-02C8D4DE366A}" dt="2022-09-21T16:39:14.340" v="9023" actId="1076"/>
          <ac:grpSpMkLst>
            <pc:docMk/>
            <pc:sldMk cId="1847078107" sldId="1807"/>
            <ac:grpSpMk id="3" creationId="{D85B6A2A-378D-4791-BCF3-2AB50A84BB9B}"/>
          </ac:grpSpMkLst>
        </pc:grpChg>
        <pc:grpChg chg="add mod">
          <ac:chgData name="James SEARBY" userId="f5a8e828-329a-465e-9807-122d33517f8b" providerId="ADAL" clId="{AAE01E4F-8B57-47A4-9CD6-02C8D4DE366A}" dt="2022-09-21T16:39:14.340" v="9023" actId="1076"/>
          <ac:grpSpMkLst>
            <pc:docMk/>
            <pc:sldMk cId="1847078107" sldId="1807"/>
            <ac:grpSpMk id="4" creationId="{716034E3-4B4B-4C59-AD6A-4C1CA8874CD2}"/>
          </ac:grpSpMkLst>
        </pc:grpChg>
        <pc:grpChg chg="add del mod">
          <ac:chgData name="James SEARBY" userId="f5a8e828-329a-465e-9807-122d33517f8b" providerId="ADAL" clId="{AAE01E4F-8B57-47A4-9CD6-02C8D4DE366A}" dt="2022-09-20T08:03:36.064" v="6350" actId="478"/>
          <ac:grpSpMkLst>
            <pc:docMk/>
            <pc:sldMk cId="1847078107" sldId="1807"/>
            <ac:grpSpMk id="10" creationId="{38E5374B-1083-495B-85D3-CC75CCBA50EA}"/>
          </ac:grpSpMkLst>
        </pc:grpChg>
        <pc:grpChg chg="add del mod">
          <ac:chgData name="James SEARBY" userId="f5a8e828-329a-465e-9807-122d33517f8b" providerId="ADAL" clId="{AAE01E4F-8B57-47A4-9CD6-02C8D4DE366A}" dt="2022-09-20T08:03:51.231" v="6372" actId="478"/>
          <ac:grpSpMkLst>
            <pc:docMk/>
            <pc:sldMk cId="1847078107" sldId="1807"/>
            <ac:grpSpMk id="13" creationId="{D740933C-828D-4554-BDE4-E81ED4084C8F}"/>
          </ac:grpSpMkLst>
        </pc:grpChg>
        <pc:grpChg chg="add mod">
          <ac:chgData name="James SEARBY" userId="f5a8e828-329a-465e-9807-122d33517f8b" providerId="ADAL" clId="{AAE01E4F-8B57-47A4-9CD6-02C8D4DE366A}" dt="2022-09-20T08:03:51.516" v="6373"/>
          <ac:grpSpMkLst>
            <pc:docMk/>
            <pc:sldMk cId="1847078107" sldId="1807"/>
            <ac:grpSpMk id="16" creationId="{C6B7B8B8-2F32-4148-9010-A27A28EE3C37}"/>
          </ac:grpSpMkLst>
        </pc:grpChg>
        <pc:grpChg chg="add del mod">
          <ac:chgData name="James SEARBY" userId="f5a8e828-329a-465e-9807-122d33517f8b" providerId="ADAL" clId="{AAE01E4F-8B57-47A4-9CD6-02C8D4DE366A}" dt="2022-09-20T08:04:40.612" v="6392"/>
          <ac:grpSpMkLst>
            <pc:docMk/>
            <pc:sldMk cId="1847078107" sldId="1807"/>
            <ac:grpSpMk id="23" creationId="{33B07141-1C73-4BAE-A3AB-83269B9B7D42}"/>
          </ac:grpSpMkLst>
        </pc:grpChg>
        <pc:grpChg chg="add del mod">
          <ac:chgData name="James SEARBY" userId="f5a8e828-329a-465e-9807-122d33517f8b" providerId="ADAL" clId="{AAE01E4F-8B57-47A4-9CD6-02C8D4DE366A}" dt="2022-09-21T17:03:21.272" v="9108" actId="165"/>
          <ac:grpSpMkLst>
            <pc:docMk/>
            <pc:sldMk cId="1847078107" sldId="1807"/>
            <ac:grpSpMk id="26" creationId="{AF7FE703-9C7F-41F9-9F76-E6FFDF99B75B}"/>
          </ac:grpSpMkLst>
        </pc:grpChg>
        <pc:grpChg chg="add mod">
          <ac:chgData name="James SEARBY" userId="f5a8e828-329a-465e-9807-122d33517f8b" providerId="ADAL" clId="{AAE01E4F-8B57-47A4-9CD6-02C8D4DE366A}" dt="2022-09-20T08:04:42.160" v="6394"/>
          <ac:grpSpMkLst>
            <pc:docMk/>
            <pc:sldMk cId="1847078107" sldId="1807"/>
            <ac:grpSpMk id="26" creationId="{C80D3B70-9EAF-45AB-A5ED-36DA51A22164}"/>
          </ac:grpSpMkLst>
        </pc:grpChg>
        <pc:grpChg chg="del mod ord topLvl">
          <ac:chgData name="James SEARBY" userId="f5a8e828-329a-465e-9807-122d33517f8b" providerId="ADAL" clId="{AAE01E4F-8B57-47A4-9CD6-02C8D4DE366A}" dt="2022-09-21T17:03:37.095" v="9113" actId="165"/>
          <ac:grpSpMkLst>
            <pc:docMk/>
            <pc:sldMk cId="1847078107" sldId="1807"/>
            <ac:grpSpMk id="44" creationId="{E913DBC8-817A-EA06-834F-D2295ABEA989}"/>
          </ac:grpSpMkLst>
        </pc:grpChg>
        <pc:grpChg chg="del">
          <ac:chgData name="James SEARBY" userId="f5a8e828-329a-465e-9807-122d33517f8b" providerId="ADAL" clId="{AAE01E4F-8B57-47A4-9CD6-02C8D4DE366A}" dt="2022-09-21T17:02:19.269" v="9083" actId="478"/>
          <ac:grpSpMkLst>
            <pc:docMk/>
            <pc:sldMk cId="1847078107" sldId="1807"/>
            <ac:grpSpMk id="45" creationId="{AEAFD195-E074-30BD-0D95-4AB0979CCAE4}"/>
          </ac:grpSpMkLst>
        </pc:grpChg>
        <pc:grpChg chg="add mod">
          <ac:chgData name="James SEARBY" userId="f5a8e828-329a-465e-9807-122d33517f8b" providerId="ADAL" clId="{AAE01E4F-8B57-47A4-9CD6-02C8D4DE366A}" dt="2022-09-21T17:04:24.213" v="9132"/>
          <ac:grpSpMkLst>
            <pc:docMk/>
            <pc:sldMk cId="1847078107" sldId="1807"/>
            <ac:grpSpMk id="68" creationId="{176A450B-7C5F-4C23-A8D4-A41E3D9B2DC3}"/>
          </ac:grpSpMkLst>
        </pc:grpChg>
        <pc:grpChg chg="add mod">
          <ac:chgData name="James SEARBY" userId="f5a8e828-329a-465e-9807-122d33517f8b" providerId="ADAL" clId="{AAE01E4F-8B57-47A4-9CD6-02C8D4DE366A}" dt="2022-09-21T17:03:33.614" v="9112" actId="338"/>
          <ac:grpSpMkLst>
            <pc:docMk/>
            <pc:sldMk cId="1847078107" sldId="1807"/>
            <ac:grpSpMk id="7169" creationId="{9A0FAFAB-9762-4D2D-BBDC-49C07F8562F2}"/>
          </ac:grpSpMkLst>
        </pc:grpChg>
        <pc:grpChg chg="add del mod">
          <ac:chgData name="James SEARBY" userId="f5a8e828-329a-465e-9807-122d33517f8b" providerId="ADAL" clId="{AAE01E4F-8B57-47A4-9CD6-02C8D4DE366A}" dt="2022-09-21T17:04:23.822" v="9131" actId="478"/>
          <ac:grpSpMkLst>
            <pc:docMk/>
            <pc:sldMk cId="1847078107" sldId="1807"/>
            <ac:grpSpMk id="7171" creationId="{4441950B-2C4C-46C4-847F-2765D10B5475}"/>
          </ac:grpSpMkLst>
        </pc:grpChg>
        <pc:picChg chg="del mod">
          <ac:chgData name="James SEARBY" userId="f5a8e828-329a-465e-9807-122d33517f8b" providerId="ADAL" clId="{AAE01E4F-8B57-47A4-9CD6-02C8D4DE366A}" dt="2022-09-21T16:00:39.220" v="8811" actId="478"/>
          <ac:picMkLst>
            <pc:docMk/>
            <pc:sldMk cId="1847078107" sldId="1807"/>
            <ac:picMk id="6" creationId="{AED86989-552A-414C-A4D6-19B6B8DD8579}"/>
          </ac:picMkLst>
        </pc:picChg>
        <pc:picChg chg="add del mod">
          <ac:chgData name="James SEARBY" userId="f5a8e828-329a-465e-9807-122d33517f8b" providerId="ADAL" clId="{AAE01E4F-8B57-47A4-9CD6-02C8D4DE366A}" dt="2022-09-20T15:36:10.201" v="8215"/>
          <ac:picMkLst>
            <pc:docMk/>
            <pc:sldMk cId="1847078107" sldId="1807"/>
            <ac:picMk id="7" creationId="{50D12272-BB90-4BFB-8B48-F5E65F74DFE5}"/>
          </ac:picMkLst>
        </pc:picChg>
        <pc:picChg chg="add del mod">
          <ac:chgData name="James SEARBY" userId="f5a8e828-329a-465e-9807-122d33517f8b" providerId="ADAL" clId="{AAE01E4F-8B57-47A4-9CD6-02C8D4DE366A}" dt="2022-09-21T16:04:48.359" v="8835" actId="478"/>
          <ac:picMkLst>
            <pc:docMk/>
            <pc:sldMk cId="1847078107" sldId="1807"/>
            <ac:picMk id="9" creationId="{3CE9B6A0-597B-4F7A-ADE5-CC9CD83C6EBE}"/>
          </ac:picMkLst>
        </pc:picChg>
        <pc:picChg chg="mod">
          <ac:chgData name="James SEARBY" userId="f5a8e828-329a-465e-9807-122d33517f8b" providerId="ADAL" clId="{AAE01E4F-8B57-47A4-9CD6-02C8D4DE366A}" dt="2022-09-20T08:03:26.305" v="6344"/>
          <ac:picMkLst>
            <pc:docMk/>
            <pc:sldMk cId="1847078107" sldId="1807"/>
            <ac:picMk id="11" creationId="{65E3B787-016A-4B5C-B097-A7EDDCA263C8}"/>
          </ac:picMkLst>
        </pc:picChg>
        <pc:picChg chg="mod">
          <ac:chgData name="James SEARBY" userId="f5a8e828-329a-465e-9807-122d33517f8b" providerId="ADAL" clId="{AAE01E4F-8B57-47A4-9CD6-02C8D4DE366A}" dt="2022-09-20T08:03:36.304" v="6351"/>
          <ac:picMkLst>
            <pc:docMk/>
            <pc:sldMk cId="1847078107" sldId="1807"/>
            <ac:picMk id="14" creationId="{AA915723-EE45-431B-A6E2-E8B5BDD52398}"/>
          </ac:picMkLst>
        </pc:picChg>
        <pc:picChg chg="mod">
          <ac:chgData name="James SEARBY" userId="f5a8e828-329a-465e-9807-122d33517f8b" providerId="ADAL" clId="{AAE01E4F-8B57-47A4-9CD6-02C8D4DE366A}" dt="2022-09-20T08:03:51.516" v="6373"/>
          <ac:picMkLst>
            <pc:docMk/>
            <pc:sldMk cId="1847078107" sldId="1807"/>
            <ac:picMk id="17" creationId="{4DE5B4C4-6C85-42FC-918C-616D4CF17C5E}"/>
          </ac:picMkLst>
        </pc:picChg>
        <pc:picChg chg="del">
          <ac:chgData name="James SEARBY" userId="f5a8e828-329a-465e-9807-122d33517f8b" providerId="ADAL" clId="{AAE01E4F-8B57-47A4-9CD6-02C8D4DE366A}" dt="2022-09-20T08:04:41.922" v="6393" actId="478"/>
          <ac:picMkLst>
            <pc:docMk/>
            <pc:sldMk cId="1847078107" sldId="1807"/>
            <ac:picMk id="19" creationId="{FEE328C0-1D4C-403B-848C-E944355336CF}"/>
          </ac:picMkLst>
        </pc:picChg>
        <pc:picChg chg="add del mod">
          <ac:chgData name="James SEARBY" userId="f5a8e828-329a-465e-9807-122d33517f8b" providerId="ADAL" clId="{AAE01E4F-8B57-47A4-9CD6-02C8D4DE366A}" dt="2022-09-21T17:01:47.178" v="9073" actId="478"/>
          <ac:picMkLst>
            <pc:docMk/>
            <pc:sldMk cId="1847078107" sldId="1807"/>
            <ac:picMk id="20" creationId="{73E6D805-FB40-44F1-B564-2FF0BF485B09}"/>
          </ac:picMkLst>
        </pc:picChg>
        <pc:picChg chg="del">
          <ac:chgData name="James SEARBY" userId="f5a8e828-329a-465e-9807-122d33517f8b" providerId="ADAL" clId="{AAE01E4F-8B57-47A4-9CD6-02C8D4DE366A}" dt="2022-09-20T08:03:26.021" v="6343" actId="478"/>
          <ac:picMkLst>
            <pc:docMk/>
            <pc:sldMk cId="1847078107" sldId="1807"/>
            <ac:picMk id="21" creationId="{4E5802A2-4E27-4609-80DC-174BF4703CAA}"/>
          </ac:picMkLst>
        </pc:picChg>
        <pc:picChg chg="mod">
          <ac:chgData name="James SEARBY" userId="f5a8e828-329a-465e-9807-122d33517f8b" providerId="ADAL" clId="{AAE01E4F-8B57-47A4-9CD6-02C8D4DE366A}" dt="2022-09-20T08:04:39.631" v="6391"/>
          <ac:picMkLst>
            <pc:docMk/>
            <pc:sldMk cId="1847078107" sldId="1807"/>
            <ac:picMk id="24" creationId="{B699781D-D97C-4380-8041-E49258E77BA5}"/>
          </ac:picMkLst>
        </pc:picChg>
        <pc:picChg chg="add mod ord topLvl">
          <ac:chgData name="James SEARBY" userId="f5a8e828-329a-465e-9807-122d33517f8b" providerId="ADAL" clId="{AAE01E4F-8B57-47A4-9CD6-02C8D4DE366A}" dt="2022-09-21T17:03:57.450" v="9121" actId="164"/>
          <ac:picMkLst>
            <pc:docMk/>
            <pc:sldMk cId="1847078107" sldId="1807"/>
            <ac:picMk id="25" creationId="{D167801F-671C-492C-B0F8-F61D49E576EC}"/>
          </ac:picMkLst>
        </pc:picChg>
        <pc:picChg chg="mod">
          <ac:chgData name="James SEARBY" userId="f5a8e828-329a-465e-9807-122d33517f8b" providerId="ADAL" clId="{AAE01E4F-8B57-47A4-9CD6-02C8D4DE366A}" dt="2022-09-20T08:04:42.160" v="6394"/>
          <ac:picMkLst>
            <pc:docMk/>
            <pc:sldMk cId="1847078107" sldId="1807"/>
            <ac:picMk id="27" creationId="{D0B03AD1-DE20-406F-9770-D6CAB188B4A7}"/>
          </ac:picMkLst>
        </pc:picChg>
        <pc:picChg chg="add del mod">
          <ac:chgData name="James SEARBY" userId="f5a8e828-329a-465e-9807-122d33517f8b" providerId="ADAL" clId="{AAE01E4F-8B57-47A4-9CD6-02C8D4DE366A}" dt="2022-09-21T17:02:57.972" v="9098" actId="478"/>
          <ac:picMkLst>
            <pc:docMk/>
            <pc:sldMk cId="1847078107" sldId="1807"/>
            <ac:picMk id="28" creationId="{C3E0860D-9BAC-492C-97F8-533D1907280D}"/>
          </ac:picMkLst>
        </pc:picChg>
        <pc:picChg chg="add del mod">
          <ac:chgData name="James SEARBY" userId="f5a8e828-329a-465e-9807-122d33517f8b" providerId="ADAL" clId="{AAE01E4F-8B57-47A4-9CD6-02C8D4DE366A}" dt="2022-09-21T16:04:44.703" v="8831" actId="478"/>
          <ac:picMkLst>
            <pc:docMk/>
            <pc:sldMk cId="1847078107" sldId="1807"/>
            <ac:picMk id="29" creationId="{5175D584-4D0D-4EE3-90B3-AEFBE2939898}"/>
          </ac:picMkLst>
        </pc:picChg>
        <pc:picChg chg="mod">
          <ac:chgData name="James SEARBY" userId="f5a8e828-329a-465e-9807-122d33517f8b" providerId="ADAL" clId="{AAE01E4F-8B57-47A4-9CD6-02C8D4DE366A}" dt="2022-09-21T16:39:14.340" v="9023" actId="1076"/>
          <ac:picMkLst>
            <pc:docMk/>
            <pc:sldMk cId="1847078107" sldId="1807"/>
            <ac:picMk id="36" creationId="{59020ACD-3411-6B4D-9E68-080BC9117E98}"/>
          </ac:picMkLst>
        </pc:picChg>
        <pc:picChg chg="mod">
          <ac:chgData name="James SEARBY" userId="f5a8e828-329a-465e-9807-122d33517f8b" providerId="ADAL" clId="{AAE01E4F-8B57-47A4-9CD6-02C8D4DE366A}" dt="2022-09-21T16:39:14.340" v="9023" actId="1076"/>
          <ac:picMkLst>
            <pc:docMk/>
            <pc:sldMk cId="1847078107" sldId="1807"/>
            <ac:picMk id="42" creationId="{9F21E79A-36B5-7118-5C14-BFAAB4EECF9D}"/>
          </ac:picMkLst>
        </pc:picChg>
        <pc:picChg chg="del">
          <ac:chgData name="James SEARBY" userId="f5a8e828-329a-465e-9807-122d33517f8b" providerId="ADAL" clId="{AAE01E4F-8B57-47A4-9CD6-02C8D4DE366A}" dt="2022-09-21T17:02:19.269" v="9083" actId="478"/>
          <ac:picMkLst>
            <pc:docMk/>
            <pc:sldMk cId="1847078107" sldId="1807"/>
            <ac:picMk id="47" creationId="{09FEFFF5-CAFB-1566-91CB-E9A6AE4BFFC8}"/>
          </ac:picMkLst>
        </pc:picChg>
        <pc:picChg chg="add mod ord">
          <ac:chgData name="James SEARBY" userId="f5a8e828-329a-465e-9807-122d33517f8b" providerId="ADAL" clId="{AAE01E4F-8B57-47A4-9CD6-02C8D4DE366A}" dt="2022-09-21T16:00:41.396" v="8813" actId="167"/>
          <ac:picMkLst>
            <pc:docMk/>
            <pc:sldMk cId="1847078107" sldId="1807"/>
            <ac:picMk id="54" creationId="{6C8BD05D-9CA4-4B31-92E4-D1C4D1D6F577}"/>
          </ac:picMkLst>
        </pc:picChg>
        <pc:picChg chg="add del mod">
          <ac:chgData name="James SEARBY" userId="f5a8e828-329a-465e-9807-122d33517f8b" providerId="ADAL" clId="{AAE01E4F-8B57-47A4-9CD6-02C8D4DE366A}" dt="2022-09-21T17:01:41.297" v="9068" actId="478"/>
          <ac:picMkLst>
            <pc:docMk/>
            <pc:sldMk cId="1847078107" sldId="1807"/>
            <ac:picMk id="56" creationId="{1CAD83AE-BD21-4C17-B115-6EAEB3DC11B6}"/>
          </ac:picMkLst>
        </pc:picChg>
        <pc:picChg chg="mod">
          <ac:chgData name="James SEARBY" userId="f5a8e828-329a-465e-9807-122d33517f8b" providerId="ADAL" clId="{AAE01E4F-8B57-47A4-9CD6-02C8D4DE366A}" dt="2022-09-21T17:04:24.213" v="9132"/>
          <ac:picMkLst>
            <pc:docMk/>
            <pc:sldMk cId="1847078107" sldId="1807"/>
            <ac:picMk id="70" creationId="{76FC9FED-ABC1-4879-BEF2-27A3FA5EEC1B}"/>
          </ac:picMkLst>
        </pc:picChg>
        <pc:picChg chg="add mod ord">
          <ac:chgData name="James SEARBY" userId="f5a8e828-329a-465e-9807-122d33517f8b" providerId="ADAL" clId="{AAE01E4F-8B57-47A4-9CD6-02C8D4DE366A}" dt="2022-09-21T17:10:59.378" v="9217" actId="167"/>
          <ac:picMkLst>
            <pc:docMk/>
            <pc:sldMk cId="1847078107" sldId="1807"/>
            <ac:picMk id="71" creationId="{549B0E71-58AA-4133-BA93-2D826FFE6F4C}"/>
          </ac:picMkLst>
        </pc:picChg>
        <pc:picChg chg="mod">
          <ac:chgData name="James SEARBY" userId="f5a8e828-329a-465e-9807-122d33517f8b" providerId="ADAL" clId="{AAE01E4F-8B57-47A4-9CD6-02C8D4DE366A}" dt="2022-09-21T15:43:16.517" v="8505" actId="1076"/>
          <ac:picMkLst>
            <pc:docMk/>
            <pc:sldMk cId="1847078107" sldId="1807"/>
            <ac:picMk id="2050" creationId="{C610E79D-B711-A35B-647C-CE2B1C1DB5BC}"/>
          </ac:picMkLst>
        </pc:picChg>
        <pc:picChg chg="del">
          <ac:chgData name="James SEARBY" userId="f5a8e828-329a-465e-9807-122d33517f8b" providerId="ADAL" clId="{AAE01E4F-8B57-47A4-9CD6-02C8D4DE366A}" dt="2022-09-21T16:04:50.972" v="8838" actId="478"/>
          <ac:picMkLst>
            <pc:docMk/>
            <pc:sldMk cId="1847078107" sldId="1807"/>
            <ac:picMk id="2052" creationId="{4F3FD4B1-B691-FE05-A9AC-AA094EF0BC8D}"/>
          </ac:picMkLst>
        </pc:picChg>
        <pc:picChg chg="del">
          <ac:chgData name="James SEARBY" userId="f5a8e828-329a-465e-9807-122d33517f8b" providerId="ADAL" clId="{AAE01E4F-8B57-47A4-9CD6-02C8D4DE366A}" dt="2022-09-21T16:04:47.564" v="8834" actId="478"/>
          <ac:picMkLst>
            <pc:docMk/>
            <pc:sldMk cId="1847078107" sldId="1807"/>
            <ac:picMk id="2054" creationId="{2BA94AC4-CAA9-AD9E-F598-66600E0E973E}"/>
          </ac:picMkLst>
        </pc:picChg>
        <pc:picChg chg="del">
          <ac:chgData name="James SEARBY" userId="f5a8e828-329a-465e-9807-122d33517f8b" providerId="ADAL" clId="{AAE01E4F-8B57-47A4-9CD6-02C8D4DE366A}" dt="2022-09-21T16:04:48.753" v="8836" actId="478"/>
          <ac:picMkLst>
            <pc:docMk/>
            <pc:sldMk cId="1847078107" sldId="1807"/>
            <ac:picMk id="2056" creationId="{77CCEF3C-4B0F-43F1-B4B6-A0146CBEBC56}"/>
          </ac:picMkLst>
        </pc:picChg>
        <pc:picChg chg="del">
          <ac:chgData name="James SEARBY" userId="f5a8e828-329a-465e-9807-122d33517f8b" providerId="ADAL" clId="{AAE01E4F-8B57-47A4-9CD6-02C8D4DE366A}" dt="2022-09-21T16:04:46.664" v="8833" actId="478"/>
          <ac:picMkLst>
            <pc:docMk/>
            <pc:sldMk cId="1847078107" sldId="1807"/>
            <ac:picMk id="2058" creationId="{DBA0E6AB-922D-60CB-90C5-3A4D123794E0}"/>
          </ac:picMkLst>
        </pc:picChg>
        <pc:picChg chg="del">
          <ac:chgData name="James SEARBY" userId="f5a8e828-329a-465e-9807-122d33517f8b" providerId="ADAL" clId="{AAE01E4F-8B57-47A4-9CD6-02C8D4DE366A}" dt="2022-09-21T16:04:46.664" v="8833" actId="478"/>
          <ac:picMkLst>
            <pc:docMk/>
            <pc:sldMk cId="1847078107" sldId="1807"/>
            <ac:picMk id="2060" creationId="{5C3FFCA0-F257-D0D3-FCC0-BCE477BC25FC}"/>
          </ac:picMkLst>
        </pc:picChg>
        <pc:picChg chg="del">
          <ac:chgData name="James SEARBY" userId="f5a8e828-329a-465e-9807-122d33517f8b" providerId="ADAL" clId="{AAE01E4F-8B57-47A4-9CD6-02C8D4DE366A}" dt="2022-09-21T16:04:46.664" v="8833" actId="478"/>
          <ac:picMkLst>
            <pc:docMk/>
            <pc:sldMk cId="1847078107" sldId="1807"/>
            <ac:picMk id="2062" creationId="{30D3E1B2-35FF-9E79-D4C3-506B21558DBC}"/>
          </ac:picMkLst>
        </pc:picChg>
        <pc:picChg chg="del">
          <ac:chgData name="James SEARBY" userId="f5a8e828-329a-465e-9807-122d33517f8b" providerId="ADAL" clId="{AAE01E4F-8B57-47A4-9CD6-02C8D4DE366A}" dt="2022-09-21T16:04:46.664" v="8833" actId="478"/>
          <ac:picMkLst>
            <pc:docMk/>
            <pc:sldMk cId="1847078107" sldId="1807"/>
            <ac:picMk id="2064" creationId="{4673F18F-FDC2-4939-7225-18D805A4042F}"/>
          </ac:picMkLst>
        </pc:picChg>
        <pc:picChg chg="del">
          <ac:chgData name="James SEARBY" userId="f5a8e828-329a-465e-9807-122d33517f8b" providerId="ADAL" clId="{AAE01E4F-8B57-47A4-9CD6-02C8D4DE366A}" dt="2022-09-21T16:04:46.664" v="8833" actId="478"/>
          <ac:picMkLst>
            <pc:docMk/>
            <pc:sldMk cId="1847078107" sldId="1807"/>
            <ac:picMk id="2066" creationId="{A28EA48C-958D-A970-B30C-470B17C7721E}"/>
          </ac:picMkLst>
        </pc:picChg>
        <pc:picChg chg="del">
          <ac:chgData name="James SEARBY" userId="f5a8e828-329a-465e-9807-122d33517f8b" providerId="ADAL" clId="{AAE01E4F-8B57-47A4-9CD6-02C8D4DE366A}" dt="2022-09-21T16:04:46.664" v="8833" actId="478"/>
          <ac:picMkLst>
            <pc:docMk/>
            <pc:sldMk cId="1847078107" sldId="1807"/>
            <ac:picMk id="2068" creationId="{EAE4B22D-3DC6-F848-EBED-0C2D955EA4BB}"/>
          </ac:picMkLst>
        </pc:picChg>
        <pc:picChg chg="del">
          <ac:chgData name="James SEARBY" userId="f5a8e828-329a-465e-9807-122d33517f8b" providerId="ADAL" clId="{AAE01E4F-8B57-47A4-9CD6-02C8D4DE366A}" dt="2022-09-21T16:04:46.664" v="8833" actId="478"/>
          <ac:picMkLst>
            <pc:docMk/>
            <pc:sldMk cId="1847078107" sldId="1807"/>
            <ac:picMk id="2070" creationId="{2D337277-1044-CFF3-E5E1-4AD6EA3BB52F}"/>
          </ac:picMkLst>
        </pc:picChg>
        <pc:picChg chg="del">
          <ac:chgData name="James SEARBY" userId="f5a8e828-329a-465e-9807-122d33517f8b" providerId="ADAL" clId="{AAE01E4F-8B57-47A4-9CD6-02C8D4DE366A}" dt="2022-09-20T14:46:24.332" v="7789" actId="478"/>
          <ac:picMkLst>
            <pc:docMk/>
            <pc:sldMk cId="1847078107" sldId="1807"/>
            <ac:picMk id="2072" creationId="{E2188E65-77A9-F40D-6C68-5A5CE17AC79D}"/>
          </ac:picMkLst>
        </pc:picChg>
        <pc:picChg chg="del">
          <ac:chgData name="James SEARBY" userId="f5a8e828-329a-465e-9807-122d33517f8b" providerId="ADAL" clId="{AAE01E4F-8B57-47A4-9CD6-02C8D4DE366A}" dt="2022-09-21T16:04:49.785" v="8837" actId="478"/>
          <ac:picMkLst>
            <pc:docMk/>
            <pc:sldMk cId="1847078107" sldId="1807"/>
            <ac:picMk id="2074" creationId="{77EE4A74-7CE8-8AD3-2FB7-7A3A1055CC2D}"/>
          </ac:picMkLst>
        </pc:picChg>
        <pc:picChg chg="add del mod">
          <ac:chgData name="James SEARBY" userId="f5a8e828-329a-465e-9807-122d33517f8b" providerId="ADAL" clId="{AAE01E4F-8B57-47A4-9CD6-02C8D4DE366A}" dt="2022-09-21T17:03:48.250" v="9119" actId="478"/>
          <ac:picMkLst>
            <pc:docMk/>
            <pc:sldMk cId="1847078107" sldId="1807"/>
            <ac:picMk id="7168" creationId="{33C3E815-50D6-47F9-8861-A3BD6493846E}"/>
          </ac:picMkLst>
        </pc:picChg>
        <pc:picChg chg="del mod">
          <ac:chgData name="James SEARBY" userId="f5a8e828-329a-465e-9807-122d33517f8b" providerId="ADAL" clId="{AAE01E4F-8B57-47A4-9CD6-02C8D4DE366A}" dt="2022-09-21T16:04:45.335" v="8832" actId="478"/>
          <ac:picMkLst>
            <pc:docMk/>
            <pc:sldMk cId="1847078107" sldId="1807"/>
            <ac:picMk id="7172" creationId="{E9FFAE8F-18CA-634C-56BB-0FCF4228B13C}"/>
          </ac:picMkLst>
        </pc:picChg>
      </pc:sldChg>
      <pc:sldChg chg="addSp delSp modSp add del mod">
        <pc:chgData name="James SEARBY" userId="f5a8e828-329a-465e-9807-122d33517f8b" providerId="ADAL" clId="{AAE01E4F-8B57-47A4-9CD6-02C8D4DE366A}" dt="2022-09-22T12:38:32.808" v="12318" actId="47"/>
        <pc:sldMkLst>
          <pc:docMk/>
          <pc:sldMk cId="2404980296" sldId="1809"/>
        </pc:sldMkLst>
        <pc:spChg chg="mod">
          <ac:chgData name="James SEARBY" userId="f5a8e828-329a-465e-9807-122d33517f8b" providerId="ADAL" clId="{AAE01E4F-8B57-47A4-9CD6-02C8D4DE366A}" dt="2022-09-20T08:04:11.525" v="6383"/>
          <ac:spMkLst>
            <pc:docMk/>
            <pc:sldMk cId="2404980296" sldId="1809"/>
            <ac:spMk id="13" creationId="{EAF0E279-13EF-479D-9FB9-0CBB025A0A98}"/>
          </ac:spMkLst>
        </pc:spChg>
        <pc:spChg chg="mod">
          <ac:chgData name="James SEARBY" userId="f5a8e828-329a-465e-9807-122d33517f8b" providerId="ADAL" clId="{AAE01E4F-8B57-47A4-9CD6-02C8D4DE366A}" dt="2022-09-20T08:04:56.195" v="6402"/>
          <ac:spMkLst>
            <pc:docMk/>
            <pc:sldMk cId="2404980296" sldId="1809"/>
            <ac:spMk id="17" creationId="{7F43FF91-4276-46F2-B93D-DC38FBC57F46}"/>
          </ac:spMkLst>
        </pc:spChg>
        <pc:spChg chg="mod">
          <ac:chgData name="James SEARBY" userId="f5a8e828-329a-465e-9807-122d33517f8b" providerId="ADAL" clId="{AAE01E4F-8B57-47A4-9CD6-02C8D4DE366A}" dt="2022-09-20T08:08:25.392" v="6465" actId="207"/>
          <ac:spMkLst>
            <pc:docMk/>
            <pc:sldMk cId="2404980296" sldId="1809"/>
            <ac:spMk id="23" creationId="{FBE2B18F-221E-456E-B52D-03D36BC0560B}"/>
          </ac:spMkLst>
        </pc:spChg>
        <pc:grpChg chg="add mod">
          <ac:chgData name="James SEARBY" userId="f5a8e828-329a-465e-9807-122d33517f8b" providerId="ADAL" clId="{AAE01E4F-8B57-47A4-9CD6-02C8D4DE366A}" dt="2022-09-20T08:04:11.525" v="6383"/>
          <ac:grpSpMkLst>
            <pc:docMk/>
            <pc:sldMk cId="2404980296" sldId="1809"/>
            <ac:grpSpMk id="11" creationId="{94623CCB-CCD3-45E5-B175-CC5E4D2CCDC4}"/>
          </ac:grpSpMkLst>
        </pc:grpChg>
        <pc:grpChg chg="add mod">
          <ac:chgData name="James SEARBY" userId="f5a8e828-329a-465e-9807-122d33517f8b" providerId="ADAL" clId="{AAE01E4F-8B57-47A4-9CD6-02C8D4DE366A}" dt="2022-09-20T08:04:56.195" v="6402"/>
          <ac:grpSpMkLst>
            <pc:docMk/>
            <pc:sldMk cId="2404980296" sldId="1809"/>
            <ac:grpSpMk id="14" creationId="{1CA0D918-0EE8-44D5-B037-8DE8B2464519}"/>
          </ac:grpSpMkLst>
        </pc:grpChg>
        <pc:picChg chg="mod">
          <ac:chgData name="James SEARBY" userId="f5a8e828-329a-465e-9807-122d33517f8b" providerId="ADAL" clId="{AAE01E4F-8B57-47A4-9CD6-02C8D4DE366A}" dt="2022-09-20T08:04:11.525" v="6383"/>
          <ac:picMkLst>
            <pc:docMk/>
            <pc:sldMk cId="2404980296" sldId="1809"/>
            <ac:picMk id="12" creationId="{5AACCA33-559F-43B6-8CF4-575A3E669273}"/>
          </ac:picMkLst>
        </pc:picChg>
        <pc:picChg chg="mod">
          <ac:chgData name="James SEARBY" userId="f5a8e828-329a-465e-9807-122d33517f8b" providerId="ADAL" clId="{AAE01E4F-8B57-47A4-9CD6-02C8D4DE366A}" dt="2022-09-20T08:04:56.195" v="6402"/>
          <ac:picMkLst>
            <pc:docMk/>
            <pc:sldMk cId="2404980296" sldId="1809"/>
            <ac:picMk id="15" creationId="{DA549BB0-F915-4C13-9AFE-B6A92831F1C9}"/>
          </ac:picMkLst>
        </pc:picChg>
        <pc:picChg chg="del">
          <ac:chgData name="James SEARBY" userId="f5a8e828-329a-465e-9807-122d33517f8b" providerId="ADAL" clId="{AAE01E4F-8B57-47A4-9CD6-02C8D4DE366A}" dt="2022-09-20T08:04:11.283" v="6382" actId="478"/>
          <ac:picMkLst>
            <pc:docMk/>
            <pc:sldMk cId="2404980296" sldId="1809"/>
            <ac:picMk id="20" creationId="{B18F43B3-65B4-4BC9-9753-FA4135AF1806}"/>
          </ac:picMkLst>
        </pc:picChg>
        <pc:picChg chg="del">
          <ac:chgData name="James SEARBY" userId="f5a8e828-329a-465e-9807-122d33517f8b" providerId="ADAL" clId="{AAE01E4F-8B57-47A4-9CD6-02C8D4DE366A}" dt="2022-09-20T08:04:56.003" v="6401" actId="478"/>
          <ac:picMkLst>
            <pc:docMk/>
            <pc:sldMk cId="2404980296" sldId="1809"/>
            <ac:picMk id="21" creationId="{A1058AEC-1FB0-4269-97A6-2D8D9C86862C}"/>
          </ac:picMkLst>
        </pc:picChg>
      </pc:sldChg>
      <pc:sldChg chg="addSp delSp modSp add del mod ord">
        <pc:chgData name="James SEARBY" userId="f5a8e828-329a-465e-9807-122d33517f8b" providerId="ADAL" clId="{AAE01E4F-8B57-47A4-9CD6-02C8D4DE366A}" dt="2022-09-22T12:38:24.524" v="12314" actId="47"/>
        <pc:sldMkLst>
          <pc:docMk/>
          <pc:sldMk cId="1669327879" sldId="1810"/>
        </pc:sldMkLst>
        <pc:spChg chg="mod">
          <ac:chgData name="James SEARBY" userId="f5a8e828-329a-465e-9807-122d33517f8b" providerId="ADAL" clId="{AAE01E4F-8B57-47A4-9CD6-02C8D4DE366A}" dt="2022-09-20T08:04:08.838" v="6381"/>
          <ac:spMkLst>
            <pc:docMk/>
            <pc:sldMk cId="1669327879" sldId="1810"/>
            <ac:spMk id="13" creationId="{E2370238-E780-42E3-B108-D0B181F1DC0D}"/>
          </ac:spMkLst>
        </pc:spChg>
        <pc:spChg chg="mod">
          <ac:chgData name="James SEARBY" userId="f5a8e828-329a-465e-9807-122d33517f8b" providerId="ADAL" clId="{AAE01E4F-8B57-47A4-9CD6-02C8D4DE366A}" dt="2022-09-20T08:04:53.233" v="6400"/>
          <ac:spMkLst>
            <pc:docMk/>
            <pc:sldMk cId="1669327879" sldId="1810"/>
            <ac:spMk id="16" creationId="{CABE42AA-13D8-4E70-8FAC-43967B50B970}"/>
          </ac:spMkLst>
        </pc:spChg>
        <pc:spChg chg="mod">
          <ac:chgData name="James SEARBY" userId="f5a8e828-329a-465e-9807-122d33517f8b" providerId="ADAL" clId="{AAE01E4F-8B57-47A4-9CD6-02C8D4DE366A}" dt="2022-09-20T08:08:21.864" v="6464" actId="207"/>
          <ac:spMkLst>
            <pc:docMk/>
            <pc:sldMk cId="1669327879" sldId="1810"/>
            <ac:spMk id="25" creationId="{27809D0A-F12F-4667-A281-7BD695FE3A5D}"/>
          </ac:spMkLst>
        </pc:spChg>
        <pc:grpChg chg="add mod">
          <ac:chgData name="James SEARBY" userId="f5a8e828-329a-465e-9807-122d33517f8b" providerId="ADAL" clId="{AAE01E4F-8B57-47A4-9CD6-02C8D4DE366A}" dt="2022-09-20T14:50:31.311" v="7863" actId="1076"/>
          <ac:grpSpMkLst>
            <pc:docMk/>
            <pc:sldMk cId="1669327879" sldId="1810"/>
            <ac:grpSpMk id="2" creationId="{417EF4C0-C986-4739-B231-363C4B1A4E94}"/>
          </ac:grpSpMkLst>
        </pc:grpChg>
        <pc:grpChg chg="add mod">
          <ac:chgData name="James SEARBY" userId="f5a8e828-329a-465e-9807-122d33517f8b" providerId="ADAL" clId="{AAE01E4F-8B57-47A4-9CD6-02C8D4DE366A}" dt="2022-09-20T08:04:08.838" v="6381"/>
          <ac:grpSpMkLst>
            <pc:docMk/>
            <pc:sldMk cId="1669327879" sldId="1810"/>
            <ac:grpSpMk id="11" creationId="{C9203AC8-0067-4021-AC4F-DC5086A8A3FA}"/>
          </ac:grpSpMkLst>
        </pc:grpChg>
        <pc:grpChg chg="add mod">
          <ac:chgData name="James SEARBY" userId="f5a8e828-329a-465e-9807-122d33517f8b" providerId="ADAL" clId="{AAE01E4F-8B57-47A4-9CD6-02C8D4DE366A}" dt="2022-09-20T08:04:53.233" v="6400"/>
          <ac:grpSpMkLst>
            <pc:docMk/>
            <pc:sldMk cId="1669327879" sldId="1810"/>
            <ac:grpSpMk id="14" creationId="{0178B8B6-F8B2-4606-94D4-44B3EE1AB100}"/>
          </ac:grpSpMkLst>
        </pc:grpChg>
        <pc:picChg chg="mod">
          <ac:chgData name="James SEARBY" userId="f5a8e828-329a-465e-9807-122d33517f8b" providerId="ADAL" clId="{AAE01E4F-8B57-47A4-9CD6-02C8D4DE366A}" dt="2022-09-20T14:50:27.501" v="7861" actId="571"/>
          <ac:picMkLst>
            <pc:docMk/>
            <pc:sldMk cId="1669327879" sldId="1810"/>
            <ac:picMk id="6" creationId="{19D9B2B9-6D7A-4CC1-BC4D-DB9ABBEE04B8}"/>
          </ac:picMkLst>
        </pc:picChg>
        <pc:picChg chg="mod">
          <ac:chgData name="James SEARBY" userId="f5a8e828-329a-465e-9807-122d33517f8b" providerId="ADAL" clId="{AAE01E4F-8B57-47A4-9CD6-02C8D4DE366A}" dt="2022-09-20T08:04:08.838" v="6381"/>
          <ac:picMkLst>
            <pc:docMk/>
            <pc:sldMk cId="1669327879" sldId="1810"/>
            <ac:picMk id="12" creationId="{29B167EF-DECA-40CC-A019-9C0CD8E811D8}"/>
          </ac:picMkLst>
        </pc:picChg>
        <pc:picChg chg="mod">
          <ac:chgData name="James SEARBY" userId="f5a8e828-329a-465e-9807-122d33517f8b" providerId="ADAL" clId="{AAE01E4F-8B57-47A4-9CD6-02C8D4DE366A}" dt="2022-09-20T08:04:53.233" v="6400"/>
          <ac:picMkLst>
            <pc:docMk/>
            <pc:sldMk cId="1669327879" sldId="1810"/>
            <ac:picMk id="15" creationId="{F2EDA7CE-A16A-4690-8872-F1C8D4D69425}"/>
          </ac:picMkLst>
        </pc:picChg>
        <pc:picChg chg="add mod">
          <ac:chgData name="James SEARBY" userId="f5a8e828-329a-465e-9807-122d33517f8b" providerId="ADAL" clId="{AAE01E4F-8B57-47A4-9CD6-02C8D4DE366A}" dt="2022-09-20T14:50:27.501" v="7861" actId="571"/>
          <ac:picMkLst>
            <pc:docMk/>
            <pc:sldMk cId="1669327879" sldId="1810"/>
            <ac:picMk id="18" creationId="{A203645A-C6E9-4D1F-AAAF-23427CF8D880}"/>
          </ac:picMkLst>
        </pc:picChg>
        <pc:picChg chg="del">
          <ac:chgData name="James SEARBY" userId="f5a8e828-329a-465e-9807-122d33517f8b" providerId="ADAL" clId="{AAE01E4F-8B57-47A4-9CD6-02C8D4DE366A}" dt="2022-09-20T08:04:53.075" v="6399" actId="478"/>
          <ac:picMkLst>
            <pc:docMk/>
            <pc:sldMk cId="1669327879" sldId="1810"/>
            <ac:picMk id="23" creationId="{8E8DB0F3-FDD4-4F4A-ACD5-0F1F1462EC93}"/>
          </ac:picMkLst>
        </pc:picChg>
        <pc:picChg chg="mod">
          <ac:chgData name="James SEARBY" userId="f5a8e828-329a-465e-9807-122d33517f8b" providerId="ADAL" clId="{AAE01E4F-8B57-47A4-9CD6-02C8D4DE366A}" dt="2022-09-20T14:50:27.501" v="7861" actId="571"/>
          <ac:picMkLst>
            <pc:docMk/>
            <pc:sldMk cId="1669327879" sldId="1810"/>
            <ac:picMk id="26" creationId="{61081FFA-74BC-4E3C-B74C-7FB39F18F5DC}"/>
          </ac:picMkLst>
        </pc:picChg>
        <pc:picChg chg="del">
          <ac:chgData name="James SEARBY" userId="f5a8e828-329a-465e-9807-122d33517f8b" providerId="ADAL" clId="{AAE01E4F-8B57-47A4-9CD6-02C8D4DE366A}" dt="2022-09-20T08:04:08.600" v="6380" actId="478"/>
          <ac:picMkLst>
            <pc:docMk/>
            <pc:sldMk cId="1669327879" sldId="1810"/>
            <ac:picMk id="27" creationId="{3736DAEB-B330-4FB3-AD4D-1923720C9CC5}"/>
          </ac:picMkLst>
        </pc:picChg>
      </pc:sldChg>
      <pc:sldChg chg="addSp delSp modSp add del mod ord modShow">
        <pc:chgData name="James SEARBY" userId="f5a8e828-329a-465e-9807-122d33517f8b" providerId="ADAL" clId="{AAE01E4F-8B57-47A4-9CD6-02C8D4DE366A}" dt="2022-09-22T12:38:27.706" v="12316" actId="47"/>
        <pc:sldMkLst>
          <pc:docMk/>
          <pc:sldMk cId="673521548" sldId="1811"/>
        </pc:sldMkLst>
        <pc:spChg chg="del">
          <ac:chgData name="James SEARBY" userId="f5a8e828-329a-465e-9807-122d33517f8b" providerId="ADAL" clId="{AAE01E4F-8B57-47A4-9CD6-02C8D4DE366A}" dt="2022-09-20T09:01:30.112" v="7411" actId="478"/>
          <ac:spMkLst>
            <pc:docMk/>
            <pc:sldMk cId="673521548" sldId="1811"/>
            <ac:spMk id="9" creationId="{97E695DD-1E69-999F-FCF2-7D1C3C415EBC}"/>
          </ac:spMkLst>
        </pc:spChg>
        <pc:spChg chg="mod">
          <ac:chgData name="James SEARBY" userId="f5a8e828-329a-465e-9807-122d33517f8b" providerId="ADAL" clId="{AAE01E4F-8B57-47A4-9CD6-02C8D4DE366A}" dt="2022-09-20T08:04:18.332" v="6385"/>
          <ac:spMkLst>
            <pc:docMk/>
            <pc:sldMk cId="673521548" sldId="1811"/>
            <ac:spMk id="18" creationId="{C406A4D9-8478-4AEE-B09F-340CC7DB4247}"/>
          </ac:spMkLst>
        </pc:spChg>
        <pc:spChg chg="mod">
          <ac:chgData name="James SEARBY" userId="f5a8e828-329a-465e-9807-122d33517f8b" providerId="ADAL" clId="{AAE01E4F-8B57-47A4-9CD6-02C8D4DE366A}" dt="2022-09-20T08:08:29.040" v="6466" actId="207"/>
          <ac:spMkLst>
            <pc:docMk/>
            <pc:sldMk cId="673521548" sldId="1811"/>
            <ac:spMk id="23" creationId="{E89E0028-3FE9-4A3F-92FF-E71E7D546983}"/>
          </ac:spMkLst>
        </pc:spChg>
        <pc:spChg chg="mod">
          <ac:chgData name="James SEARBY" userId="f5a8e828-329a-465e-9807-122d33517f8b" providerId="ADAL" clId="{AAE01E4F-8B57-47A4-9CD6-02C8D4DE366A}" dt="2022-09-20T08:05:00.598" v="6404"/>
          <ac:spMkLst>
            <pc:docMk/>
            <pc:sldMk cId="673521548" sldId="1811"/>
            <ac:spMk id="25" creationId="{5CB07E83-DFEB-411B-8D39-688A72E4496B}"/>
          </ac:spMkLst>
        </pc:spChg>
        <pc:grpChg chg="add mod">
          <ac:chgData name="James SEARBY" userId="f5a8e828-329a-465e-9807-122d33517f8b" providerId="ADAL" clId="{AAE01E4F-8B57-47A4-9CD6-02C8D4DE366A}" dt="2022-09-20T08:04:18.332" v="6385"/>
          <ac:grpSpMkLst>
            <pc:docMk/>
            <pc:sldMk cId="673521548" sldId="1811"/>
            <ac:grpSpMk id="16" creationId="{2DD3CECA-8234-45C0-A794-3C8C2793B996}"/>
          </ac:grpSpMkLst>
        </pc:grpChg>
        <pc:grpChg chg="add mod">
          <ac:chgData name="James SEARBY" userId="f5a8e828-329a-465e-9807-122d33517f8b" providerId="ADAL" clId="{AAE01E4F-8B57-47A4-9CD6-02C8D4DE366A}" dt="2022-09-20T08:05:00.598" v="6404"/>
          <ac:grpSpMkLst>
            <pc:docMk/>
            <pc:sldMk cId="673521548" sldId="1811"/>
            <ac:grpSpMk id="20" creationId="{8FF9674B-2B49-4EB0-AA37-0E2B095ADC2A}"/>
          </ac:grpSpMkLst>
        </pc:grpChg>
        <pc:picChg chg="mod">
          <ac:chgData name="James SEARBY" userId="f5a8e828-329a-465e-9807-122d33517f8b" providerId="ADAL" clId="{AAE01E4F-8B57-47A4-9CD6-02C8D4DE366A}" dt="2022-09-20T08:04:18.332" v="6385"/>
          <ac:picMkLst>
            <pc:docMk/>
            <pc:sldMk cId="673521548" sldId="1811"/>
            <ac:picMk id="17" creationId="{092A51B9-B15A-4D7A-ACE4-361B65C6BA4E}"/>
          </ac:picMkLst>
        </pc:picChg>
        <pc:picChg chg="del">
          <ac:chgData name="James SEARBY" userId="f5a8e828-329a-465e-9807-122d33517f8b" providerId="ADAL" clId="{AAE01E4F-8B57-47A4-9CD6-02C8D4DE366A}" dt="2022-09-20T08:05:00.389" v="6403" actId="478"/>
          <ac:picMkLst>
            <pc:docMk/>
            <pc:sldMk cId="673521548" sldId="1811"/>
            <ac:picMk id="19" creationId="{0A3E54F9-3422-49B7-B256-4543E6922E57}"/>
          </ac:picMkLst>
        </pc:picChg>
        <pc:picChg chg="mod">
          <ac:chgData name="James SEARBY" userId="f5a8e828-329a-465e-9807-122d33517f8b" providerId="ADAL" clId="{AAE01E4F-8B57-47A4-9CD6-02C8D4DE366A}" dt="2022-09-20T08:05:00.598" v="6404"/>
          <ac:picMkLst>
            <pc:docMk/>
            <pc:sldMk cId="673521548" sldId="1811"/>
            <ac:picMk id="21" creationId="{0EEE5072-C02F-4ADB-82D5-6E81C04B7976}"/>
          </ac:picMkLst>
        </pc:picChg>
        <pc:picChg chg="del">
          <ac:chgData name="James SEARBY" userId="f5a8e828-329a-465e-9807-122d33517f8b" providerId="ADAL" clId="{AAE01E4F-8B57-47A4-9CD6-02C8D4DE366A}" dt="2022-09-20T08:04:18.048" v="6384" actId="478"/>
          <ac:picMkLst>
            <pc:docMk/>
            <pc:sldMk cId="673521548" sldId="1811"/>
            <ac:picMk id="24" creationId="{F9C71235-305C-4412-80BC-977435E953EB}"/>
          </ac:picMkLst>
        </pc:picChg>
      </pc:sldChg>
      <pc:sldChg chg="addSp delSp modSp add del mod">
        <pc:chgData name="James SEARBY" userId="f5a8e828-329a-465e-9807-122d33517f8b" providerId="ADAL" clId="{AAE01E4F-8B57-47A4-9CD6-02C8D4DE366A}" dt="2022-09-22T12:38:28.793" v="12317" actId="47"/>
        <pc:sldMkLst>
          <pc:docMk/>
          <pc:sldMk cId="3193429308" sldId="1813"/>
        </pc:sldMkLst>
        <pc:spChg chg="mod">
          <ac:chgData name="James SEARBY" userId="f5a8e828-329a-465e-9807-122d33517f8b" providerId="ADAL" clId="{AAE01E4F-8B57-47A4-9CD6-02C8D4DE366A}" dt="2022-09-20T08:04:21.316" v="6387"/>
          <ac:spMkLst>
            <pc:docMk/>
            <pc:sldMk cId="3193429308" sldId="1813"/>
            <ac:spMk id="21" creationId="{CF866762-C698-42CD-91B8-8E261BA3205F}"/>
          </ac:spMkLst>
        </pc:spChg>
        <pc:spChg chg="mod">
          <ac:chgData name="James SEARBY" userId="f5a8e828-329a-465e-9807-122d33517f8b" providerId="ADAL" clId="{AAE01E4F-8B57-47A4-9CD6-02C8D4DE366A}" dt="2022-09-20T08:05:05.536" v="6406"/>
          <ac:spMkLst>
            <pc:docMk/>
            <pc:sldMk cId="3193429308" sldId="1813"/>
            <ac:spMk id="24" creationId="{17D24936-D7D5-41D2-AFA4-A560612F7E7F}"/>
          </ac:spMkLst>
        </pc:spChg>
        <pc:grpChg chg="add mod">
          <ac:chgData name="James SEARBY" userId="f5a8e828-329a-465e-9807-122d33517f8b" providerId="ADAL" clId="{AAE01E4F-8B57-47A4-9CD6-02C8D4DE366A}" dt="2022-09-20T08:04:21.316" v="6387"/>
          <ac:grpSpMkLst>
            <pc:docMk/>
            <pc:sldMk cId="3193429308" sldId="1813"/>
            <ac:grpSpMk id="18" creationId="{B02AB32C-8F5E-475F-A225-EF0FAB1F9E19}"/>
          </ac:grpSpMkLst>
        </pc:grpChg>
        <pc:grpChg chg="add mod">
          <ac:chgData name="James SEARBY" userId="f5a8e828-329a-465e-9807-122d33517f8b" providerId="ADAL" clId="{AAE01E4F-8B57-47A4-9CD6-02C8D4DE366A}" dt="2022-09-20T08:05:05.536" v="6406"/>
          <ac:grpSpMkLst>
            <pc:docMk/>
            <pc:sldMk cId="3193429308" sldId="1813"/>
            <ac:grpSpMk id="22" creationId="{F61C0D81-E11F-4BA8-BEED-13FD08A4F7D9}"/>
          </ac:grpSpMkLst>
        </pc:grpChg>
        <pc:picChg chg="del">
          <ac:chgData name="James SEARBY" userId="f5a8e828-329a-465e-9807-122d33517f8b" providerId="ADAL" clId="{AAE01E4F-8B57-47A4-9CD6-02C8D4DE366A}" dt="2022-09-20T14:00:31.204" v="7456" actId="478"/>
          <ac:picMkLst>
            <pc:docMk/>
            <pc:sldMk cId="3193429308" sldId="1813"/>
            <ac:picMk id="8" creationId="{DC7C5A5C-C45F-4E5E-9F63-26923ED89318}"/>
          </ac:picMkLst>
        </pc:picChg>
        <pc:picChg chg="add del mod">
          <ac:chgData name="James SEARBY" userId="f5a8e828-329a-465e-9807-122d33517f8b" providerId="ADAL" clId="{AAE01E4F-8B57-47A4-9CD6-02C8D4DE366A}" dt="2022-09-20T07:49:11.908" v="6317" actId="478"/>
          <ac:picMkLst>
            <pc:docMk/>
            <pc:sldMk cId="3193429308" sldId="1813"/>
            <ac:picMk id="10" creationId="{52A3469E-39A6-4908-9FB5-F0293A7D2525}"/>
          </ac:picMkLst>
        </pc:picChg>
        <pc:picChg chg="add del mod">
          <ac:chgData name="James SEARBY" userId="f5a8e828-329a-465e-9807-122d33517f8b" providerId="ADAL" clId="{AAE01E4F-8B57-47A4-9CD6-02C8D4DE366A}" dt="2022-09-20T14:00:32.488" v="7458"/>
          <ac:picMkLst>
            <pc:docMk/>
            <pc:sldMk cId="3193429308" sldId="1813"/>
            <ac:picMk id="12" creationId="{B3D3CDCF-45C5-443D-87DF-610D44B8BC68}"/>
          </ac:picMkLst>
        </pc:picChg>
        <pc:picChg chg="add mod">
          <ac:chgData name="James SEARBY" userId="f5a8e828-329a-465e-9807-122d33517f8b" providerId="ADAL" clId="{AAE01E4F-8B57-47A4-9CD6-02C8D4DE366A}" dt="2022-09-20T14:00:59.324" v="7467" actId="14100"/>
          <ac:picMkLst>
            <pc:docMk/>
            <pc:sldMk cId="3193429308" sldId="1813"/>
            <ac:picMk id="16" creationId="{16384881-89BF-4BCD-A49D-F8A96522817A}"/>
          </ac:picMkLst>
        </pc:picChg>
        <pc:picChg chg="mod">
          <ac:chgData name="James SEARBY" userId="f5a8e828-329a-465e-9807-122d33517f8b" providerId="ADAL" clId="{AAE01E4F-8B57-47A4-9CD6-02C8D4DE366A}" dt="2022-09-20T08:04:21.316" v="6387"/>
          <ac:picMkLst>
            <pc:docMk/>
            <pc:sldMk cId="3193429308" sldId="1813"/>
            <ac:picMk id="20" creationId="{A78C0BD2-3698-4A66-A523-2D638670EC7D}"/>
          </ac:picMkLst>
        </pc:picChg>
        <pc:picChg chg="mod">
          <ac:chgData name="James SEARBY" userId="f5a8e828-329a-465e-9807-122d33517f8b" providerId="ADAL" clId="{AAE01E4F-8B57-47A4-9CD6-02C8D4DE366A}" dt="2022-09-20T08:05:05.536" v="6406"/>
          <ac:picMkLst>
            <pc:docMk/>
            <pc:sldMk cId="3193429308" sldId="1813"/>
            <ac:picMk id="23" creationId="{6512DADB-CA80-47B3-8FFA-375B93C40901}"/>
          </ac:picMkLst>
        </pc:picChg>
        <pc:picChg chg="del">
          <ac:chgData name="James SEARBY" userId="f5a8e828-329a-465e-9807-122d33517f8b" providerId="ADAL" clId="{AAE01E4F-8B57-47A4-9CD6-02C8D4DE366A}" dt="2022-09-20T08:05:05.345" v="6405" actId="478"/>
          <ac:picMkLst>
            <pc:docMk/>
            <pc:sldMk cId="3193429308" sldId="1813"/>
            <ac:picMk id="30" creationId="{30500BD1-DA97-419B-821B-EF6E57D2B685}"/>
          </ac:picMkLst>
        </pc:picChg>
        <pc:picChg chg="del">
          <ac:chgData name="James SEARBY" userId="f5a8e828-329a-465e-9807-122d33517f8b" providerId="ADAL" clId="{AAE01E4F-8B57-47A4-9CD6-02C8D4DE366A}" dt="2022-09-20T08:04:21.120" v="6386" actId="478"/>
          <ac:picMkLst>
            <pc:docMk/>
            <pc:sldMk cId="3193429308" sldId="1813"/>
            <ac:picMk id="31" creationId="{4CC4B74D-91EC-41CD-8119-D4559C8AF49B}"/>
          </ac:picMkLst>
        </pc:picChg>
      </pc:sldChg>
      <pc:sldChg chg="addSp delSp modSp add mod modAnim">
        <pc:chgData name="James SEARBY" userId="f5a8e828-329a-465e-9807-122d33517f8b" providerId="ADAL" clId="{AAE01E4F-8B57-47A4-9CD6-02C8D4DE366A}" dt="2022-09-20T08:13:37.943" v="6553"/>
        <pc:sldMkLst>
          <pc:docMk/>
          <pc:sldMk cId="549337241" sldId="1814"/>
        </pc:sldMkLst>
        <pc:spChg chg="add mod">
          <ac:chgData name="James SEARBY" userId="f5a8e828-329a-465e-9807-122d33517f8b" providerId="ADAL" clId="{AAE01E4F-8B57-47A4-9CD6-02C8D4DE366A}" dt="2022-09-20T06:34:05.627" v="5773" actId="164"/>
          <ac:spMkLst>
            <pc:docMk/>
            <pc:sldMk cId="549337241" sldId="1814"/>
            <ac:spMk id="2" creationId="{2001C24A-2BF8-40DD-A99A-FE00E6D7AF78}"/>
          </ac:spMkLst>
        </pc:spChg>
        <pc:spChg chg="mod">
          <ac:chgData name="James SEARBY" userId="f5a8e828-329a-465e-9807-122d33517f8b" providerId="ADAL" clId="{AAE01E4F-8B57-47A4-9CD6-02C8D4DE366A}" dt="2022-09-20T06:28:25.329" v="5734" actId="113"/>
          <ac:spMkLst>
            <pc:docMk/>
            <pc:sldMk cId="549337241" sldId="1814"/>
            <ac:spMk id="7" creationId="{14DC4131-655E-4330-A23D-B0FDCE500439}"/>
          </ac:spMkLst>
        </pc:spChg>
        <pc:spChg chg="mod">
          <ac:chgData name="James SEARBY" userId="f5a8e828-329a-465e-9807-122d33517f8b" providerId="ADAL" clId="{AAE01E4F-8B57-47A4-9CD6-02C8D4DE366A}" dt="2022-09-20T06:32:48.996" v="5751" actId="14100"/>
          <ac:spMkLst>
            <pc:docMk/>
            <pc:sldMk cId="549337241" sldId="1814"/>
            <ac:spMk id="25" creationId="{60019141-DEC1-468E-A8C1-DEAC7B5DF14B}"/>
          </ac:spMkLst>
        </pc:spChg>
        <pc:spChg chg="mod">
          <ac:chgData name="James SEARBY" userId="f5a8e828-329a-465e-9807-122d33517f8b" providerId="ADAL" clId="{AAE01E4F-8B57-47A4-9CD6-02C8D4DE366A}" dt="2022-09-20T06:29:01.840" v="5739" actId="1076"/>
          <ac:spMkLst>
            <pc:docMk/>
            <pc:sldMk cId="549337241" sldId="1814"/>
            <ac:spMk id="45" creationId="{80997357-FBF3-449A-88A3-25FE5DE69C44}"/>
          </ac:spMkLst>
        </pc:spChg>
        <pc:spChg chg="add mod">
          <ac:chgData name="James SEARBY" userId="f5a8e828-329a-465e-9807-122d33517f8b" providerId="ADAL" clId="{AAE01E4F-8B57-47A4-9CD6-02C8D4DE366A}" dt="2022-09-20T06:34:05.627" v="5773" actId="164"/>
          <ac:spMkLst>
            <pc:docMk/>
            <pc:sldMk cId="549337241" sldId="1814"/>
            <ac:spMk id="46" creationId="{C634AAEB-8554-48AF-BEE5-B49AE1B2F942}"/>
          </ac:spMkLst>
        </pc:spChg>
        <pc:spChg chg="add mod">
          <ac:chgData name="James SEARBY" userId="f5a8e828-329a-465e-9807-122d33517f8b" providerId="ADAL" clId="{AAE01E4F-8B57-47A4-9CD6-02C8D4DE366A}" dt="2022-09-20T06:34:05.627" v="5773" actId="164"/>
          <ac:spMkLst>
            <pc:docMk/>
            <pc:sldMk cId="549337241" sldId="1814"/>
            <ac:spMk id="48" creationId="{F8380420-AB87-4D89-9E4D-CDF4CFF8A254}"/>
          </ac:spMkLst>
        </pc:spChg>
        <pc:spChg chg="add mod">
          <ac:chgData name="James SEARBY" userId="f5a8e828-329a-465e-9807-122d33517f8b" providerId="ADAL" clId="{AAE01E4F-8B57-47A4-9CD6-02C8D4DE366A}" dt="2022-09-20T06:34:05.627" v="5773" actId="164"/>
          <ac:spMkLst>
            <pc:docMk/>
            <pc:sldMk cId="549337241" sldId="1814"/>
            <ac:spMk id="49" creationId="{F31D2E58-7F41-42F9-801B-42F8475D0C47}"/>
          </ac:spMkLst>
        </pc:spChg>
        <pc:spChg chg="add mod">
          <ac:chgData name="James SEARBY" userId="f5a8e828-329a-465e-9807-122d33517f8b" providerId="ADAL" clId="{AAE01E4F-8B57-47A4-9CD6-02C8D4DE366A}" dt="2022-09-20T06:34:05.627" v="5773" actId="164"/>
          <ac:spMkLst>
            <pc:docMk/>
            <pc:sldMk cId="549337241" sldId="1814"/>
            <ac:spMk id="50" creationId="{9A64B60E-6360-47EF-B8E6-2369AAF0E4DE}"/>
          </ac:spMkLst>
        </pc:spChg>
        <pc:spChg chg="add mod">
          <ac:chgData name="James SEARBY" userId="f5a8e828-329a-465e-9807-122d33517f8b" providerId="ADAL" clId="{AAE01E4F-8B57-47A4-9CD6-02C8D4DE366A}" dt="2022-09-20T06:34:05.627" v="5773" actId="164"/>
          <ac:spMkLst>
            <pc:docMk/>
            <pc:sldMk cId="549337241" sldId="1814"/>
            <ac:spMk id="51" creationId="{F32D9DDA-0B52-4C78-A5C3-68625774082A}"/>
          </ac:spMkLst>
        </pc:spChg>
        <pc:spChg chg="add mod">
          <ac:chgData name="James SEARBY" userId="f5a8e828-329a-465e-9807-122d33517f8b" providerId="ADAL" clId="{AAE01E4F-8B57-47A4-9CD6-02C8D4DE366A}" dt="2022-09-20T06:34:05.627" v="5773" actId="164"/>
          <ac:spMkLst>
            <pc:docMk/>
            <pc:sldMk cId="549337241" sldId="1814"/>
            <ac:spMk id="52" creationId="{FF1DB284-11A0-4D81-A231-1747818265AE}"/>
          </ac:spMkLst>
        </pc:spChg>
        <pc:spChg chg="add mod">
          <ac:chgData name="James SEARBY" userId="f5a8e828-329a-465e-9807-122d33517f8b" providerId="ADAL" clId="{AAE01E4F-8B57-47A4-9CD6-02C8D4DE366A}" dt="2022-09-20T06:34:05.627" v="5773" actId="164"/>
          <ac:spMkLst>
            <pc:docMk/>
            <pc:sldMk cId="549337241" sldId="1814"/>
            <ac:spMk id="53" creationId="{37D0A7B5-757A-4167-B2E3-9AB5036D3114}"/>
          </ac:spMkLst>
        </pc:spChg>
        <pc:spChg chg="add mod">
          <ac:chgData name="James SEARBY" userId="f5a8e828-329a-465e-9807-122d33517f8b" providerId="ADAL" clId="{AAE01E4F-8B57-47A4-9CD6-02C8D4DE366A}" dt="2022-09-20T06:34:05.627" v="5773" actId="164"/>
          <ac:spMkLst>
            <pc:docMk/>
            <pc:sldMk cId="549337241" sldId="1814"/>
            <ac:spMk id="54" creationId="{EFE1E4FF-8360-43A0-868E-F940AADB342E}"/>
          </ac:spMkLst>
        </pc:spChg>
        <pc:spChg chg="mod">
          <ac:chgData name="James SEARBY" userId="f5a8e828-329a-465e-9807-122d33517f8b" providerId="ADAL" clId="{AAE01E4F-8B57-47A4-9CD6-02C8D4DE366A}" dt="2022-09-20T06:29:01.840" v="5739" actId="1076"/>
          <ac:spMkLst>
            <pc:docMk/>
            <pc:sldMk cId="549337241" sldId="1814"/>
            <ac:spMk id="59" creationId="{88C6E268-5FEC-4313-B631-1DF37766FBED}"/>
          </ac:spMkLst>
        </pc:spChg>
        <pc:spChg chg="mod">
          <ac:chgData name="James SEARBY" userId="f5a8e828-329a-465e-9807-122d33517f8b" providerId="ADAL" clId="{AAE01E4F-8B57-47A4-9CD6-02C8D4DE366A}" dt="2022-09-20T08:05:13.963" v="6410"/>
          <ac:spMkLst>
            <pc:docMk/>
            <pc:sldMk cId="549337241" sldId="1814"/>
            <ac:spMk id="60" creationId="{B74F9708-0D98-41D4-AA22-5481FB5E8167}"/>
          </ac:spMkLst>
        </pc:spChg>
        <pc:spChg chg="mod">
          <ac:chgData name="James SEARBY" userId="f5a8e828-329a-465e-9807-122d33517f8b" providerId="ADAL" clId="{AAE01E4F-8B57-47A4-9CD6-02C8D4DE366A}" dt="2022-09-20T06:29:01.840" v="5739" actId="1076"/>
          <ac:spMkLst>
            <pc:docMk/>
            <pc:sldMk cId="549337241" sldId="1814"/>
            <ac:spMk id="61" creationId="{1CDE9157-FCC7-48D0-9E9E-08FF43BAE939}"/>
          </ac:spMkLst>
        </pc:spChg>
        <pc:spChg chg="mod">
          <ac:chgData name="James SEARBY" userId="f5a8e828-329a-465e-9807-122d33517f8b" providerId="ADAL" clId="{AAE01E4F-8B57-47A4-9CD6-02C8D4DE366A}" dt="2022-09-20T08:13:37.943" v="6553"/>
          <ac:spMkLst>
            <pc:docMk/>
            <pc:sldMk cId="549337241" sldId="1814"/>
            <ac:spMk id="64" creationId="{6AC8D802-46B0-49CE-B8AF-FAF923EF5A8C}"/>
          </ac:spMkLst>
        </pc:spChg>
        <pc:grpChg chg="add mod">
          <ac:chgData name="James SEARBY" userId="f5a8e828-329a-465e-9807-122d33517f8b" providerId="ADAL" clId="{AAE01E4F-8B57-47A4-9CD6-02C8D4DE366A}" dt="2022-09-20T06:34:05.627" v="5773" actId="164"/>
          <ac:grpSpMkLst>
            <pc:docMk/>
            <pc:sldMk cId="549337241" sldId="1814"/>
            <ac:grpSpMk id="6" creationId="{B1BD6485-B4F3-413E-88F7-41BD3AAEB280}"/>
          </ac:grpSpMkLst>
        </pc:grpChg>
        <pc:grpChg chg="add del mod">
          <ac:chgData name="James SEARBY" userId="f5a8e828-329a-465e-9807-122d33517f8b" providerId="ADAL" clId="{AAE01E4F-8B57-47A4-9CD6-02C8D4DE366A}" dt="2022-09-20T08:13:37.659" v="6552" actId="478"/>
          <ac:grpSpMkLst>
            <pc:docMk/>
            <pc:sldMk cId="549337241" sldId="1814"/>
            <ac:grpSpMk id="55" creationId="{F452A266-44EA-4445-B5D8-DF9434E233D8}"/>
          </ac:grpSpMkLst>
        </pc:grpChg>
        <pc:grpChg chg="add mod">
          <ac:chgData name="James SEARBY" userId="f5a8e828-329a-465e-9807-122d33517f8b" providerId="ADAL" clId="{AAE01E4F-8B57-47A4-9CD6-02C8D4DE366A}" dt="2022-09-20T08:13:37.943" v="6553"/>
          <ac:grpSpMkLst>
            <pc:docMk/>
            <pc:sldMk cId="549337241" sldId="1814"/>
            <ac:grpSpMk id="62" creationId="{AA71993F-7E78-4EB6-AD66-D8B4B6834235}"/>
          </ac:grpSpMkLst>
        </pc:grpChg>
        <pc:picChg chg="mod">
          <ac:chgData name="James SEARBY" userId="f5a8e828-329a-465e-9807-122d33517f8b" providerId="ADAL" clId="{AAE01E4F-8B57-47A4-9CD6-02C8D4DE366A}" dt="2022-09-20T06:29:01.840" v="5739" actId="1076"/>
          <ac:picMkLst>
            <pc:docMk/>
            <pc:sldMk cId="549337241" sldId="1814"/>
            <ac:picMk id="43" creationId="{99994203-FB6C-4D97-A4D3-BF0520BE8B44}"/>
          </ac:picMkLst>
        </pc:picChg>
        <pc:picChg chg="mod">
          <ac:chgData name="James SEARBY" userId="f5a8e828-329a-465e-9807-122d33517f8b" providerId="ADAL" clId="{AAE01E4F-8B57-47A4-9CD6-02C8D4DE366A}" dt="2022-09-20T06:29:01.840" v="5739" actId="1076"/>
          <ac:picMkLst>
            <pc:docMk/>
            <pc:sldMk cId="549337241" sldId="1814"/>
            <ac:picMk id="44" creationId="{AB9EDA70-5B23-43B1-AEA6-0196AAC9E746}"/>
          </ac:picMkLst>
        </pc:picChg>
        <pc:picChg chg="del">
          <ac:chgData name="James SEARBY" userId="f5a8e828-329a-465e-9807-122d33517f8b" providerId="ADAL" clId="{AAE01E4F-8B57-47A4-9CD6-02C8D4DE366A}" dt="2022-09-20T08:05:13.740" v="6409" actId="478"/>
          <ac:picMkLst>
            <pc:docMk/>
            <pc:sldMk cId="549337241" sldId="1814"/>
            <ac:picMk id="47" creationId="{B7C82328-B0C8-4A85-888C-6157DF3543C9}"/>
          </ac:picMkLst>
        </pc:picChg>
        <pc:picChg chg="mod">
          <ac:chgData name="James SEARBY" userId="f5a8e828-329a-465e-9807-122d33517f8b" providerId="ADAL" clId="{AAE01E4F-8B57-47A4-9CD6-02C8D4DE366A}" dt="2022-09-20T08:05:13.963" v="6410"/>
          <ac:picMkLst>
            <pc:docMk/>
            <pc:sldMk cId="549337241" sldId="1814"/>
            <ac:picMk id="56" creationId="{0090B97B-88B5-45D6-B1F7-F73F3A83B4D1}"/>
          </ac:picMkLst>
        </pc:picChg>
        <pc:picChg chg="mod">
          <ac:chgData name="James SEARBY" userId="f5a8e828-329a-465e-9807-122d33517f8b" providerId="ADAL" clId="{AAE01E4F-8B57-47A4-9CD6-02C8D4DE366A}" dt="2022-09-20T06:29:01.840" v="5739" actId="1076"/>
          <ac:picMkLst>
            <pc:docMk/>
            <pc:sldMk cId="549337241" sldId="1814"/>
            <ac:picMk id="58" creationId="{2292FA11-E1A6-421E-B9BE-DEB21794EAC1}"/>
          </ac:picMkLst>
        </pc:picChg>
        <pc:picChg chg="mod">
          <ac:chgData name="James SEARBY" userId="f5a8e828-329a-465e-9807-122d33517f8b" providerId="ADAL" clId="{AAE01E4F-8B57-47A4-9CD6-02C8D4DE366A}" dt="2022-09-20T08:13:37.943" v="6553"/>
          <ac:picMkLst>
            <pc:docMk/>
            <pc:sldMk cId="549337241" sldId="1814"/>
            <ac:picMk id="63" creationId="{9EF0A9A0-56B2-4802-8A16-1D88E8538BA1}"/>
          </ac:picMkLst>
        </pc:picChg>
      </pc:sldChg>
      <pc:sldChg chg="addSp delSp modSp add del mod modAnim">
        <pc:chgData name="James SEARBY" userId="f5a8e828-329a-465e-9807-122d33517f8b" providerId="ADAL" clId="{AAE01E4F-8B57-47A4-9CD6-02C8D4DE366A}" dt="2022-09-22T12:37:56.995" v="12303" actId="47"/>
        <pc:sldMkLst>
          <pc:docMk/>
          <pc:sldMk cId="3544148601" sldId="1815"/>
        </pc:sldMkLst>
        <pc:spChg chg="mod">
          <ac:chgData name="James SEARBY" userId="f5a8e828-329a-465e-9807-122d33517f8b" providerId="ADAL" clId="{AAE01E4F-8B57-47A4-9CD6-02C8D4DE366A}" dt="2022-09-20T07:10:43.630" v="6252" actId="113"/>
          <ac:spMkLst>
            <pc:docMk/>
            <pc:sldMk cId="3544148601" sldId="1815"/>
            <ac:spMk id="34" creationId="{D13021F0-5334-44A8-AFEA-120731D59C1E}"/>
          </ac:spMkLst>
        </pc:spChg>
        <pc:spChg chg="mod">
          <ac:chgData name="James SEARBY" userId="f5a8e828-329a-465e-9807-122d33517f8b" providerId="ADAL" clId="{AAE01E4F-8B57-47A4-9CD6-02C8D4DE366A}" dt="2022-09-20T07:10:35.052" v="6250" actId="20577"/>
          <ac:spMkLst>
            <pc:docMk/>
            <pc:sldMk cId="3544148601" sldId="1815"/>
            <ac:spMk id="35" creationId="{14CA4328-2ACE-4DCB-8B9D-EE0553191B5B}"/>
          </ac:spMkLst>
        </pc:spChg>
        <pc:spChg chg="mod">
          <ac:chgData name="James SEARBY" userId="f5a8e828-329a-465e-9807-122d33517f8b" providerId="ADAL" clId="{AAE01E4F-8B57-47A4-9CD6-02C8D4DE366A}" dt="2022-09-20T07:10:37.634" v="6251" actId="1076"/>
          <ac:spMkLst>
            <pc:docMk/>
            <pc:sldMk cId="3544148601" sldId="1815"/>
            <ac:spMk id="36" creationId="{6393F67B-0514-4B25-899D-D9988D198D55}"/>
          </ac:spMkLst>
        </pc:spChg>
        <pc:spChg chg="mod">
          <ac:chgData name="James SEARBY" userId="f5a8e828-329a-465e-9807-122d33517f8b" providerId="ADAL" clId="{AAE01E4F-8B57-47A4-9CD6-02C8D4DE366A}" dt="2022-09-20T08:05:35.788" v="6415"/>
          <ac:spMkLst>
            <pc:docMk/>
            <pc:sldMk cId="3544148601" sldId="1815"/>
            <ac:spMk id="41" creationId="{8954F3EC-F4C3-4826-8BEC-4B3782FF48D3}"/>
          </ac:spMkLst>
        </pc:spChg>
        <pc:spChg chg="mod">
          <ac:chgData name="James SEARBY" userId="f5a8e828-329a-465e-9807-122d33517f8b" providerId="ADAL" clId="{AAE01E4F-8B57-47A4-9CD6-02C8D4DE366A}" dt="2022-09-20T08:13:25.263" v="6549"/>
          <ac:spMkLst>
            <pc:docMk/>
            <pc:sldMk cId="3544148601" sldId="1815"/>
            <ac:spMk id="44" creationId="{AB5A190B-512A-4567-B502-2F91266839CD}"/>
          </ac:spMkLst>
        </pc:spChg>
        <pc:spChg chg="mod">
          <ac:chgData name="James SEARBY" userId="f5a8e828-329a-465e-9807-122d33517f8b" providerId="ADAL" clId="{AAE01E4F-8B57-47A4-9CD6-02C8D4DE366A}" dt="2022-09-20T06:37:06.855" v="5820" actId="20577"/>
          <ac:spMkLst>
            <pc:docMk/>
            <pc:sldMk cId="3544148601" sldId="1815"/>
            <ac:spMk id="54" creationId="{71B5B9AB-7C39-4CEE-8F2D-5401DA38447D}"/>
          </ac:spMkLst>
        </pc:spChg>
        <pc:grpChg chg="add del mod">
          <ac:chgData name="James SEARBY" userId="f5a8e828-329a-465e-9807-122d33517f8b" providerId="ADAL" clId="{AAE01E4F-8B57-47A4-9CD6-02C8D4DE366A}" dt="2022-09-20T08:13:25.063" v="6548" actId="478"/>
          <ac:grpSpMkLst>
            <pc:docMk/>
            <pc:sldMk cId="3544148601" sldId="1815"/>
            <ac:grpSpMk id="39" creationId="{C7793E21-1B47-4EBB-8228-7CC83889D21C}"/>
          </ac:grpSpMkLst>
        </pc:grpChg>
        <pc:grpChg chg="add mod">
          <ac:chgData name="James SEARBY" userId="f5a8e828-329a-465e-9807-122d33517f8b" providerId="ADAL" clId="{AAE01E4F-8B57-47A4-9CD6-02C8D4DE366A}" dt="2022-09-20T08:13:25.263" v="6549"/>
          <ac:grpSpMkLst>
            <pc:docMk/>
            <pc:sldMk cId="3544148601" sldId="1815"/>
            <ac:grpSpMk id="42" creationId="{87A1404F-01B0-4E50-8342-69367689938E}"/>
          </ac:grpSpMkLst>
        </pc:grpChg>
        <pc:picChg chg="add del mod">
          <ac:chgData name="James SEARBY" userId="f5a8e828-329a-465e-9807-122d33517f8b" providerId="ADAL" clId="{AAE01E4F-8B57-47A4-9CD6-02C8D4DE366A}" dt="2022-09-20T06:37:34.421" v="5824" actId="478"/>
          <ac:picMkLst>
            <pc:docMk/>
            <pc:sldMk cId="3544148601" sldId="1815"/>
            <ac:picMk id="20" creationId="{276DDF5A-2AE6-4006-9A63-25BAFB9EA0A5}"/>
          </ac:picMkLst>
        </pc:picChg>
        <pc:picChg chg="del">
          <ac:chgData name="James SEARBY" userId="f5a8e828-329a-465e-9807-122d33517f8b" providerId="ADAL" clId="{AAE01E4F-8B57-47A4-9CD6-02C8D4DE366A}" dt="2022-09-20T08:05:35.531" v="6414" actId="478"/>
          <ac:picMkLst>
            <pc:docMk/>
            <pc:sldMk cId="3544148601" sldId="1815"/>
            <ac:picMk id="33" creationId="{E96D417E-C714-4EDA-87A9-2336E00EBF21}"/>
          </ac:picMkLst>
        </pc:picChg>
        <pc:picChg chg="mod">
          <ac:chgData name="James SEARBY" userId="f5a8e828-329a-465e-9807-122d33517f8b" providerId="ADAL" clId="{AAE01E4F-8B57-47A4-9CD6-02C8D4DE366A}" dt="2022-09-20T08:05:35.788" v="6415"/>
          <ac:picMkLst>
            <pc:docMk/>
            <pc:sldMk cId="3544148601" sldId="1815"/>
            <ac:picMk id="40" creationId="{2285C127-B25F-4514-808F-988EA0373048}"/>
          </ac:picMkLst>
        </pc:picChg>
        <pc:picChg chg="mod">
          <ac:chgData name="James SEARBY" userId="f5a8e828-329a-465e-9807-122d33517f8b" providerId="ADAL" clId="{AAE01E4F-8B57-47A4-9CD6-02C8D4DE366A}" dt="2022-09-20T08:13:25.263" v="6549"/>
          <ac:picMkLst>
            <pc:docMk/>
            <pc:sldMk cId="3544148601" sldId="1815"/>
            <ac:picMk id="43" creationId="{CBDBA4E2-AAA2-41DF-B3DD-44E1F766DBFC}"/>
          </ac:picMkLst>
        </pc:picChg>
      </pc:sldChg>
      <pc:sldChg chg="addSp delSp modSp add del mod">
        <pc:chgData name="James SEARBY" userId="f5a8e828-329a-465e-9807-122d33517f8b" providerId="ADAL" clId="{AAE01E4F-8B57-47A4-9CD6-02C8D4DE366A}" dt="2022-09-22T12:37:57.726" v="12304" actId="47"/>
        <pc:sldMkLst>
          <pc:docMk/>
          <pc:sldMk cId="1719331217" sldId="1817"/>
        </pc:sldMkLst>
        <pc:spChg chg="mod">
          <ac:chgData name="James SEARBY" userId="f5a8e828-329a-465e-9807-122d33517f8b" providerId="ADAL" clId="{AAE01E4F-8B57-47A4-9CD6-02C8D4DE366A}" dt="2022-09-20T08:05:39.308" v="6417"/>
          <ac:spMkLst>
            <pc:docMk/>
            <pc:sldMk cId="1719331217" sldId="1817"/>
            <ac:spMk id="39" creationId="{1E8505F4-F3A3-4891-AF9A-8576B1CFC30E}"/>
          </ac:spMkLst>
        </pc:spChg>
        <pc:spChg chg="mod">
          <ac:chgData name="James SEARBY" userId="f5a8e828-329a-465e-9807-122d33517f8b" providerId="ADAL" clId="{AAE01E4F-8B57-47A4-9CD6-02C8D4DE366A}" dt="2022-09-20T08:13:21.682" v="6547"/>
          <ac:spMkLst>
            <pc:docMk/>
            <pc:sldMk cId="1719331217" sldId="1817"/>
            <ac:spMk id="42" creationId="{EF5E66BB-BC9A-4041-81C5-D4B2A541715F}"/>
          </ac:spMkLst>
        </pc:spChg>
        <pc:spChg chg="mod">
          <ac:chgData name="James SEARBY" userId="f5a8e828-329a-465e-9807-122d33517f8b" providerId="ADAL" clId="{AAE01E4F-8B57-47A4-9CD6-02C8D4DE366A}" dt="2022-09-20T06:38:44.009" v="5833" actId="113"/>
          <ac:spMkLst>
            <pc:docMk/>
            <pc:sldMk cId="1719331217" sldId="1817"/>
            <ac:spMk id="97" creationId="{5AC8E0FF-3C7A-4A4F-9440-00417375D3AF}"/>
          </ac:spMkLst>
        </pc:spChg>
        <pc:spChg chg="mod">
          <ac:chgData name="James SEARBY" userId="f5a8e828-329a-465e-9807-122d33517f8b" providerId="ADAL" clId="{AAE01E4F-8B57-47A4-9CD6-02C8D4DE366A}" dt="2022-09-20T09:03:53.555" v="7424" actId="14100"/>
          <ac:spMkLst>
            <pc:docMk/>
            <pc:sldMk cId="1719331217" sldId="1817"/>
            <ac:spMk id="114" creationId="{26A444BA-6CC7-4793-8C24-249DE2861C58}"/>
          </ac:spMkLst>
        </pc:spChg>
        <pc:grpChg chg="add del mod">
          <ac:chgData name="James SEARBY" userId="f5a8e828-329a-465e-9807-122d33517f8b" providerId="ADAL" clId="{AAE01E4F-8B57-47A4-9CD6-02C8D4DE366A}" dt="2022-09-20T08:13:21.481" v="6546" actId="478"/>
          <ac:grpSpMkLst>
            <pc:docMk/>
            <pc:sldMk cId="1719331217" sldId="1817"/>
            <ac:grpSpMk id="37" creationId="{BAA7F902-B5E4-4BFE-AF96-77AA7CC55062}"/>
          </ac:grpSpMkLst>
        </pc:grpChg>
        <pc:grpChg chg="add mod">
          <ac:chgData name="James SEARBY" userId="f5a8e828-329a-465e-9807-122d33517f8b" providerId="ADAL" clId="{AAE01E4F-8B57-47A4-9CD6-02C8D4DE366A}" dt="2022-09-20T08:13:21.682" v="6547"/>
          <ac:grpSpMkLst>
            <pc:docMk/>
            <pc:sldMk cId="1719331217" sldId="1817"/>
            <ac:grpSpMk id="40" creationId="{5735C541-3F1D-4DFF-A020-BFEB27E382D5}"/>
          </ac:grpSpMkLst>
        </pc:grpChg>
        <pc:picChg chg="mod">
          <ac:chgData name="James SEARBY" userId="f5a8e828-329a-465e-9807-122d33517f8b" providerId="ADAL" clId="{AAE01E4F-8B57-47A4-9CD6-02C8D4DE366A}" dt="2022-09-20T08:05:39.308" v="6417"/>
          <ac:picMkLst>
            <pc:docMk/>
            <pc:sldMk cId="1719331217" sldId="1817"/>
            <ac:picMk id="38" creationId="{B65694D0-8964-47F0-8550-AFFD352DA5DF}"/>
          </ac:picMkLst>
        </pc:picChg>
        <pc:picChg chg="mod">
          <ac:chgData name="James SEARBY" userId="f5a8e828-329a-465e-9807-122d33517f8b" providerId="ADAL" clId="{AAE01E4F-8B57-47A4-9CD6-02C8D4DE366A}" dt="2022-09-20T08:13:21.682" v="6547"/>
          <ac:picMkLst>
            <pc:docMk/>
            <pc:sldMk cId="1719331217" sldId="1817"/>
            <ac:picMk id="41" creationId="{C04C0FC0-877F-4719-B50A-AC2BDD787B0A}"/>
          </ac:picMkLst>
        </pc:picChg>
        <pc:picChg chg="del">
          <ac:chgData name="James SEARBY" userId="f5a8e828-329a-465e-9807-122d33517f8b" providerId="ADAL" clId="{AAE01E4F-8B57-47A4-9CD6-02C8D4DE366A}" dt="2022-09-20T08:05:39.181" v="6416" actId="478"/>
          <ac:picMkLst>
            <pc:docMk/>
            <pc:sldMk cId="1719331217" sldId="1817"/>
            <ac:picMk id="116" creationId="{0A605A0E-0697-47C7-A6FD-5CD57C72B75A}"/>
          </ac:picMkLst>
        </pc:picChg>
      </pc:sldChg>
      <pc:sldChg chg="addSp delSp modSp add mod modTransition delAnim modAnim">
        <pc:chgData name="James SEARBY" userId="f5a8e828-329a-465e-9807-122d33517f8b" providerId="ADAL" clId="{AAE01E4F-8B57-47A4-9CD6-02C8D4DE366A}" dt="2022-09-22T14:02:56.791" v="12812" actId="21"/>
        <pc:sldMkLst>
          <pc:docMk/>
          <pc:sldMk cId="275933484" sldId="1818"/>
        </pc:sldMkLst>
        <pc:spChg chg="add del mod ord">
          <ac:chgData name="James SEARBY" userId="f5a8e828-329a-465e-9807-122d33517f8b" providerId="ADAL" clId="{AAE01E4F-8B57-47A4-9CD6-02C8D4DE366A}" dt="2022-09-22T12:35:20.274" v="12294" actId="478"/>
          <ac:spMkLst>
            <pc:docMk/>
            <pc:sldMk cId="275933484" sldId="1818"/>
            <ac:spMk id="2" creationId="{0C42B697-0F6E-45C3-3BBD-B9768CE3FC73}"/>
          </ac:spMkLst>
        </pc:spChg>
        <pc:spChg chg="add mod">
          <ac:chgData name="James SEARBY" userId="f5a8e828-329a-465e-9807-122d33517f8b" providerId="ADAL" clId="{AAE01E4F-8B57-47A4-9CD6-02C8D4DE366A}" dt="2022-09-22T10:16:49.036" v="11828" actId="403"/>
          <ac:spMkLst>
            <pc:docMk/>
            <pc:sldMk cId="275933484" sldId="1818"/>
            <ac:spMk id="7" creationId="{CBA3C7BB-D17D-4B21-882C-EB8A3A88D691}"/>
          </ac:spMkLst>
        </pc:spChg>
        <pc:spChg chg="mod">
          <ac:chgData name="James SEARBY" userId="f5a8e828-329a-465e-9807-122d33517f8b" providerId="ADAL" clId="{AAE01E4F-8B57-47A4-9CD6-02C8D4DE366A}" dt="2022-09-21T18:59:59.640" v="9367" actId="1076"/>
          <ac:spMkLst>
            <pc:docMk/>
            <pc:sldMk cId="275933484" sldId="1818"/>
            <ac:spMk id="13" creationId="{9357E612-A90D-BCF3-F516-A444CE097BA2}"/>
          </ac:spMkLst>
        </pc:spChg>
        <pc:spChg chg="mod">
          <ac:chgData name="James SEARBY" userId="f5a8e828-329a-465e-9807-122d33517f8b" providerId="ADAL" clId="{AAE01E4F-8B57-47A4-9CD6-02C8D4DE366A}" dt="2022-09-20T06:38:12.746" v="5827" actId="207"/>
          <ac:spMkLst>
            <pc:docMk/>
            <pc:sldMk cId="275933484" sldId="1818"/>
            <ac:spMk id="14" creationId="{4BB579D0-AC70-4BCB-95A1-C35E8D71120B}"/>
          </ac:spMkLst>
        </pc:spChg>
        <pc:spChg chg="del">
          <ac:chgData name="James SEARBY" userId="f5a8e828-329a-465e-9807-122d33517f8b" providerId="ADAL" clId="{AAE01E4F-8B57-47A4-9CD6-02C8D4DE366A}" dt="2022-09-22T12:30:13.701" v="12250" actId="478"/>
          <ac:spMkLst>
            <pc:docMk/>
            <pc:sldMk cId="275933484" sldId="1818"/>
            <ac:spMk id="20" creationId="{73858E64-3330-8840-BDD8-0A069CB67649}"/>
          </ac:spMkLst>
        </pc:spChg>
        <pc:spChg chg="mod ord">
          <ac:chgData name="James SEARBY" userId="f5a8e828-329a-465e-9807-122d33517f8b" providerId="ADAL" clId="{AAE01E4F-8B57-47A4-9CD6-02C8D4DE366A}" dt="2022-09-22T12:36:05.575" v="12299" actId="207"/>
          <ac:spMkLst>
            <pc:docMk/>
            <pc:sldMk cId="275933484" sldId="1818"/>
            <ac:spMk id="22" creationId="{85DE3814-405F-5C04-1257-8F1C8F041BB7}"/>
          </ac:spMkLst>
        </pc:spChg>
        <pc:spChg chg="add del">
          <ac:chgData name="James SEARBY" userId="f5a8e828-329a-465e-9807-122d33517f8b" providerId="ADAL" clId="{AAE01E4F-8B57-47A4-9CD6-02C8D4DE366A}" dt="2022-09-21T19:02:16.209" v="9387" actId="478"/>
          <ac:spMkLst>
            <pc:docMk/>
            <pc:sldMk cId="275933484" sldId="1818"/>
            <ac:spMk id="24" creationId="{FAD69A71-717B-26E2-6CDD-9DEDB7B61223}"/>
          </ac:spMkLst>
        </pc:spChg>
        <pc:spChg chg="del">
          <ac:chgData name="James SEARBY" userId="f5a8e828-329a-465e-9807-122d33517f8b" providerId="ADAL" clId="{AAE01E4F-8B57-47A4-9CD6-02C8D4DE366A}" dt="2022-09-21T19:02:17.759" v="9389" actId="478"/>
          <ac:spMkLst>
            <pc:docMk/>
            <pc:sldMk cId="275933484" sldId="1818"/>
            <ac:spMk id="25" creationId="{3D732B0D-3523-DB14-CA6A-05720D2D47F6}"/>
          </ac:spMkLst>
        </pc:spChg>
        <pc:spChg chg="del">
          <ac:chgData name="James SEARBY" userId="f5a8e828-329a-465e-9807-122d33517f8b" providerId="ADAL" clId="{AAE01E4F-8B57-47A4-9CD6-02C8D4DE366A}" dt="2022-09-21T19:02:16.995" v="9388" actId="478"/>
          <ac:spMkLst>
            <pc:docMk/>
            <pc:sldMk cId="275933484" sldId="1818"/>
            <ac:spMk id="26" creationId="{B90092B4-BBE0-A901-6273-CFA206B661A6}"/>
          </ac:spMkLst>
        </pc:spChg>
        <pc:spChg chg="mod ord">
          <ac:chgData name="James SEARBY" userId="f5a8e828-329a-465e-9807-122d33517f8b" providerId="ADAL" clId="{AAE01E4F-8B57-47A4-9CD6-02C8D4DE366A}" dt="2022-09-22T12:32:17.690" v="12266" actId="166"/>
          <ac:spMkLst>
            <pc:docMk/>
            <pc:sldMk cId="275933484" sldId="1818"/>
            <ac:spMk id="28" creationId="{13011160-467D-FE2C-50C0-8A2743EBC597}"/>
          </ac:spMkLst>
        </pc:spChg>
        <pc:spChg chg="del">
          <ac:chgData name="James SEARBY" userId="f5a8e828-329a-465e-9807-122d33517f8b" providerId="ADAL" clId="{AAE01E4F-8B57-47A4-9CD6-02C8D4DE366A}" dt="2022-09-21T19:02:25.287" v="9397" actId="478"/>
          <ac:spMkLst>
            <pc:docMk/>
            <pc:sldMk cId="275933484" sldId="1818"/>
            <ac:spMk id="31" creationId="{7E3D8478-3829-2A7D-D0BF-3127715FE450}"/>
          </ac:spMkLst>
        </pc:spChg>
        <pc:spChg chg="del">
          <ac:chgData name="James SEARBY" userId="f5a8e828-329a-465e-9807-122d33517f8b" providerId="ADAL" clId="{AAE01E4F-8B57-47A4-9CD6-02C8D4DE366A}" dt="2022-09-21T19:02:20.936" v="9392" actId="478"/>
          <ac:spMkLst>
            <pc:docMk/>
            <pc:sldMk cId="275933484" sldId="1818"/>
            <ac:spMk id="32" creationId="{30D708E7-32DE-A1F4-9ED5-961E3232C384}"/>
          </ac:spMkLst>
        </pc:spChg>
        <pc:spChg chg="del">
          <ac:chgData name="James SEARBY" userId="f5a8e828-329a-465e-9807-122d33517f8b" providerId="ADAL" clId="{AAE01E4F-8B57-47A4-9CD6-02C8D4DE366A}" dt="2022-09-21T19:02:22.686" v="9394" actId="478"/>
          <ac:spMkLst>
            <pc:docMk/>
            <pc:sldMk cId="275933484" sldId="1818"/>
            <ac:spMk id="33" creationId="{F4C1B963-8AB6-5B2B-0368-AE80FD967518}"/>
          </ac:spMkLst>
        </pc:spChg>
        <pc:spChg chg="del">
          <ac:chgData name="James SEARBY" userId="f5a8e828-329a-465e-9807-122d33517f8b" providerId="ADAL" clId="{AAE01E4F-8B57-47A4-9CD6-02C8D4DE366A}" dt="2022-09-21T19:02:24.390" v="9396" actId="478"/>
          <ac:spMkLst>
            <pc:docMk/>
            <pc:sldMk cId="275933484" sldId="1818"/>
            <ac:spMk id="34" creationId="{82CBD8DD-FCDF-A050-9D23-5A819048E032}"/>
          </ac:spMkLst>
        </pc:spChg>
        <pc:spChg chg="del">
          <ac:chgData name="James SEARBY" userId="f5a8e828-329a-465e-9807-122d33517f8b" providerId="ADAL" clId="{AAE01E4F-8B57-47A4-9CD6-02C8D4DE366A}" dt="2022-09-21T19:02:23.527" v="9395" actId="478"/>
          <ac:spMkLst>
            <pc:docMk/>
            <pc:sldMk cId="275933484" sldId="1818"/>
            <ac:spMk id="35" creationId="{8A9F9B5E-6725-213F-D277-35AC72A6C79C}"/>
          </ac:spMkLst>
        </pc:spChg>
        <pc:spChg chg="add mod">
          <ac:chgData name="James SEARBY" userId="f5a8e828-329a-465e-9807-122d33517f8b" providerId="ADAL" clId="{AAE01E4F-8B57-47A4-9CD6-02C8D4DE366A}" dt="2022-09-22T10:17:04.554" v="11834" actId="1076"/>
          <ac:spMkLst>
            <pc:docMk/>
            <pc:sldMk cId="275933484" sldId="1818"/>
            <ac:spMk id="40" creationId="{02890FB5-D9A9-4F3E-AF6C-B19E71C5EC73}"/>
          </ac:spMkLst>
        </pc:spChg>
        <pc:spChg chg="add mod">
          <ac:chgData name="James SEARBY" userId="f5a8e828-329a-465e-9807-122d33517f8b" providerId="ADAL" clId="{AAE01E4F-8B57-47A4-9CD6-02C8D4DE366A}" dt="2022-09-22T10:16:53.499" v="11830" actId="403"/>
          <ac:spMkLst>
            <pc:docMk/>
            <pc:sldMk cId="275933484" sldId="1818"/>
            <ac:spMk id="41" creationId="{DC1DD448-C1FE-42E7-A36A-2C8491F71864}"/>
          </ac:spMkLst>
        </pc:spChg>
        <pc:spChg chg="add del mod">
          <ac:chgData name="James SEARBY" userId="f5a8e828-329a-465e-9807-122d33517f8b" providerId="ADAL" clId="{AAE01E4F-8B57-47A4-9CD6-02C8D4DE366A}" dt="2022-09-22T12:31:42.634" v="12262"/>
          <ac:spMkLst>
            <pc:docMk/>
            <pc:sldMk cId="275933484" sldId="1818"/>
            <ac:spMk id="43" creationId="{2A69E2B0-DD6A-45B3-B831-E141E5E95E8F}"/>
          </ac:spMkLst>
        </pc:spChg>
        <pc:spChg chg="add mod">
          <ac:chgData name="James SEARBY" userId="f5a8e828-329a-465e-9807-122d33517f8b" providerId="ADAL" clId="{AAE01E4F-8B57-47A4-9CD6-02C8D4DE366A}" dt="2022-09-22T12:33:11.354" v="12276" actId="1038"/>
          <ac:spMkLst>
            <pc:docMk/>
            <pc:sldMk cId="275933484" sldId="1818"/>
            <ac:spMk id="44" creationId="{56003333-6FD6-46CB-8874-1938B0E6B45B}"/>
          </ac:spMkLst>
        </pc:spChg>
        <pc:spChg chg="add mod">
          <ac:chgData name="James SEARBY" userId="f5a8e828-329a-465e-9807-122d33517f8b" providerId="ADAL" clId="{AAE01E4F-8B57-47A4-9CD6-02C8D4DE366A}" dt="2022-09-22T12:33:11.354" v="12276" actId="1038"/>
          <ac:spMkLst>
            <pc:docMk/>
            <pc:sldMk cId="275933484" sldId="1818"/>
            <ac:spMk id="46" creationId="{D19D5A31-C2CF-474D-9581-D2485A260AC1}"/>
          </ac:spMkLst>
        </pc:spChg>
        <pc:spChg chg="mod">
          <ac:chgData name="James SEARBY" userId="f5a8e828-329a-465e-9807-122d33517f8b" providerId="ADAL" clId="{AAE01E4F-8B57-47A4-9CD6-02C8D4DE366A}" dt="2022-09-20T08:05:48.165" v="6423"/>
          <ac:spMkLst>
            <pc:docMk/>
            <pc:sldMk cId="275933484" sldId="1818"/>
            <ac:spMk id="47" creationId="{9037D92C-C0BB-4C0F-8CDB-2D76878B84B2}"/>
          </ac:spMkLst>
        </pc:spChg>
        <pc:spChg chg="mod ord">
          <ac:chgData name="James SEARBY" userId="f5a8e828-329a-465e-9807-122d33517f8b" providerId="ADAL" clId="{AAE01E4F-8B57-47A4-9CD6-02C8D4DE366A}" dt="2022-09-22T12:32:20.278" v="12267" actId="166"/>
          <ac:spMkLst>
            <pc:docMk/>
            <pc:sldMk cId="275933484" sldId="1818"/>
            <ac:spMk id="47" creationId="{ABF960F7-88BC-F2F8-F4F0-BCCCD7FE0A91}"/>
          </ac:spMkLst>
        </pc:spChg>
        <pc:spChg chg="add mod">
          <ac:chgData name="James SEARBY" userId="f5a8e828-329a-465e-9807-122d33517f8b" providerId="ADAL" clId="{AAE01E4F-8B57-47A4-9CD6-02C8D4DE366A}" dt="2022-09-22T12:33:11.354" v="12276" actId="1038"/>
          <ac:spMkLst>
            <pc:docMk/>
            <pc:sldMk cId="275933484" sldId="1818"/>
            <ac:spMk id="48" creationId="{9DBEB12E-0C23-4B83-8846-86A33678955E}"/>
          </ac:spMkLst>
        </pc:spChg>
        <pc:spChg chg="add mod">
          <ac:chgData name="James SEARBY" userId="f5a8e828-329a-465e-9807-122d33517f8b" providerId="ADAL" clId="{AAE01E4F-8B57-47A4-9CD6-02C8D4DE366A}" dt="2022-09-22T12:33:11.354" v="12276" actId="1038"/>
          <ac:spMkLst>
            <pc:docMk/>
            <pc:sldMk cId="275933484" sldId="1818"/>
            <ac:spMk id="49" creationId="{DB0CC8C7-B04F-4BD2-BA0D-DB15937C6D70}"/>
          </ac:spMkLst>
        </pc:spChg>
        <pc:spChg chg="add mod">
          <ac:chgData name="James SEARBY" userId="f5a8e828-329a-465e-9807-122d33517f8b" providerId="ADAL" clId="{AAE01E4F-8B57-47A4-9CD6-02C8D4DE366A}" dt="2022-09-22T14:02:54.465" v="12811" actId="692"/>
          <ac:spMkLst>
            <pc:docMk/>
            <pc:sldMk cId="275933484" sldId="1818"/>
            <ac:spMk id="50" creationId="{8238FC06-2386-4727-ACD8-EAB17CD4242A}"/>
          </ac:spMkLst>
        </pc:spChg>
        <pc:spChg chg="mod">
          <ac:chgData name="James SEARBY" userId="f5a8e828-329a-465e-9807-122d33517f8b" providerId="ADAL" clId="{AAE01E4F-8B57-47A4-9CD6-02C8D4DE366A}" dt="2022-09-20T08:13:12.986" v="6541"/>
          <ac:spMkLst>
            <pc:docMk/>
            <pc:sldMk cId="275933484" sldId="1818"/>
            <ac:spMk id="50" creationId="{DA1D693D-FD51-43EE-95EB-33663D05D45B}"/>
          </ac:spMkLst>
        </pc:spChg>
        <pc:spChg chg="mod ord">
          <ac:chgData name="James SEARBY" userId="f5a8e828-329a-465e-9807-122d33517f8b" providerId="ADAL" clId="{AAE01E4F-8B57-47A4-9CD6-02C8D4DE366A}" dt="2022-09-22T12:35:28.488" v="12296" actId="1035"/>
          <ac:spMkLst>
            <pc:docMk/>
            <pc:sldMk cId="275933484" sldId="1818"/>
            <ac:spMk id="51" creationId="{92AF0840-85D5-512D-E7AA-EA1516117D65}"/>
          </ac:spMkLst>
        </pc:spChg>
        <pc:spChg chg="add mod">
          <ac:chgData name="James SEARBY" userId="f5a8e828-329a-465e-9807-122d33517f8b" providerId="ADAL" clId="{AAE01E4F-8B57-47A4-9CD6-02C8D4DE366A}" dt="2022-09-22T14:02:54.465" v="12811" actId="692"/>
          <ac:spMkLst>
            <pc:docMk/>
            <pc:sldMk cId="275933484" sldId="1818"/>
            <ac:spMk id="52" creationId="{D2DC3007-95DC-4C9D-8C17-A3989AB8894E}"/>
          </ac:spMkLst>
        </pc:spChg>
        <pc:spChg chg="add mod">
          <ac:chgData name="James SEARBY" userId="f5a8e828-329a-465e-9807-122d33517f8b" providerId="ADAL" clId="{AAE01E4F-8B57-47A4-9CD6-02C8D4DE366A}" dt="2022-09-22T14:02:54.465" v="12811" actId="692"/>
          <ac:spMkLst>
            <pc:docMk/>
            <pc:sldMk cId="275933484" sldId="1818"/>
            <ac:spMk id="53" creationId="{E4DA1BC6-5DA9-435C-A959-61814DB1280F}"/>
          </ac:spMkLst>
        </pc:spChg>
        <pc:spChg chg="add mod">
          <ac:chgData name="James SEARBY" userId="f5a8e828-329a-465e-9807-122d33517f8b" providerId="ADAL" clId="{AAE01E4F-8B57-47A4-9CD6-02C8D4DE366A}" dt="2022-09-22T14:02:54.465" v="12811" actId="692"/>
          <ac:spMkLst>
            <pc:docMk/>
            <pc:sldMk cId="275933484" sldId="1818"/>
            <ac:spMk id="54" creationId="{A995ABC2-FE10-4FCA-AD19-1FADDDF2043C}"/>
          </ac:spMkLst>
        </pc:spChg>
        <pc:spChg chg="add mod">
          <ac:chgData name="James SEARBY" userId="f5a8e828-329a-465e-9807-122d33517f8b" providerId="ADAL" clId="{AAE01E4F-8B57-47A4-9CD6-02C8D4DE366A}" dt="2022-09-22T12:33:11.354" v="12276" actId="1038"/>
          <ac:spMkLst>
            <pc:docMk/>
            <pc:sldMk cId="275933484" sldId="1818"/>
            <ac:spMk id="56" creationId="{F17D6CC7-64DA-499D-AC26-A07DDF822F5D}"/>
          </ac:spMkLst>
        </pc:spChg>
        <pc:spChg chg="add mod">
          <ac:chgData name="James SEARBY" userId="f5a8e828-329a-465e-9807-122d33517f8b" providerId="ADAL" clId="{AAE01E4F-8B57-47A4-9CD6-02C8D4DE366A}" dt="2022-09-22T12:33:11.354" v="12276" actId="1038"/>
          <ac:spMkLst>
            <pc:docMk/>
            <pc:sldMk cId="275933484" sldId="1818"/>
            <ac:spMk id="60" creationId="{53C43547-2564-4E9B-A468-E026E4740306}"/>
          </ac:spMkLst>
        </pc:spChg>
        <pc:spChg chg="add del mod">
          <ac:chgData name="James SEARBY" userId="f5a8e828-329a-465e-9807-122d33517f8b" providerId="ADAL" clId="{AAE01E4F-8B57-47A4-9CD6-02C8D4DE366A}" dt="2022-09-22T12:35:22.867" v="12295" actId="478"/>
          <ac:spMkLst>
            <pc:docMk/>
            <pc:sldMk cId="275933484" sldId="1818"/>
            <ac:spMk id="61" creationId="{6D75A32B-CCF4-494A-904F-1BF2D0079153}"/>
          </ac:spMkLst>
        </pc:spChg>
        <pc:spChg chg="del mod topLvl">
          <ac:chgData name="James SEARBY" userId="f5a8e828-329a-465e-9807-122d33517f8b" providerId="ADAL" clId="{AAE01E4F-8B57-47A4-9CD6-02C8D4DE366A}" dt="2022-09-22T12:36:08.415" v="12300" actId="478"/>
          <ac:spMkLst>
            <pc:docMk/>
            <pc:sldMk cId="275933484" sldId="1818"/>
            <ac:spMk id="63" creationId="{30523028-3FA0-4C28-B1CF-800804E18171}"/>
          </ac:spMkLst>
        </pc:spChg>
        <pc:spChg chg="del mod topLvl">
          <ac:chgData name="James SEARBY" userId="f5a8e828-329a-465e-9807-122d33517f8b" providerId="ADAL" clId="{AAE01E4F-8B57-47A4-9CD6-02C8D4DE366A}" dt="2022-09-22T12:36:09.568" v="12301" actId="478"/>
          <ac:spMkLst>
            <pc:docMk/>
            <pc:sldMk cId="275933484" sldId="1818"/>
            <ac:spMk id="64" creationId="{51F357CA-DF64-47C2-953C-016EA18CADAD}"/>
          </ac:spMkLst>
        </pc:spChg>
        <pc:spChg chg="add del mod">
          <ac:chgData name="James SEARBY" userId="f5a8e828-329a-465e-9807-122d33517f8b" providerId="ADAL" clId="{AAE01E4F-8B57-47A4-9CD6-02C8D4DE366A}" dt="2022-09-22T14:02:56.791" v="12812" actId="21"/>
          <ac:spMkLst>
            <pc:docMk/>
            <pc:sldMk cId="275933484" sldId="1818"/>
            <ac:spMk id="65" creationId="{848A1CA5-F357-4EB6-B359-84ABCCC457C3}"/>
          </ac:spMkLst>
        </pc:spChg>
        <pc:spChg chg="add mod ord">
          <ac:chgData name="James SEARBY" userId="f5a8e828-329a-465e-9807-122d33517f8b" providerId="ADAL" clId="{AAE01E4F-8B57-47A4-9CD6-02C8D4DE366A}" dt="2022-09-21T18:59:29.006" v="9363" actId="167"/>
          <ac:spMkLst>
            <pc:docMk/>
            <pc:sldMk cId="275933484" sldId="1818"/>
            <ac:spMk id="79" creationId="{EA310180-6183-49E6-AEFE-48A2B303B43C}"/>
          </ac:spMkLst>
        </pc:spChg>
        <pc:spChg chg="add mod ord">
          <ac:chgData name="James SEARBY" userId="f5a8e828-329a-465e-9807-122d33517f8b" providerId="ADAL" clId="{AAE01E4F-8B57-47A4-9CD6-02C8D4DE366A}" dt="2022-09-21T19:01:32.360" v="9380" actId="167"/>
          <ac:spMkLst>
            <pc:docMk/>
            <pc:sldMk cId="275933484" sldId="1818"/>
            <ac:spMk id="83" creationId="{C285E74F-B7D7-4546-839D-78680ABB4F9B}"/>
          </ac:spMkLst>
        </pc:spChg>
        <pc:spChg chg="mod">
          <ac:chgData name="James SEARBY" userId="f5a8e828-329a-465e-9807-122d33517f8b" providerId="ADAL" clId="{AAE01E4F-8B57-47A4-9CD6-02C8D4DE366A}" dt="2022-09-22T12:30:52.055" v="12259" actId="1076"/>
          <ac:spMkLst>
            <pc:docMk/>
            <pc:sldMk cId="275933484" sldId="1818"/>
            <ac:spMk id="86" creationId="{1E86E720-EF61-4841-91D1-4F41BC90685D}"/>
          </ac:spMkLst>
        </pc:spChg>
        <pc:spChg chg="mod">
          <ac:chgData name="James SEARBY" userId="f5a8e828-329a-465e-9807-122d33517f8b" providerId="ADAL" clId="{AAE01E4F-8B57-47A4-9CD6-02C8D4DE366A}" dt="2022-09-22T12:30:52.055" v="12259" actId="1076"/>
          <ac:spMkLst>
            <pc:docMk/>
            <pc:sldMk cId="275933484" sldId="1818"/>
            <ac:spMk id="87" creationId="{8DE7176E-696C-4CF4-B4DF-AA44DB7D5A3F}"/>
          </ac:spMkLst>
        </pc:spChg>
        <pc:spChg chg="mod">
          <ac:chgData name="James SEARBY" userId="f5a8e828-329a-465e-9807-122d33517f8b" providerId="ADAL" clId="{AAE01E4F-8B57-47A4-9CD6-02C8D4DE366A}" dt="2022-09-22T12:30:52.055" v="12259" actId="1076"/>
          <ac:spMkLst>
            <pc:docMk/>
            <pc:sldMk cId="275933484" sldId="1818"/>
            <ac:spMk id="88" creationId="{DDB6318E-6FDE-442C-AE8A-6A5ED0429558}"/>
          </ac:spMkLst>
        </pc:spChg>
        <pc:spChg chg="mod">
          <ac:chgData name="James SEARBY" userId="f5a8e828-329a-465e-9807-122d33517f8b" providerId="ADAL" clId="{AAE01E4F-8B57-47A4-9CD6-02C8D4DE366A}" dt="2022-09-22T12:30:52.055" v="12259" actId="1076"/>
          <ac:spMkLst>
            <pc:docMk/>
            <pc:sldMk cId="275933484" sldId="1818"/>
            <ac:spMk id="89" creationId="{8D7CE936-590A-4404-89F6-C3BACCCF7F74}"/>
          </ac:spMkLst>
        </pc:spChg>
        <pc:spChg chg="mod">
          <ac:chgData name="James SEARBY" userId="f5a8e828-329a-465e-9807-122d33517f8b" providerId="ADAL" clId="{AAE01E4F-8B57-47A4-9CD6-02C8D4DE366A}" dt="2022-09-22T12:30:52.055" v="12259" actId="1076"/>
          <ac:spMkLst>
            <pc:docMk/>
            <pc:sldMk cId="275933484" sldId="1818"/>
            <ac:spMk id="90" creationId="{7932EBF2-99FE-4D35-BDBD-3FBE6467A6E1}"/>
          </ac:spMkLst>
        </pc:spChg>
        <pc:spChg chg="mod">
          <ac:chgData name="James SEARBY" userId="f5a8e828-329a-465e-9807-122d33517f8b" providerId="ADAL" clId="{AAE01E4F-8B57-47A4-9CD6-02C8D4DE366A}" dt="2022-09-22T12:30:52.055" v="12259" actId="1076"/>
          <ac:spMkLst>
            <pc:docMk/>
            <pc:sldMk cId="275933484" sldId="1818"/>
            <ac:spMk id="92" creationId="{85628FEA-5DFF-4C8E-9048-8C02D95CF5DE}"/>
          </ac:spMkLst>
        </pc:spChg>
        <pc:spChg chg="mod">
          <ac:chgData name="James SEARBY" userId="f5a8e828-329a-465e-9807-122d33517f8b" providerId="ADAL" clId="{AAE01E4F-8B57-47A4-9CD6-02C8D4DE366A}" dt="2022-09-22T12:30:52.055" v="12259" actId="1076"/>
          <ac:spMkLst>
            <pc:docMk/>
            <pc:sldMk cId="275933484" sldId="1818"/>
            <ac:spMk id="93" creationId="{15E81549-6021-4AC3-B727-973FBF70883D}"/>
          </ac:spMkLst>
        </pc:spChg>
        <pc:spChg chg="mod">
          <ac:chgData name="James SEARBY" userId="f5a8e828-329a-465e-9807-122d33517f8b" providerId="ADAL" clId="{AAE01E4F-8B57-47A4-9CD6-02C8D4DE366A}" dt="2022-09-22T12:30:52.055" v="12259" actId="1076"/>
          <ac:spMkLst>
            <pc:docMk/>
            <pc:sldMk cId="275933484" sldId="1818"/>
            <ac:spMk id="94" creationId="{85281C71-E4FB-43A8-8AE9-DB46E5A34702}"/>
          </ac:spMkLst>
        </pc:spChg>
        <pc:spChg chg="mod">
          <ac:chgData name="James SEARBY" userId="f5a8e828-329a-465e-9807-122d33517f8b" providerId="ADAL" clId="{AAE01E4F-8B57-47A4-9CD6-02C8D4DE366A}" dt="2022-09-22T12:30:52.055" v="12259" actId="1076"/>
          <ac:spMkLst>
            <pc:docMk/>
            <pc:sldMk cId="275933484" sldId="1818"/>
            <ac:spMk id="95" creationId="{CA6AFED8-D80C-42C2-A9CD-6F6449EBC274}"/>
          </ac:spMkLst>
        </pc:spChg>
        <pc:spChg chg="mod">
          <ac:chgData name="James SEARBY" userId="f5a8e828-329a-465e-9807-122d33517f8b" providerId="ADAL" clId="{AAE01E4F-8B57-47A4-9CD6-02C8D4DE366A}" dt="2022-09-22T12:30:52.055" v="12259" actId="1076"/>
          <ac:spMkLst>
            <pc:docMk/>
            <pc:sldMk cId="275933484" sldId="1818"/>
            <ac:spMk id="96" creationId="{052DF476-9547-4A57-BD67-22F7C7B9D15A}"/>
          </ac:spMkLst>
        </pc:spChg>
        <pc:spChg chg="mod">
          <ac:chgData name="James SEARBY" userId="f5a8e828-329a-465e-9807-122d33517f8b" providerId="ADAL" clId="{AAE01E4F-8B57-47A4-9CD6-02C8D4DE366A}" dt="2022-09-22T12:30:52.055" v="12259" actId="1076"/>
          <ac:spMkLst>
            <pc:docMk/>
            <pc:sldMk cId="275933484" sldId="1818"/>
            <ac:spMk id="97" creationId="{AA166F3E-AC36-487D-846C-AF42905E8B0E}"/>
          </ac:spMkLst>
        </pc:spChg>
        <pc:grpChg chg="add mod">
          <ac:chgData name="James SEARBY" userId="f5a8e828-329a-465e-9807-122d33517f8b" providerId="ADAL" clId="{AAE01E4F-8B57-47A4-9CD6-02C8D4DE366A}" dt="2022-09-21T19:07:19.278" v="9450" actId="164"/>
          <ac:grpSpMkLst>
            <pc:docMk/>
            <pc:sldMk cId="275933484" sldId="1818"/>
            <ac:grpSpMk id="4" creationId="{2401B8DE-3736-4957-BE0E-9D4AE8492732}"/>
          </ac:grpSpMkLst>
        </pc:grpChg>
        <pc:grpChg chg="add del mod">
          <ac:chgData name="James SEARBY" userId="f5a8e828-329a-465e-9807-122d33517f8b" providerId="ADAL" clId="{AAE01E4F-8B57-47A4-9CD6-02C8D4DE366A}" dt="2022-09-20T08:13:12.739" v="6540" actId="478"/>
          <ac:grpSpMkLst>
            <pc:docMk/>
            <pc:sldMk cId="275933484" sldId="1818"/>
            <ac:grpSpMk id="45" creationId="{72E4C70F-DD00-40C7-A872-49915DEDAF53}"/>
          </ac:grpSpMkLst>
        </pc:grpChg>
        <pc:grpChg chg="add mod">
          <ac:chgData name="James SEARBY" userId="f5a8e828-329a-465e-9807-122d33517f8b" providerId="ADAL" clId="{AAE01E4F-8B57-47A4-9CD6-02C8D4DE366A}" dt="2022-09-20T08:13:12.986" v="6541"/>
          <ac:grpSpMkLst>
            <pc:docMk/>
            <pc:sldMk cId="275933484" sldId="1818"/>
            <ac:grpSpMk id="48" creationId="{6F9AE309-909A-49A9-83FB-856BFD68FA03}"/>
          </ac:grpSpMkLst>
        </pc:grpChg>
        <pc:grpChg chg="add del mod">
          <ac:chgData name="James SEARBY" userId="f5a8e828-329a-465e-9807-122d33517f8b" providerId="ADAL" clId="{AAE01E4F-8B57-47A4-9CD6-02C8D4DE366A}" dt="2022-09-22T12:36:08.415" v="12300" actId="478"/>
          <ac:grpSpMkLst>
            <pc:docMk/>
            <pc:sldMk cId="275933484" sldId="1818"/>
            <ac:grpSpMk id="62" creationId="{069E1DCB-2B2E-4FC7-B1FD-380A6D3192B8}"/>
          </ac:grpSpMkLst>
        </pc:grpChg>
        <pc:grpChg chg="add del mod">
          <ac:chgData name="James SEARBY" userId="f5a8e828-329a-465e-9807-122d33517f8b" providerId="ADAL" clId="{AAE01E4F-8B57-47A4-9CD6-02C8D4DE366A}" dt="2022-09-22T12:31:54.968" v="12263" actId="478"/>
          <ac:grpSpMkLst>
            <pc:docMk/>
            <pc:sldMk cId="275933484" sldId="1818"/>
            <ac:grpSpMk id="85" creationId="{A5B4E2AA-0376-40E8-804A-D6E49A6293FC}"/>
          </ac:grpSpMkLst>
        </pc:grpChg>
        <pc:picChg chg="del mod">
          <ac:chgData name="James SEARBY" userId="f5a8e828-329a-465e-9807-122d33517f8b" providerId="ADAL" clId="{AAE01E4F-8B57-47A4-9CD6-02C8D4DE366A}" dt="2022-09-21T18:58:55.112" v="9358" actId="478"/>
          <ac:picMkLst>
            <pc:docMk/>
            <pc:sldMk cId="275933484" sldId="1818"/>
            <ac:picMk id="9" creationId="{50B90614-A282-557D-7420-9F6225B5F53D}"/>
          </ac:picMkLst>
        </pc:picChg>
        <pc:picChg chg="del">
          <ac:chgData name="James SEARBY" userId="f5a8e828-329a-465e-9807-122d33517f8b" providerId="ADAL" clId="{AAE01E4F-8B57-47A4-9CD6-02C8D4DE366A}" dt="2022-09-22T10:20:32.710" v="11850" actId="478"/>
          <ac:picMkLst>
            <pc:docMk/>
            <pc:sldMk cId="275933484" sldId="1818"/>
            <ac:picMk id="15" creationId="{D1E46995-DE73-E1AA-6077-0BD01FDD131D}"/>
          </ac:picMkLst>
        </pc:picChg>
        <pc:picChg chg="mod">
          <ac:chgData name="James SEARBY" userId="f5a8e828-329a-465e-9807-122d33517f8b" providerId="ADAL" clId="{AAE01E4F-8B57-47A4-9CD6-02C8D4DE366A}" dt="2022-09-21T19:07:19.278" v="9450" actId="164"/>
          <ac:picMkLst>
            <pc:docMk/>
            <pc:sldMk cId="275933484" sldId="1818"/>
            <ac:picMk id="16" creationId="{5ACEEEF5-092E-0301-04AE-AFE6E65CEE6E}"/>
          </ac:picMkLst>
        </pc:picChg>
        <pc:picChg chg="del">
          <ac:chgData name="James SEARBY" userId="f5a8e828-329a-465e-9807-122d33517f8b" providerId="ADAL" clId="{AAE01E4F-8B57-47A4-9CD6-02C8D4DE366A}" dt="2022-09-21T19:02:19.587" v="9390" actId="478"/>
          <ac:picMkLst>
            <pc:docMk/>
            <pc:sldMk cId="275933484" sldId="1818"/>
            <ac:picMk id="17" creationId="{2A19D233-0C1A-306D-2506-46D3D7A37E37}"/>
          </ac:picMkLst>
        </pc:picChg>
        <pc:picChg chg="del">
          <ac:chgData name="James SEARBY" userId="f5a8e828-329a-465e-9807-122d33517f8b" providerId="ADAL" clId="{AAE01E4F-8B57-47A4-9CD6-02C8D4DE366A}" dt="2022-09-21T19:02:20.251" v="9391" actId="478"/>
          <ac:picMkLst>
            <pc:docMk/>
            <pc:sldMk cId="275933484" sldId="1818"/>
            <ac:picMk id="18" creationId="{8AD5C508-A89F-A8F2-CCFB-6244BBADD6BB}"/>
          </ac:picMkLst>
        </pc:picChg>
        <pc:picChg chg="del mod">
          <ac:chgData name="James SEARBY" userId="f5a8e828-329a-465e-9807-122d33517f8b" providerId="ADAL" clId="{AAE01E4F-8B57-47A4-9CD6-02C8D4DE366A}" dt="2022-09-22T06:46:06.797" v="9550" actId="478"/>
          <ac:picMkLst>
            <pc:docMk/>
            <pc:sldMk cId="275933484" sldId="1818"/>
            <ac:picMk id="30" creationId="{2EBF3855-C11A-4776-9E09-9A25882F7A1D}"/>
          </ac:picMkLst>
        </pc:picChg>
        <pc:picChg chg="del">
          <ac:chgData name="James SEARBY" userId="f5a8e828-329a-465e-9807-122d33517f8b" providerId="ADAL" clId="{AAE01E4F-8B57-47A4-9CD6-02C8D4DE366A}" dt="2022-09-21T19:02:21.591" v="9393" actId="478"/>
          <ac:picMkLst>
            <pc:docMk/>
            <pc:sldMk cId="275933484" sldId="1818"/>
            <ac:picMk id="36" creationId="{FBBD8608-62E6-1CDC-3EB5-1E98E969A9FE}"/>
          </ac:picMkLst>
        </pc:picChg>
        <pc:picChg chg="add mod">
          <ac:chgData name="James SEARBY" userId="f5a8e828-329a-465e-9807-122d33517f8b" providerId="ADAL" clId="{AAE01E4F-8B57-47A4-9CD6-02C8D4DE366A}" dt="2022-09-22T10:21:16.399" v="11859" actId="1035"/>
          <ac:picMkLst>
            <pc:docMk/>
            <pc:sldMk cId="275933484" sldId="1818"/>
            <ac:picMk id="42" creationId="{98D4CF82-2C30-4635-B772-36325397032A}"/>
          </ac:picMkLst>
        </pc:picChg>
        <pc:picChg chg="mod">
          <ac:chgData name="James SEARBY" userId="f5a8e828-329a-465e-9807-122d33517f8b" providerId="ADAL" clId="{AAE01E4F-8B57-47A4-9CD6-02C8D4DE366A}" dt="2022-09-21T19:07:19.278" v="9450" actId="164"/>
          <ac:picMkLst>
            <pc:docMk/>
            <pc:sldMk cId="275933484" sldId="1818"/>
            <ac:picMk id="45" creationId="{28F8D0A5-411A-AC80-465B-8B3EAAD38379}"/>
          </ac:picMkLst>
        </pc:picChg>
        <pc:picChg chg="del">
          <ac:chgData name="James SEARBY" userId="f5a8e828-329a-465e-9807-122d33517f8b" providerId="ADAL" clId="{AAE01E4F-8B57-47A4-9CD6-02C8D4DE366A}" dt="2022-09-21T18:59:55.892" v="9366" actId="478"/>
          <ac:picMkLst>
            <pc:docMk/>
            <pc:sldMk cId="275933484" sldId="1818"/>
            <ac:picMk id="46" creationId="{0D5233CE-479E-6CD8-0CC9-413A67F6E8DD}"/>
          </ac:picMkLst>
        </pc:picChg>
        <pc:picChg chg="mod">
          <ac:chgData name="James SEARBY" userId="f5a8e828-329a-465e-9807-122d33517f8b" providerId="ADAL" clId="{AAE01E4F-8B57-47A4-9CD6-02C8D4DE366A}" dt="2022-09-20T08:05:48.165" v="6423"/>
          <ac:picMkLst>
            <pc:docMk/>
            <pc:sldMk cId="275933484" sldId="1818"/>
            <ac:picMk id="46" creationId="{CDDF2243-A6F6-45D6-8DA1-00583818502F}"/>
          </ac:picMkLst>
        </pc:picChg>
        <pc:picChg chg="mod">
          <ac:chgData name="James SEARBY" userId="f5a8e828-329a-465e-9807-122d33517f8b" providerId="ADAL" clId="{AAE01E4F-8B57-47A4-9CD6-02C8D4DE366A}" dt="2022-09-20T08:13:12.986" v="6541"/>
          <ac:picMkLst>
            <pc:docMk/>
            <pc:sldMk cId="275933484" sldId="1818"/>
            <ac:picMk id="49" creationId="{FB334985-E4DD-4C21-96A8-8E788B6DEB8C}"/>
          </ac:picMkLst>
        </pc:picChg>
        <pc:picChg chg="add mod">
          <ac:chgData name="James SEARBY" userId="f5a8e828-329a-465e-9807-122d33517f8b" providerId="ADAL" clId="{AAE01E4F-8B57-47A4-9CD6-02C8D4DE366A}" dt="2022-09-22T12:33:11.354" v="12276" actId="1038"/>
          <ac:picMkLst>
            <pc:docMk/>
            <pc:sldMk cId="275933484" sldId="1818"/>
            <ac:picMk id="55" creationId="{20C2AC31-9C9C-4514-BD00-0D34B46EC31B}"/>
          </ac:picMkLst>
        </pc:picChg>
        <pc:picChg chg="add mod">
          <ac:chgData name="James SEARBY" userId="f5a8e828-329a-465e-9807-122d33517f8b" providerId="ADAL" clId="{AAE01E4F-8B57-47A4-9CD6-02C8D4DE366A}" dt="2022-09-22T12:33:11.354" v="12276" actId="1038"/>
          <ac:picMkLst>
            <pc:docMk/>
            <pc:sldMk cId="275933484" sldId="1818"/>
            <ac:picMk id="57" creationId="{8C2BF66A-3278-4FDC-81DC-C11BC6D55A9D}"/>
          </ac:picMkLst>
        </pc:picChg>
        <pc:picChg chg="add mod">
          <ac:chgData name="James SEARBY" userId="f5a8e828-329a-465e-9807-122d33517f8b" providerId="ADAL" clId="{AAE01E4F-8B57-47A4-9CD6-02C8D4DE366A}" dt="2022-09-22T12:33:11.354" v="12276" actId="1038"/>
          <ac:picMkLst>
            <pc:docMk/>
            <pc:sldMk cId="275933484" sldId="1818"/>
            <ac:picMk id="58" creationId="{506F7F59-32DC-40CE-871B-52062BDEF282}"/>
          </ac:picMkLst>
        </pc:picChg>
        <pc:picChg chg="add mod">
          <ac:chgData name="James SEARBY" userId="f5a8e828-329a-465e-9807-122d33517f8b" providerId="ADAL" clId="{AAE01E4F-8B57-47A4-9CD6-02C8D4DE366A}" dt="2022-09-22T12:33:11.354" v="12276" actId="1038"/>
          <ac:picMkLst>
            <pc:docMk/>
            <pc:sldMk cId="275933484" sldId="1818"/>
            <ac:picMk id="59" creationId="{9CDE611D-A26A-4312-A46A-43AFA4347D0A}"/>
          </ac:picMkLst>
        </pc:picChg>
        <pc:picChg chg="add del mod">
          <ac:chgData name="James SEARBY" userId="f5a8e828-329a-465e-9807-122d33517f8b" providerId="ADAL" clId="{AAE01E4F-8B57-47A4-9CD6-02C8D4DE366A}" dt="2022-09-21T19:00:27.808" v="9372" actId="478"/>
          <ac:picMkLst>
            <pc:docMk/>
            <pc:sldMk cId="275933484" sldId="1818"/>
            <ac:picMk id="80" creationId="{1E46FC3F-8FEC-4E95-9F38-F0F6C81B4EBC}"/>
          </ac:picMkLst>
        </pc:picChg>
        <pc:picChg chg="add del mod ord">
          <ac:chgData name="James SEARBY" userId="f5a8e828-329a-465e-9807-122d33517f8b" providerId="ADAL" clId="{AAE01E4F-8B57-47A4-9CD6-02C8D4DE366A}" dt="2022-09-22T12:33:11.354" v="12276" actId="1038"/>
          <ac:picMkLst>
            <pc:docMk/>
            <pc:sldMk cId="275933484" sldId="1818"/>
            <ac:picMk id="81" creationId="{D0073A56-1010-4987-A64A-BCB8AE438D5F}"/>
          </ac:picMkLst>
        </pc:picChg>
        <pc:picChg chg="del">
          <ac:chgData name="James SEARBY" userId="f5a8e828-329a-465e-9807-122d33517f8b" providerId="ADAL" clId="{AAE01E4F-8B57-47A4-9CD6-02C8D4DE366A}" dt="2022-09-20T08:05:48.003" v="6422" actId="478"/>
          <ac:picMkLst>
            <pc:docMk/>
            <pc:sldMk cId="275933484" sldId="1818"/>
            <ac:picMk id="85" creationId="{7E951290-6733-41F9-AA53-46858510ACB6}"/>
          </ac:picMkLst>
        </pc:picChg>
        <pc:picChg chg="mod">
          <ac:chgData name="James SEARBY" userId="f5a8e828-329a-465e-9807-122d33517f8b" providerId="ADAL" clId="{AAE01E4F-8B57-47A4-9CD6-02C8D4DE366A}" dt="2022-09-22T12:30:52.055" v="12259" actId="1076"/>
          <ac:picMkLst>
            <pc:docMk/>
            <pc:sldMk cId="275933484" sldId="1818"/>
            <ac:picMk id="98" creationId="{2ECF92AC-601F-4C33-A4B9-3D0AA2CC8F88}"/>
          </ac:picMkLst>
        </pc:picChg>
        <pc:picChg chg="mod">
          <ac:chgData name="James SEARBY" userId="f5a8e828-329a-465e-9807-122d33517f8b" providerId="ADAL" clId="{AAE01E4F-8B57-47A4-9CD6-02C8D4DE366A}" dt="2022-09-22T12:30:52.055" v="12259" actId="1076"/>
          <ac:picMkLst>
            <pc:docMk/>
            <pc:sldMk cId="275933484" sldId="1818"/>
            <ac:picMk id="99" creationId="{6E501FB8-7C11-462D-A69B-A4C280016270}"/>
          </ac:picMkLst>
        </pc:picChg>
        <pc:picChg chg="mod">
          <ac:chgData name="James SEARBY" userId="f5a8e828-329a-465e-9807-122d33517f8b" providerId="ADAL" clId="{AAE01E4F-8B57-47A4-9CD6-02C8D4DE366A}" dt="2022-09-22T12:30:52.055" v="12259" actId="1076"/>
          <ac:picMkLst>
            <pc:docMk/>
            <pc:sldMk cId="275933484" sldId="1818"/>
            <ac:picMk id="100" creationId="{8DB814E5-0674-4049-8C23-D31F56BE3E1B}"/>
          </ac:picMkLst>
        </pc:picChg>
        <pc:picChg chg="mod">
          <ac:chgData name="James SEARBY" userId="f5a8e828-329a-465e-9807-122d33517f8b" providerId="ADAL" clId="{AAE01E4F-8B57-47A4-9CD6-02C8D4DE366A}" dt="2022-09-21T18:59:50.216" v="9364" actId="1076"/>
          <ac:picMkLst>
            <pc:docMk/>
            <pc:sldMk cId="275933484" sldId="1818"/>
            <ac:picMk id="3074" creationId="{85BD7129-6D1D-ED37-4609-33016A722154}"/>
          </ac:picMkLst>
        </pc:picChg>
        <pc:picChg chg="del">
          <ac:chgData name="James SEARBY" userId="f5a8e828-329a-465e-9807-122d33517f8b" providerId="ADAL" clId="{AAE01E4F-8B57-47A4-9CD6-02C8D4DE366A}" dt="2022-09-21T18:58:57.455" v="9359" actId="478"/>
          <ac:picMkLst>
            <pc:docMk/>
            <pc:sldMk cId="275933484" sldId="1818"/>
            <ac:picMk id="3076" creationId="{6A7BC21B-6B98-98EA-3602-0E614AA2FC85}"/>
          </ac:picMkLst>
        </pc:picChg>
        <pc:picChg chg="del mod">
          <ac:chgData name="James SEARBY" userId="f5a8e828-329a-465e-9807-122d33517f8b" providerId="ADAL" clId="{AAE01E4F-8B57-47A4-9CD6-02C8D4DE366A}" dt="2022-09-22T06:46:12.579" v="9552" actId="478"/>
          <ac:picMkLst>
            <pc:docMk/>
            <pc:sldMk cId="275933484" sldId="1818"/>
            <ac:picMk id="3078" creationId="{DE109E9C-A67A-6F5F-3209-C8F4D2ED9D57}"/>
          </ac:picMkLst>
        </pc:picChg>
        <pc:picChg chg="mod">
          <ac:chgData name="James SEARBY" userId="f5a8e828-329a-465e-9807-122d33517f8b" providerId="ADAL" clId="{AAE01E4F-8B57-47A4-9CD6-02C8D4DE366A}" dt="2022-09-22T10:17:07.109" v="11835" actId="1076"/>
          <ac:picMkLst>
            <pc:docMk/>
            <pc:sldMk cId="275933484" sldId="1818"/>
            <ac:picMk id="3080" creationId="{5BBDA9FA-D8A2-3CD9-9F72-00DAC3AC0E85}"/>
          </ac:picMkLst>
        </pc:picChg>
        <pc:cxnChg chg="mod">
          <ac:chgData name="James SEARBY" userId="f5a8e828-329a-465e-9807-122d33517f8b" providerId="ADAL" clId="{AAE01E4F-8B57-47A4-9CD6-02C8D4DE366A}" dt="2022-09-22T12:33:11.354" v="12276" actId="1038"/>
          <ac:cxnSpMkLst>
            <pc:docMk/>
            <pc:sldMk cId="275933484" sldId="1818"/>
            <ac:cxnSpMk id="19" creationId="{966F78FE-1377-55C9-6E92-700818E68879}"/>
          </ac:cxnSpMkLst>
        </pc:cxnChg>
        <pc:cxnChg chg="mod">
          <ac:chgData name="James SEARBY" userId="f5a8e828-329a-465e-9807-122d33517f8b" providerId="ADAL" clId="{AAE01E4F-8B57-47A4-9CD6-02C8D4DE366A}" dt="2022-09-22T12:33:11.354" v="12276" actId="1038"/>
          <ac:cxnSpMkLst>
            <pc:docMk/>
            <pc:sldMk cId="275933484" sldId="1818"/>
            <ac:cxnSpMk id="23" creationId="{1F196925-3A5B-26D5-0E0B-86206238DFC8}"/>
          </ac:cxnSpMkLst>
        </pc:cxnChg>
        <pc:cxnChg chg="mod">
          <ac:chgData name="James SEARBY" userId="f5a8e828-329a-465e-9807-122d33517f8b" providerId="ADAL" clId="{AAE01E4F-8B57-47A4-9CD6-02C8D4DE366A}" dt="2022-09-22T12:33:11.354" v="12276" actId="1038"/>
          <ac:cxnSpMkLst>
            <pc:docMk/>
            <pc:sldMk cId="275933484" sldId="1818"/>
            <ac:cxnSpMk id="39" creationId="{7D3120A3-0622-EA0F-39F5-72558F21B645}"/>
          </ac:cxnSpMkLst>
        </pc:cxnChg>
      </pc:sldChg>
      <pc:sldChg chg="addSp delSp modSp add del mod">
        <pc:chgData name="James SEARBY" userId="f5a8e828-329a-465e-9807-122d33517f8b" providerId="ADAL" clId="{AAE01E4F-8B57-47A4-9CD6-02C8D4DE366A}" dt="2022-09-22T12:38:15.386" v="12309" actId="47"/>
        <pc:sldMkLst>
          <pc:docMk/>
          <pc:sldMk cId="2987849742" sldId="1819"/>
        </pc:sldMkLst>
        <pc:spChg chg="mod">
          <ac:chgData name="James SEARBY" userId="f5a8e828-329a-465e-9807-122d33517f8b" providerId="ADAL" clId="{AAE01E4F-8B57-47A4-9CD6-02C8D4DE366A}" dt="2022-09-20T08:06:33.076" v="6435"/>
          <ac:spMkLst>
            <pc:docMk/>
            <pc:sldMk cId="2987849742" sldId="1819"/>
            <ac:spMk id="16" creationId="{A5E96012-3037-4FFE-8D29-02CFAC073181}"/>
          </ac:spMkLst>
        </pc:spChg>
        <pc:spChg chg="mod">
          <ac:chgData name="James SEARBY" userId="f5a8e828-329a-465e-9807-122d33517f8b" providerId="ADAL" clId="{AAE01E4F-8B57-47A4-9CD6-02C8D4DE366A}" dt="2022-09-20T08:07:18.246" v="6451"/>
          <ac:spMkLst>
            <pc:docMk/>
            <pc:sldMk cId="2987849742" sldId="1819"/>
            <ac:spMk id="19" creationId="{37FE2A6D-8C62-4AD9-AE18-010AA9217D95}"/>
          </ac:spMkLst>
        </pc:spChg>
        <pc:spChg chg="mod">
          <ac:chgData name="James SEARBY" userId="f5a8e828-329a-465e-9807-122d33517f8b" providerId="ADAL" clId="{AAE01E4F-8B57-47A4-9CD6-02C8D4DE366A}" dt="2022-09-22T07:34:08.700" v="9840"/>
          <ac:spMkLst>
            <pc:docMk/>
            <pc:sldMk cId="2987849742" sldId="1819"/>
            <ac:spMk id="20" creationId="{66C112B2-833C-4048-A905-C2B3C0FAF89F}"/>
          </ac:spMkLst>
        </pc:spChg>
        <pc:spChg chg="mod">
          <ac:chgData name="James SEARBY" userId="f5a8e828-329a-465e-9807-122d33517f8b" providerId="ADAL" clId="{AAE01E4F-8B57-47A4-9CD6-02C8D4DE366A}" dt="2022-09-20T08:19:00.085" v="6624"/>
          <ac:spMkLst>
            <pc:docMk/>
            <pc:sldMk cId="2987849742" sldId="1819"/>
            <ac:spMk id="23" creationId="{F8460D26-385E-4745-BB0B-6360A8D3D20F}"/>
          </ac:spMkLst>
        </pc:spChg>
        <pc:spChg chg="mod">
          <ac:chgData name="James SEARBY" userId="f5a8e828-329a-465e-9807-122d33517f8b" providerId="ADAL" clId="{AAE01E4F-8B57-47A4-9CD6-02C8D4DE366A}" dt="2022-09-20T08:19:00.085" v="6624"/>
          <ac:spMkLst>
            <pc:docMk/>
            <pc:sldMk cId="2987849742" sldId="1819"/>
            <ac:spMk id="26" creationId="{78E893AC-5B82-45DF-8477-A91FCB09C9D0}"/>
          </ac:spMkLst>
        </pc:spChg>
        <pc:spChg chg="add mod">
          <ac:chgData name="James SEARBY" userId="f5a8e828-329a-465e-9807-122d33517f8b" providerId="ADAL" clId="{AAE01E4F-8B57-47A4-9CD6-02C8D4DE366A}" dt="2022-09-20T08:28:02.899" v="6866" actId="313"/>
          <ac:spMkLst>
            <pc:docMk/>
            <pc:sldMk cId="2987849742" sldId="1819"/>
            <ac:spMk id="28" creationId="{45D789D3-EB1C-4E33-8DDF-F80357113439}"/>
          </ac:spMkLst>
        </pc:spChg>
        <pc:spChg chg="mod">
          <ac:chgData name="James SEARBY" userId="f5a8e828-329a-465e-9807-122d33517f8b" providerId="ADAL" clId="{AAE01E4F-8B57-47A4-9CD6-02C8D4DE366A}" dt="2022-09-22T07:37:16.732" v="9885"/>
          <ac:spMkLst>
            <pc:docMk/>
            <pc:sldMk cId="2987849742" sldId="1819"/>
            <ac:spMk id="31" creationId="{3B7F0B2A-8059-4044-960F-B3EAF6F148F8}"/>
          </ac:spMkLst>
        </pc:spChg>
        <pc:spChg chg="mod">
          <ac:chgData name="James SEARBY" userId="f5a8e828-329a-465e-9807-122d33517f8b" providerId="ADAL" clId="{AAE01E4F-8B57-47A4-9CD6-02C8D4DE366A}" dt="2022-09-20T08:06:44.720" v="6438" actId="14100"/>
          <ac:spMkLst>
            <pc:docMk/>
            <pc:sldMk cId="2987849742" sldId="1819"/>
            <ac:spMk id="92" creationId="{B56E1276-B09E-4DBD-A33C-D9C7A0B9EEAB}"/>
          </ac:spMkLst>
        </pc:spChg>
        <pc:spChg chg="mod">
          <ac:chgData name="James SEARBY" userId="f5a8e828-329a-465e-9807-122d33517f8b" providerId="ADAL" clId="{AAE01E4F-8B57-47A4-9CD6-02C8D4DE366A}" dt="2022-09-20T08:20:16.347" v="6647" actId="20577"/>
          <ac:spMkLst>
            <pc:docMk/>
            <pc:sldMk cId="2987849742" sldId="1819"/>
            <ac:spMk id="93" creationId="{B1447147-98CF-4807-B213-E0461FC9E435}"/>
          </ac:spMkLst>
        </pc:spChg>
        <pc:spChg chg="mod">
          <ac:chgData name="James SEARBY" userId="f5a8e828-329a-465e-9807-122d33517f8b" providerId="ADAL" clId="{AAE01E4F-8B57-47A4-9CD6-02C8D4DE366A}" dt="2022-09-20T08:27:45.480" v="6862" actId="1076"/>
          <ac:spMkLst>
            <pc:docMk/>
            <pc:sldMk cId="2987849742" sldId="1819"/>
            <ac:spMk id="95" creationId="{896F3FE5-CBA2-4EE7-A3F1-E987DAB7F928}"/>
          </ac:spMkLst>
        </pc:spChg>
        <pc:spChg chg="mod">
          <ac:chgData name="James SEARBY" userId="f5a8e828-329a-465e-9807-122d33517f8b" providerId="ADAL" clId="{AAE01E4F-8B57-47A4-9CD6-02C8D4DE366A}" dt="2022-09-20T08:27:48.364" v="6863" actId="1076"/>
          <ac:spMkLst>
            <pc:docMk/>
            <pc:sldMk cId="2987849742" sldId="1819"/>
            <ac:spMk id="96" creationId="{0582C286-CA89-45E5-9357-507994A34DAF}"/>
          </ac:spMkLst>
        </pc:spChg>
        <pc:spChg chg="mod">
          <ac:chgData name="James SEARBY" userId="f5a8e828-329a-465e-9807-122d33517f8b" providerId="ADAL" clId="{AAE01E4F-8B57-47A4-9CD6-02C8D4DE366A}" dt="2022-09-20T08:27:43.259" v="6861" actId="1076"/>
          <ac:spMkLst>
            <pc:docMk/>
            <pc:sldMk cId="2987849742" sldId="1819"/>
            <ac:spMk id="97" creationId="{8682CE82-82D7-48F3-A36E-C5237A495F51}"/>
          </ac:spMkLst>
        </pc:spChg>
        <pc:grpChg chg="add del mod">
          <ac:chgData name="James SEARBY" userId="f5a8e828-329a-465e-9807-122d33517f8b" providerId="ADAL" clId="{AAE01E4F-8B57-47A4-9CD6-02C8D4DE366A}" dt="2022-09-20T08:18:59.731" v="6623" actId="478"/>
          <ac:grpSpMkLst>
            <pc:docMk/>
            <pc:sldMk cId="2987849742" sldId="1819"/>
            <ac:grpSpMk id="14" creationId="{B835AC48-8173-4B18-89FD-E41A4684FB00}"/>
          </ac:grpSpMkLst>
        </pc:grpChg>
        <pc:grpChg chg="add del mod">
          <ac:chgData name="James SEARBY" userId="f5a8e828-329a-465e-9807-122d33517f8b" providerId="ADAL" clId="{AAE01E4F-8B57-47A4-9CD6-02C8D4DE366A}" dt="2022-09-20T08:18:59.731" v="6623" actId="478"/>
          <ac:grpSpMkLst>
            <pc:docMk/>
            <pc:sldMk cId="2987849742" sldId="1819"/>
            <ac:grpSpMk id="17" creationId="{B9400432-A242-4220-AEF0-BDB7FBD9DB77}"/>
          </ac:grpSpMkLst>
        </pc:grpChg>
        <pc:grpChg chg="add mod">
          <ac:chgData name="James SEARBY" userId="f5a8e828-329a-465e-9807-122d33517f8b" providerId="ADAL" clId="{AAE01E4F-8B57-47A4-9CD6-02C8D4DE366A}" dt="2022-09-22T07:34:10.609" v="9841" actId="1076"/>
          <ac:grpSpMkLst>
            <pc:docMk/>
            <pc:sldMk cId="2987849742" sldId="1819"/>
            <ac:grpSpMk id="18" creationId="{179A5050-9706-41C1-B062-0F7F18FD4712}"/>
          </ac:grpSpMkLst>
        </pc:grpChg>
        <pc:grpChg chg="add del mod">
          <ac:chgData name="James SEARBY" userId="f5a8e828-329a-465e-9807-122d33517f8b" providerId="ADAL" clId="{AAE01E4F-8B57-47A4-9CD6-02C8D4DE366A}" dt="2022-09-22T07:34:08.497" v="9839" actId="478"/>
          <ac:grpSpMkLst>
            <pc:docMk/>
            <pc:sldMk cId="2987849742" sldId="1819"/>
            <ac:grpSpMk id="21" creationId="{D379A40F-E2CB-406A-9DCE-264E08567A1B}"/>
          </ac:grpSpMkLst>
        </pc:grpChg>
        <pc:grpChg chg="add del mod">
          <ac:chgData name="James SEARBY" userId="f5a8e828-329a-465e-9807-122d33517f8b" providerId="ADAL" clId="{AAE01E4F-8B57-47A4-9CD6-02C8D4DE366A}" dt="2022-09-22T07:37:16.501" v="9884" actId="478"/>
          <ac:grpSpMkLst>
            <pc:docMk/>
            <pc:sldMk cId="2987849742" sldId="1819"/>
            <ac:grpSpMk id="24" creationId="{F3A02465-1924-4DE1-BBDF-D343CDDBCA2C}"/>
          </ac:grpSpMkLst>
        </pc:grpChg>
        <pc:grpChg chg="add mod">
          <ac:chgData name="James SEARBY" userId="f5a8e828-329a-465e-9807-122d33517f8b" providerId="ADAL" clId="{AAE01E4F-8B57-47A4-9CD6-02C8D4DE366A}" dt="2022-09-22T07:37:16.732" v="9885"/>
          <ac:grpSpMkLst>
            <pc:docMk/>
            <pc:sldMk cId="2987849742" sldId="1819"/>
            <ac:grpSpMk id="29" creationId="{1CC07E5C-E8C4-4394-9F45-44E6BCA78275}"/>
          </ac:grpSpMkLst>
        </pc:grpChg>
        <pc:picChg chg="add del mod">
          <ac:chgData name="James SEARBY" userId="f5a8e828-329a-465e-9807-122d33517f8b" providerId="ADAL" clId="{AAE01E4F-8B57-47A4-9CD6-02C8D4DE366A}" dt="2022-09-20T08:06:32.758" v="6434" actId="478"/>
          <ac:picMkLst>
            <pc:docMk/>
            <pc:sldMk cId="2987849742" sldId="1819"/>
            <ac:picMk id="12" creationId="{FCBC504A-4EE3-49C2-B16B-2122DD02CD20}"/>
          </ac:picMkLst>
        </pc:picChg>
        <pc:picChg chg="add del mod">
          <ac:chgData name="James SEARBY" userId="f5a8e828-329a-465e-9807-122d33517f8b" providerId="ADAL" clId="{AAE01E4F-8B57-47A4-9CD6-02C8D4DE366A}" dt="2022-09-20T08:07:18.039" v="6450" actId="478"/>
          <ac:picMkLst>
            <pc:docMk/>
            <pc:sldMk cId="2987849742" sldId="1819"/>
            <ac:picMk id="13" creationId="{22298C1F-DED4-4483-89B0-38C0496329CD}"/>
          </ac:picMkLst>
        </pc:picChg>
        <pc:picChg chg="mod">
          <ac:chgData name="James SEARBY" userId="f5a8e828-329a-465e-9807-122d33517f8b" providerId="ADAL" clId="{AAE01E4F-8B57-47A4-9CD6-02C8D4DE366A}" dt="2022-09-20T08:06:33.076" v="6435"/>
          <ac:picMkLst>
            <pc:docMk/>
            <pc:sldMk cId="2987849742" sldId="1819"/>
            <ac:picMk id="15" creationId="{86E9B21E-5470-4DC1-8D2D-B72879782BBA}"/>
          </ac:picMkLst>
        </pc:picChg>
        <pc:picChg chg="mod">
          <ac:chgData name="James SEARBY" userId="f5a8e828-329a-465e-9807-122d33517f8b" providerId="ADAL" clId="{AAE01E4F-8B57-47A4-9CD6-02C8D4DE366A}" dt="2022-09-20T08:07:18.246" v="6451"/>
          <ac:picMkLst>
            <pc:docMk/>
            <pc:sldMk cId="2987849742" sldId="1819"/>
            <ac:picMk id="18" creationId="{00AAFDA2-48C2-4149-98F3-385C6502235F}"/>
          </ac:picMkLst>
        </pc:picChg>
        <pc:picChg chg="mod">
          <ac:chgData name="James SEARBY" userId="f5a8e828-329a-465e-9807-122d33517f8b" providerId="ADAL" clId="{AAE01E4F-8B57-47A4-9CD6-02C8D4DE366A}" dt="2022-09-22T07:34:08.700" v="9840"/>
          <ac:picMkLst>
            <pc:docMk/>
            <pc:sldMk cId="2987849742" sldId="1819"/>
            <ac:picMk id="19" creationId="{120D2607-091E-483B-90EB-79B1324F57F6}"/>
          </ac:picMkLst>
        </pc:picChg>
        <pc:picChg chg="add del mod">
          <ac:chgData name="James SEARBY" userId="f5a8e828-329a-465e-9807-122d33517f8b" providerId="ADAL" clId="{AAE01E4F-8B57-47A4-9CD6-02C8D4DE366A}" dt="2022-09-20T08:22:44.201" v="6682" actId="478"/>
          <ac:picMkLst>
            <pc:docMk/>
            <pc:sldMk cId="2987849742" sldId="1819"/>
            <ac:picMk id="20" creationId="{2639A79D-15AD-43F7-BF1C-CEE9026252AF}"/>
          </ac:picMkLst>
        </pc:picChg>
        <pc:picChg chg="mod">
          <ac:chgData name="James SEARBY" userId="f5a8e828-329a-465e-9807-122d33517f8b" providerId="ADAL" clId="{AAE01E4F-8B57-47A4-9CD6-02C8D4DE366A}" dt="2022-09-20T08:19:00.085" v="6624"/>
          <ac:picMkLst>
            <pc:docMk/>
            <pc:sldMk cId="2987849742" sldId="1819"/>
            <ac:picMk id="22" creationId="{C3BE73AB-4B0C-4FCB-92B1-6D0CD21E0143}"/>
          </ac:picMkLst>
        </pc:picChg>
        <pc:picChg chg="mod">
          <ac:chgData name="James SEARBY" userId="f5a8e828-329a-465e-9807-122d33517f8b" providerId="ADAL" clId="{AAE01E4F-8B57-47A4-9CD6-02C8D4DE366A}" dt="2022-09-20T08:19:00.085" v="6624"/>
          <ac:picMkLst>
            <pc:docMk/>
            <pc:sldMk cId="2987849742" sldId="1819"/>
            <ac:picMk id="25" creationId="{733C5CD5-3A46-4E24-9E6C-4D58624576AC}"/>
          </ac:picMkLst>
        </pc:picChg>
        <pc:picChg chg="add mod">
          <ac:chgData name="James SEARBY" userId="f5a8e828-329a-465e-9807-122d33517f8b" providerId="ADAL" clId="{AAE01E4F-8B57-47A4-9CD6-02C8D4DE366A}" dt="2022-09-20T08:22:44.487" v="6683"/>
          <ac:picMkLst>
            <pc:docMk/>
            <pc:sldMk cId="2987849742" sldId="1819"/>
            <ac:picMk id="27" creationId="{2912042E-1E2B-4BA8-8716-33454B4A92B9}"/>
          </ac:picMkLst>
        </pc:picChg>
        <pc:picChg chg="mod">
          <ac:chgData name="James SEARBY" userId="f5a8e828-329a-465e-9807-122d33517f8b" providerId="ADAL" clId="{AAE01E4F-8B57-47A4-9CD6-02C8D4DE366A}" dt="2022-09-22T07:37:16.732" v="9885"/>
          <ac:picMkLst>
            <pc:docMk/>
            <pc:sldMk cId="2987849742" sldId="1819"/>
            <ac:picMk id="30" creationId="{8C91810E-167A-4F62-9736-1D1C99AF4349}"/>
          </ac:picMkLst>
        </pc:picChg>
        <pc:picChg chg="del">
          <ac:chgData name="James SEARBY" userId="f5a8e828-329a-465e-9807-122d33517f8b" providerId="ADAL" clId="{AAE01E4F-8B57-47A4-9CD6-02C8D4DE366A}" dt="2022-09-20T07:04:48.552" v="6152" actId="478"/>
          <ac:picMkLst>
            <pc:docMk/>
            <pc:sldMk cId="2987849742" sldId="1819"/>
            <ac:picMk id="89" creationId="{5B56E384-0252-4BB0-AF71-5B1D2C16A366}"/>
          </ac:picMkLst>
        </pc:picChg>
        <pc:picChg chg="del">
          <ac:chgData name="James SEARBY" userId="f5a8e828-329a-465e-9807-122d33517f8b" providerId="ADAL" clId="{AAE01E4F-8B57-47A4-9CD6-02C8D4DE366A}" dt="2022-09-20T08:16:09.955" v="6575" actId="478"/>
          <ac:picMkLst>
            <pc:docMk/>
            <pc:sldMk cId="2987849742" sldId="1819"/>
            <ac:picMk id="94" creationId="{69CEE3EA-F9AF-4510-AA47-099FA948EA18}"/>
          </ac:picMkLst>
        </pc:picChg>
      </pc:sldChg>
      <pc:sldChg chg="addSp delSp modSp add del mod modAnim">
        <pc:chgData name="James SEARBY" userId="f5a8e828-329a-465e-9807-122d33517f8b" providerId="ADAL" clId="{AAE01E4F-8B57-47A4-9CD6-02C8D4DE366A}" dt="2022-09-22T12:38:15.886" v="12310" actId="47"/>
        <pc:sldMkLst>
          <pc:docMk/>
          <pc:sldMk cId="3820083675" sldId="1820"/>
        </pc:sldMkLst>
        <pc:spChg chg="mod">
          <ac:chgData name="James SEARBY" userId="f5a8e828-329a-465e-9807-122d33517f8b" providerId="ADAL" clId="{AAE01E4F-8B57-47A4-9CD6-02C8D4DE366A}" dt="2022-09-20T08:23:43.990" v="6780" actId="1037"/>
          <ac:spMkLst>
            <pc:docMk/>
            <pc:sldMk cId="3820083675" sldId="1820"/>
            <ac:spMk id="7" creationId="{D06D5E65-245F-4490-9242-F5A88E0519A8}"/>
          </ac:spMkLst>
        </pc:spChg>
        <pc:spChg chg="mod">
          <ac:chgData name="James SEARBY" userId="f5a8e828-329a-465e-9807-122d33517f8b" providerId="ADAL" clId="{AAE01E4F-8B57-47A4-9CD6-02C8D4DE366A}" dt="2022-09-20T08:23:43.990" v="6780" actId="1037"/>
          <ac:spMkLst>
            <pc:docMk/>
            <pc:sldMk cId="3820083675" sldId="1820"/>
            <ac:spMk id="9" creationId="{0561A4FC-8B33-40C4-BE33-1A0258000937}"/>
          </ac:spMkLst>
        </pc:spChg>
        <pc:spChg chg="mod">
          <ac:chgData name="James SEARBY" userId="f5a8e828-329a-465e-9807-122d33517f8b" providerId="ADAL" clId="{AAE01E4F-8B57-47A4-9CD6-02C8D4DE366A}" dt="2022-09-20T08:23:43.990" v="6780" actId="1037"/>
          <ac:spMkLst>
            <pc:docMk/>
            <pc:sldMk cId="3820083675" sldId="1820"/>
            <ac:spMk id="10" creationId="{BF2FB825-B016-458E-81CF-9B2C471B139C}"/>
          </ac:spMkLst>
        </pc:spChg>
        <pc:spChg chg="mod">
          <ac:chgData name="James SEARBY" userId="f5a8e828-329a-465e-9807-122d33517f8b" providerId="ADAL" clId="{AAE01E4F-8B57-47A4-9CD6-02C8D4DE366A}" dt="2022-09-20T08:06:52.706" v="6440"/>
          <ac:spMkLst>
            <pc:docMk/>
            <pc:sldMk cId="3820083675" sldId="1820"/>
            <ac:spMk id="24" creationId="{134040FE-D9E1-4084-8475-85FC52F96265}"/>
          </ac:spMkLst>
        </pc:spChg>
        <pc:spChg chg="mod">
          <ac:chgData name="James SEARBY" userId="f5a8e828-329a-465e-9807-122d33517f8b" providerId="ADAL" clId="{AAE01E4F-8B57-47A4-9CD6-02C8D4DE366A}" dt="2022-09-20T08:07:29.050" v="6456"/>
          <ac:spMkLst>
            <pc:docMk/>
            <pc:sldMk cId="3820083675" sldId="1820"/>
            <ac:spMk id="27" creationId="{409D9956-1347-4533-93D2-308D3C44961A}"/>
          </ac:spMkLst>
        </pc:spChg>
        <pc:spChg chg="mod">
          <ac:chgData name="James SEARBY" userId="f5a8e828-329a-465e-9807-122d33517f8b" providerId="ADAL" clId="{AAE01E4F-8B57-47A4-9CD6-02C8D4DE366A}" dt="2022-09-20T08:19:07.245" v="6626"/>
          <ac:spMkLst>
            <pc:docMk/>
            <pc:sldMk cId="3820083675" sldId="1820"/>
            <ac:spMk id="33" creationId="{5319130D-14C8-47F6-A26A-7FC78DB14DD2}"/>
          </ac:spMkLst>
        </pc:spChg>
        <pc:spChg chg="mod">
          <ac:chgData name="James SEARBY" userId="f5a8e828-329a-465e-9807-122d33517f8b" providerId="ADAL" clId="{AAE01E4F-8B57-47A4-9CD6-02C8D4DE366A}" dt="2022-09-22T07:34:15.151" v="9843"/>
          <ac:spMkLst>
            <pc:docMk/>
            <pc:sldMk cId="3820083675" sldId="1820"/>
            <ac:spMk id="34" creationId="{DD3F0371-BE8D-45D8-AA27-D7882BA5B922}"/>
          </ac:spMkLst>
        </pc:spChg>
        <pc:spChg chg="mod">
          <ac:chgData name="James SEARBY" userId="f5a8e828-329a-465e-9807-122d33517f8b" providerId="ADAL" clId="{AAE01E4F-8B57-47A4-9CD6-02C8D4DE366A}" dt="2022-09-20T08:19:07.245" v="6626"/>
          <ac:spMkLst>
            <pc:docMk/>
            <pc:sldMk cId="3820083675" sldId="1820"/>
            <ac:spMk id="36" creationId="{A2FE17E5-AF08-44E6-A8BC-F6DFE70A9AFD}"/>
          </ac:spMkLst>
        </pc:spChg>
        <pc:spChg chg="mod">
          <ac:chgData name="James SEARBY" userId="f5a8e828-329a-465e-9807-122d33517f8b" providerId="ADAL" clId="{AAE01E4F-8B57-47A4-9CD6-02C8D4DE366A}" dt="2022-09-22T07:34:32.032" v="9847"/>
          <ac:spMkLst>
            <pc:docMk/>
            <pc:sldMk cId="3820083675" sldId="1820"/>
            <ac:spMk id="38" creationId="{1BCDC266-4D57-419E-82A5-C969C833F9E0}"/>
          </ac:spMkLst>
        </pc:spChg>
        <pc:spChg chg="mod">
          <ac:chgData name="James SEARBY" userId="f5a8e828-329a-465e-9807-122d33517f8b" providerId="ADAL" clId="{AAE01E4F-8B57-47A4-9CD6-02C8D4DE366A}" dt="2022-09-22T07:37:25.335" v="9889"/>
          <ac:spMkLst>
            <pc:docMk/>
            <pc:sldMk cId="3820083675" sldId="1820"/>
            <ac:spMk id="41" creationId="{18250DEE-528F-43FC-A90A-B7ED4DA07EED}"/>
          </ac:spMkLst>
        </pc:spChg>
        <pc:spChg chg="mod">
          <ac:chgData name="James SEARBY" userId="f5a8e828-329a-465e-9807-122d33517f8b" providerId="ADAL" clId="{AAE01E4F-8B57-47A4-9CD6-02C8D4DE366A}" dt="2022-09-20T08:24:03.418" v="6784"/>
          <ac:spMkLst>
            <pc:docMk/>
            <pc:sldMk cId="3820083675" sldId="1820"/>
            <ac:spMk id="43" creationId="{E1B78A1B-C037-4168-B45F-323C49469EE8}"/>
          </ac:spMkLst>
        </pc:spChg>
        <pc:spChg chg="mod">
          <ac:chgData name="James SEARBY" userId="f5a8e828-329a-465e-9807-122d33517f8b" providerId="ADAL" clId="{AAE01E4F-8B57-47A4-9CD6-02C8D4DE366A}" dt="2022-09-20T07:06:03.088" v="6174" actId="14100"/>
          <ac:spMkLst>
            <pc:docMk/>
            <pc:sldMk cId="3820083675" sldId="1820"/>
            <ac:spMk id="93" creationId="{5EF6B244-24B8-4793-8AEF-8BBD1DB83120}"/>
          </ac:spMkLst>
        </pc:spChg>
        <pc:spChg chg="mod">
          <ac:chgData name="James SEARBY" userId="f5a8e828-329a-465e-9807-122d33517f8b" providerId="ADAL" clId="{AAE01E4F-8B57-47A4-9CD6-02C8D4DE366A}" dt="2022-09-20T08:20:24.147" v="6648" actId="20577"/>
          <ac:spMkLst>
            <pc:docMk/>
            <pc:sldMk cId="3820083675" sldId="1820"/>
            <ac:spMk id="94" creationId="{8CDB8BD3-A39F-4CD6-9C91-464B756BA156}"/>
          </ac:spMkLst>
        </pc:spChg>
        <pc:spChg chg="mod">
          <ac:chgData name="James SEARBY" userId="f5a8e828-329a-465e-9807-122d33517f8b" providerId="ADAL" clId="{AAE01E4F-8B57-47A4-9CD6-02C8D4DE366A}" dt="2022-09-20T08:28:40.423" v="6885" actId="20577"/>
          <ac:spMkLst>
            <pc:docMk/>
            <pc:sldMk cId="3820083675" sldId="1820"/>
            <ac:spMk id="98" creationId="{22D10C37-615A-4408-8438-D3C9F9AD0323}"/>
          </ac:spMkLst>
        </pc:spChg>
        <pc:spChg chg="mod">
          <ac:chgData name="James SEARBY" userId="f5a8e828-329a-465e-9807-122d33517f8b" providerId="ADAL" clId="{AAE01E4F-8B57-47A4-9CD6-02C8D4DE366A}" dt="2022-09-20T08:23:43.990" v="6780" actId="1037"/>
          <ac:spMkLst>
            <pc:docMk/>
            <pc:sldMk cId="3820083675" sldId="1820"/>
            <ac:spMk id="100" creationId="{ED7FA3A7-F094-4255-B269-7F7B2E58CFBE}"/>
          </ac:spMkLst>
        </pc:spChg>
        <pc:spChg chg="mod">
          <ac:chgData name="James SEARBY" userId="f5a8e828-329a-465e-9807-122d33517f8b" providerId="ADAL" clId="{AAE01E4F-8B57-47A4-9CD6-02C8D4DE366A}" dt="2022-09-20T08:23:43.990" v="6780" actId="1037"/>
          <ac:spMkLst>
            <pc:docMk/>
            <pc:sldMk cId="3820083675" sldId="1820"/>
            <ac:spMk id="101" creationId="{1756AF5B-5CD2-4122-A02A-9ECCCA5647C2}"/>
          </ac:spMkLst>
        </pc:spChg>
        <pc:grpChg chg="mod">
          <ac:chgData name="James SEARBY" userId="f5a8e828-329a-465e-9807-122d33517f8b" providerId="ADAL" clId="{AAE01E4F-8B57-47A4-9CD6-02C8D4DE366A}" dt="2022-09-20T08:23:43.990" v="6780" actId="1037"/>
          <ac:grpSpMkLst>
            <pc:docMk/>
            <pc:sldMk cId="3820083675" sldId="1820"/>
            <ac:grpSpMk id="17" creationId="{6AD2F7AE-3615-420F-97A1-407A21CA926B}"/>
          </ac:grpSpMkLst>
        </pc:grpChg>
        <pc:grpChg chg="add del mod">
          <ac:chgData name="James SEARBY" userId="f5a8e828-329a-465e-9807-122d33517f8b" providerId="ADAL" clId="{AAE01E4F-8B57-47A4-9CD6-02C8D4DE366A}" dt="2022-09-20T08:19:07.029" v="6625" actId="478"/>
          <ac:grpSpMkLst>
            <pc:docMk/>
            <pc:sldMk cId="3820083675" sldId="1820"/>
            <ac:grpSpMk id="22" creationId="{2CA826CA-2601-4EB4-8DCC-BFBB2AE90713}"/>
          </ac:grpSpMkLst>
        </pc:grpChg>
        <pc:grpChg chg="add del mod">
          <ac:chgData name="James SEARBY" userId="f5a8e828-329a-465e-9807-122d33517f8b" providerId="ADAL" clId="{AAE01E4F-8B57-47A4-9CD6-02C8D4DE366A}" dt="2022-09-22T07:37:25.124" v="9888" actId="478"/>
          <ac:grpSpMkLst>
            <pc:docMk/>
            <pc:sldMk cId="3820083675" sldId="1820"/>
            <ac:grpSpMk id="25" creationId="{79CD12CE-63E9-46F8-8272-C93C9FD5B758}"/>
          </ac:grpSpMkLst>
        </pc:grpChg>
        <pc:grpChg chg="add del mod">
          <ac:chgData name="James SEARBY" userId="f5a8e828-329a-465e-9807-122d33517f8b" providerId="ADAL" clId="{AAE01E4F-8B57-47A4-9CD6-02C8D4DE366A}" dt="2022-09-22T07:34:31.746" v="9846" actId="478"/>
          <ac:grpSpMkLst>
            <pc:docMk/>
            <pc:sldMk cId="3820083675" sldId="1820"/>
            <ac:grpSpMk id="29" creationId="{7307CAEB-7CCA-4DCE-AC31-C2053B7281C0}"/>
          </ac:grpSpMkLst>
        </pc:grpChg>
        <pc:grpChg chg="add del mod">
          <ac:chgData name="James SEARBY" userId="f5a8e828-329a-465e-9807-122d33517f8b" providerId="ADAL" clId="{AAE01E4F-8B57-47A4-9CD6-02C8D4DE366A}" dt="2022-09-22T07:34:14.876" v="9842" actId="478"/>
          <ac:grpSpMkLst>
            <pc:docMk/>
            <pc:sldMk cId="3820083675" sldId="1820"/>
            <ac:grpSpMk id="31" creationId="{8B52A659-74EA-4295-ABAC-B5D4B6A86614}"/>
          </ac:grpSpMkLst>
        </pc:grpChg>
        <pc:grpChg chg="add del mod">
          <ac:chgData name="James SEARBY" userId="f5a8e828-329a-465e-9807-122d33517f8b" providerId="ADAL" clId="{AAE01E4F-8B57-47A4-9CD6-02C8D4DE366A}" dt="2022-09-20T08:19:09.475" v="6627" actId="478"/>
          <ac:grpSpMkLst>
            <pc:docMk/>
            <pc:sldMk cId="3820083675" sldId="1820"/>
            <ac:grpSpMk id="34" creationId="{74BF2CC5-54CF-4717-A342-E934BB079E2A}"/>
          </ac:grpSpMkLst>
        </pc:grpChg>
        <pc:grpChg chg="add mod">
          <ac:chgData name="James SEARBY" userId="f5a8e828-329a-465e-9807-122d33517f8b" providerId="ADAL" clId="{AAE01E4F-8B57-47A4-9CD6-02C8D4DE366A}" dt="2022-09-22T07:34:32.032" v="9847"/>
          <ac:grpSpMkLst>
            <pc:docMk/>
            <pc:sldMk cId="3820083675" sldId="1820"/>
            <ac:grpSpMk id="35" creationId="{EF65A92A-1415-4EE8-8629-3A286D66A8A9}"/>
          </ac:grpSpMkLst>
        </pc:grpChg>
        <pc:grpChg chg="add mod">
          <ac:chgData name="James SEARBY" userId="f5a8e828-329a-465e-9807-122d33517f8b" providerId="ADAL" clId="{AAE01E4F-8B57-47A4-9CD6-02C8D4DE366A}" dt="2022-09-22T07:37:27.185" v="9890" actId="1076"/>
          <ac:grpSpMkLst>
            <pc:docMk/>
            <pc:sldMk cId="3820083675" sldId="1820"/>
            <ac:grpSpMk id="39" creationId="{E0E70D38-00E4-4557-8B76-C6754598FB34}"/>
          </ac:grpSpMkLst>
        </pc:grpChg>
        <pc:grpChg chg="add del mod">
          <ac:chgData name="James SEARBY" userId="f5a8e828-329a-465e-9807-122d33517f8b" providerId="ADAL" clId="{AAE01E4F-8B57-47A4-9CD6-02C8D4DE366A}" dt="2022-09-20T08:24:11.878" v="6789" actId="478"/>
          <ac:grpSpMkLst>
            <pc:docMk/>
            <pc:sldMk cId="3820083675" sldId="1820"/>
            <ac:grpSpMk id="41" creationId="{5C00C5E6-B056-4DB3-9764-60CCDF7BA44A}"/>
          </ac:grpSpMkLst>
        </pc:grpChg>
        <pc:picChg chg="mod">
          <ac:chgData name="James SEARBY" userId="f5a8e828-329a-465e-9807-122d33517f8b" providerId="ADAL" clId="{AAE01E4F-8B57-47A4-9CD6-02C8D4DE366A}" dt="2022-09-22T06:46:25.241" v="9553" actId="1076"/>
          <ac:picMkLst>
            <pc:docMk/>
            <pc:sldMk cId="3820083675" sldId="1820"/>
            <ac:picMk id="2" creationId="{0B83750F-F3C8-DA9D-3A1F-9C092887E634}"/>
          </ac:picMkLst>
        </pc:picChg>
        <pc:picChg chg="add del mod">
          <ac:chgData name="James SEARBY" userId="f5a8e828-329a-465e-9807-122d33517f8b" providerId="ADAL" clId="{AAE01E4F-8B57-47A4-9CD6-02C8D4DE366A}" dt="2022-09-20T08:06:52.463" v="6439" actId="478"/>
          <ac:picMkLst>
            <pc:docMk/>
            <pc:sldMk cId="3820083675" sldId="1820"/>
            <ac:picMk id="20" creationId="{34FEC7C7-3B0D-4B32-B9D1-BA9F9D8315C6}"/>
          </ac:picMkLst>
        </pc:picChg>
        <pc:picChg chg="add del mod">
          <ac:chgData name="James SEARBY" userId="f5a8e828-329a-465e-9807-122d33517f8b" providerId="ADAL" clId="{AAE01E4F-8B57-47A4-9CD6-02C8D4DE366A}" dt="2022-09-20T07:05:57.593" v="6172" actId="478"/>
          <ac:picMkLst>
            <pc:docMk/>
            <pc:sldMk cId="3820083675" sldId="1820"/>
            <ac:picMk id="21" creationId="{22C8C569-4EF5-4471-A0C9-3E402CD1BD24}"/>
          </ac:picMkLst>
        </pc:picChg>
        <pc:picChg chg="mod">
          <ac:chgData name="James SEARBY" userId="f5a8e828-329a-465e-9807-122d33517f8b" providerId="ADAL" clId="{AAE01E4F-8B57-47A4-9CD6-02C8D4DE366A}" dt="2022-09-20T08:06:52.706" v="6440"/>
          <ac:picMkLst>
            <pc:docMk/>
            <pc:sldMk cId="3820083675" sldId="1820"/>
            <ac:picMk id="23" creationId="{8B474CAE-B045-4171-BE7B-60150E6116D6}"/>
          </ac:picMkLst>
        </pc:picChg>
        <pc:picChg chg="mod">
          <ac:chgData name="James SEARBY" userId="f5a8e828-329a-465e-9807-122d33517f8b" providerId="ADAL" clId="{AAE01E4F-8B57-47A4-9CD6-02C8D4DE366A}" dt="2022-09-20T08:07:29.050" v="6456"/>
          <ac:picMkLst>
            <pc:docMk/>
            <pc:sldMk cId="3820083675" sldId="1820"/>
            <ac:picMk id="26" creationId="{1687E1D9-FB3C-4BA9-95B2-F906A2EA3D28}"/>
          </ac:picMkLst>
        </pc:picChg>
        <pc:picChg chg="add mod">
          <ac:chgData name="James SEARBY" userId="f5a8e828-329a-465e-9807-122d33517f8b" providerId="ADAL" clId="{AAE01E4F-8B57-47A4-9CD6-02C8D4DE366A}" dt="2022-09-20T08:23:43.990" v="6780" actId="1037"/>
          <ac:picMkLst>
            <pc:docMk/>
            <pc:sldMk cId="3820083675" sldId="1820"/>
            <ac:picMk id="28" creationId="{23C14ACA-6FB7-4122-A80E-C0B0ACE3D599}"/>
          </ac:picMkLst>
        </pc:picChg>
        <pc:picChg chg="add del mod">
          <ac:chgData name="James SEARBY" userId="f5a8e828-329a-465e-9807-122d33517f8b" providerId="ADAL" clId="{AAE01E4F-8B57-47A4-9CD6-02C8D4DE366A}" dt="2022-09-20T08:22:47.624" v="6684" actId="478"/>
          <ac:picMkLst>
            <pc:docMk/>
            <pc:sldMk cId="3820083675" sldId="1820"/>
            <ac:picMk id="29" creationId="{DA122037-139B-4707-A218-8C0E19AAB84B}"/>
          </ac:picMkLst>
        </pc:picChg>
        <pc:picChg chg="mod">
          <ac:chgData name="James SEARBY" userId="f5a8e828-329a-465e-9807-122d33517f8b" providerId="ADAL" clId="{AAE01E4F-8B57-47A4-9CD6-02C8D4DE366A}" dt="2022-09-22T07:34:15.151" v="9843"/>
          <ac:picMkLst>
            <pc:docMk/>
            <pc:sldMk cId="3820083675" sldId="1820"/>
            <ac:picMk id="30" creationId="{2563D799-15B8-4860-86B2-2E3430650404}"/>
          </ac:picMkLst>
        </pc:picChg>
        <pc:picChg chg="mod">
          <ac:chgData name="James SEARBY" userId="f5a8e828-329a-465e-9807-122d33517f8b" providerId="ADAL" clId="{AAE01E4F-8B57-47A4-9CD6-02C8D4DE366A}" dt="2022-09-20T08:19:07.245" v="6626"/>
          <ac:picMkLst>
            <pc:docMk/>
            <pc:sldMk cId="3820083675" sldId="1820"/>
            <ac:picMk id="32" creationId="{EC5EE571-E6CC-417B-BEA2-FA0D6EF75219}"/>
          </ac:picMkLst>
        </pc:picChg>
        <pc:picChg chg="mod">
          <ac:chgData name="James SEARBY" userId="f5a8e828-329a-465e-9807-122d33517f8b" providerId="ADAL" clId="{AAE01E4F-8B57-47A4-9CD6-02C8D4DE366A}" dt="2022-09-20T08:19:07.245" v="6626"/>
          <ac:picMkLst>
            <pc:docMk/>
            <pc:sldMk cId="3820083675" sldId="1820"/>
            <ac:picMk id="35" creationId="{F47AA982-8307-416D-9089-6B4009598040}"/>
          </ac:picMkLst>
        </pc:picChg>
        <pc:picChg chg="mod">
          <ac:chgData name="James SEARBY" userId="f5a8e828-329a-465e-9807-122d33517f8b" providerId="ADAL" clId="{AAE01E4F-8B57-47A4-9CD6-02C8D4DE366A}" dt="2022-09-22T07:34:32.032" v="9847"/>
          <ac:picMkLst>
            <pc:docMk/>
            <pc:sldMk cId="3820083675" sldId="1820"/>
            <ac:picMk id="36" creationId="{C1CA7317-4790-4EC4-9AAF-25EBAAF0096A}"/>
          </ac:picMkLst>
        </pc:picChg>
        <pc:picChg chg="add mod">
          <ac:chgData name="James SEARBY" userId="f5a8e828-329a-465e-9807-122d33517f8b" providerId="ADAL" clId="{AAE01E4F-8B57-47A4-9CD6-02C8D4DE366A}" dt="2022-09-20T08:22:47.956" v="6685"/>
          <ac:picMkLst>
            <pc:docMk/>
            <pc:sldMk cId="3820083675" sldId="1820"/>
            <ac:picMk id="37" creationId="{2F9246F4-EDFD-4C99-8CB0-AD49356C9FAE}"/>
          </ac:picMkLst>
        </pc:picChg>
        <pc:picChg chg="mod">
          <ac:chgData name="James SEARBY" userId="f5a8e828-329a-465e-9807-122d33517f8b" providerId="ADAL" clId="{AAE01E4F-8B57-47A4-9CD6-02C8D4DE366A}" dt="2022-09-22T07:37:25.335" v="9889"/>
          <ac:picMkLst>
            <pc:docMk/>
            <pc:sldMk cId="3820083675" sldId="1820"/>
            <ac:picMk id="40" creationId="{D926607A-EF6A-4C16-92A6-F3E29E93B35C}"/>
          </ac:picMkLst>
        </pc:picChg>
        <pc:picChg chg="mod">
          <ac:chgData name="James SEARBY" userId="f5a8e828-329a-465e-9807-122d33517f8b" providerId="ADAL" clId="{AAE01E4F-8B57-47A4-9CD6-02C8D4DE366A}" dt="2022-09-20T08:24:03.418" v="6784"/>
          <ac:picMkLst>
            <pc:docMk/>
            <pc:sldMk cId="3820083675" sldId="1820"/>
            <ac:picMk id="42" creationId="{B6A6B90B-0743-4F88-B354-93844DA114FC}"/>
          </ac:picMkLst>
        </pc:picChg>
        <pc:picChg chg="del">
          <ac:chgData name="James SEARBY" userId="f5a8e828-329a-465e-9807-122d33517f8b" providerId="ADAL" clId="{AAE01E4F-8B57-47A4-9CD6-02C8D4DE366A}" dt="2022-09-20T07:04:51.234" v="6154" actId="478"/>
          <ac:picMkLst>
            <pc:docMk/>
            <pc:sldMk cId="3820083675" sldId="1820"/>
            <ac:picMk id="92" creationId="{B1047669-EE6C-4384-917D-F16313C15EAB}"/>
          </ac:picMkLst>
        </pc:picChg>
        <pc:picChg chg="del">
          <ac:chgData name="James SEARBY" userId="f5a8e828-329a-465e-9807-122d33517f8b" providerId="ADAL" clId="{AAE01E4F-8B57-47A4-9CD6-02C8D4DE366A}" dt="2022-09-20T08:16:13.865" v="6577" actId="478"/>
          <ac:picMkLst>
            <pc:docMk/>
            <pc:sldMk cId="3820083675" sldId="1820"/>
            <ac:picMk id="95" creationId="{61F0B14B-92F6-4C98-A825-D7BAE8E0A685}"/>
          </ac:picMkLst>
        </pc:picChg>
        <pc:picChg chg="mod">
          <ac:chgData name="James SEARBY" userId="f5a8e828-329a-465e-9807-122d33517f8b" providerId="ADAL" clId="{AAE01E4F-8B57-47A4-9CD6-02C8D4DE366A}" dt="2022-09-20T08:23:43.990" v="6780" actId="1037"/>
          <ac:picMkLst>
            <pc:docMk/>
            <pc:sldMk cId="3820083675" sldId="1820"/>
            <ac:picMk id="21506" creationId="{8AF8BE3F-EF25-4EC9-86AA-A4F369BD21C9}"/>
          </ac:picMkLst>
        </pc:picChg>
        <pc:picChg chg="mod">
          <ac:chgData name="James SEARBY" userId="f5a8e828-329a-465e-9807-122d33517f8b" providerId="ADAL" clId="{AAE01E4F-8B57-47A4-9CD6-02C8D4DE366A}" dt="2022-09-20T08:23:43.990" v="6780" actId="1037"/>
          <ac:picMkLst>
            <pc:docMk/>
            <pc:sldMk cId="3820083675" sldId="1820"/>
            <ac:picMk id="21508" creationId="{E0A46AB1-6EA5-46BC-8DC0-F5E52561263D}"/>
          </ac:picMkLst>
        </pc:picChg>
        <pc:cxnChg chg="mod">
          <ac:chgData name="James SEARBY" userId="f5a8e828-329a-465e-9807-122d33517f8b" providerId="ADAL" clId="{AAE01E4F-8B57-47A4-9CD6-02C8D4DE366A}" dt="2022-09-20T08:23:43.990" v="6780" actId="1037"/>
          <ac:cxnSpMkLst>
            <pc:docMk/>
            <pc:sldMk cId="3820083675" sldId="1820"/>
            <ac:cxnSpMk id="12" creationId="{CBD0B849-42ED-45C8-8059-80F332AF8A8F}"/>
          </ac:cxnSpMkLst>
        </pc:cxnChg>
        <pc:cxnChg chg="mod ord">
          <ac:chgData name="James SEARBY" userId="f5a8e828-329a-465e-9807-122d33517f8b" providerId="ADAL" clId="{AAE01E4F-8B57-47A4-9CD6-02C8D4DE366A}" dt="2022-09-20T08:23:54.443" v="6782" actId="14100"/>
          <ac:cxnSpMkLst>
            <pc:docMk/>
            <pc:sldMk cId="3820083675" sldId="1820"/>
            <ac:cxnSpMk id="102" creationId="{AAEEDA3A-411F-4112-8BE9-702BEE447CCA}"/>
          </ac:cxnSpMkLst>
        </pc:cxnChg>
      </pc:sldChg>
      <pc:sldChg chg="addSp delSp modSp add del mod">
        <pc:chgData name="James SEARBY" userId="f5a8e828-329a-465e-9807-122d33517f8b" providerId="ADAL" clId="{AAE01E4F-8B57-47A4-9CD6-02C8D4DE366A}" dt="2022-09-22T12:38:16.478" v="12311" actId="47"/>
        <pc:sldMkLst>
          <pc:docMk/>
          <pc:sldMk cId="2352116831" sldId="1821"/>
        </pc:sldMkLst>
        <pc:spChg chg="mod">
          <ac:chgData name="James SEARBY" userId="f5a8e828-329a-465e-9807-122d33517f8b" providerId="ADAL" clId="{AAE01E4F-8B57-47A4-9CD6-02C8D4DE366A}" dt="2022-09-20T08:06:58.150" v="6442"/>
          <ac:spMkLst>
            <pc:docMk/>
            <pc:sldMk cId="2352116831" sldId="1821"/>
            <ac:spMk id="17" creationId="{3EB4A808-3D78-4E79-88B6-C20BD8E9F4BB}"/>
          </ac:spMkLst>
        </pc:spChg>
        <pc:spChg chg="mod">
          <ac:chgData name="James SEARBY" userId="f5a8e828-329a-465e-9807-122d33517f8b" providerId="ADAL" clId="{AAE01E4F-8B57-47A4-9CD6-02C8D4DE366A}" dt="2022-09-20T08:07:22.853" v="6453"/>
          <ac:spMkLst>
            <pc:docMk/>
            <pc:sldMk cId="2352116831" sldId="1821"/>
            <ac:spMk id="20" creationId="{3B49D933-A604-4426-AEA3-7443898E0287}"/>
          </ac:spMkLst>
        </pc:spChg>
        <pc:spChg chg="mod">
          <ac:chgData name="James SEARBY" userId="f5a8e828-329a-465e-9807-122d33517f8b" providerId="ADAL" clId="{AAE01E4F-8B57-47A4-9CD6-02C8D4DE366A}" dt="2022-09-22T07:34:35.369" v="9849"/>
          <ac:spMkLst>
            <pc:docMk/>
            <pc:sldMk cId="2352116831" sldId="1821"/>
            <ac:spMk id="21" creationId="{4A0EFFC3-E04D-45D6-A1D5-2F539B09ED5A}"/>
          </ac:spMkLst>
        </pc:spChg>
        <pc:spChg chg="mod">
          <ac:chgData name="James SEARBY" userId="f5a8e828-329a-465e-9807-122d33517f8b" providerId="ADAL" clId="{AAE01E4F-8B57-47A4-9CD6-02C8D4DE366A}" dt="2022-09-20T08:19:13.547" v="6629"/>
          <ac:spMkLst>
            <pc:docMk/>
            <pc:sldMk cId="2352116831" sldId="1821"/>
            <ac:spMk id="24" creationId="{717D3976-41EE-4697-994E-C4424248177F}"/>
          </ac:spMkLst>
        </pc:spChg>
        <pc:spChg chg="mod">
          <ac:chgData name="James SEARBY" userId="f5a8e828-329a-465e-9807-122d33517f8b" providerId="ADAL" clId="{AAE01E4F-8B57-47A4-9CD6-02C8D4DE366A}" dt="2022-09-20T08:19:13.547" v="6629"/>
          <ac:spMkLst>
            <pc:docMk/>
            <pc:sldMk cId="2352116831" sldId="1821"/>
            <ac:spMk id="27" creationId="{9DEFB51C-F6C1-4172-A002-6CBD21D3A2AF}"/>
          </ac:spMkLst>
        </pc:spChg>
        <pc:spChg chg="add mod">
          <ac:chgData name="James SEARBY" userId="f5a8e828-329a-465e-9807-122d33517f8b" providerId="ADAL" clId="{AAE01E4F-8B57-47A4-9CD6-02C8D4DE366A}" dt="2022-09-20T08:30:52.253" v="7008" actId="1076"/>
          <ac:spMkLst>
            <pc:docMk/>
            <pc:sldMk cId="2352116831" sldId="1821"/>
            <ac:spMk id="29" creationId="{24321C37-D78E-48A6-A074-5A68B2754289}"/>
          </ac:spMkLst>
        </pc:spChg>
        <pc:spChg chg="add mod">
          <ac:chgData name="James SEARBY" userId="f5a8e828-329a-465e-9807-122d33517f8b" providerId="ADAL" clId="{AAE01E4F-8B57-47A4-9CD6-02C8D4DE366A}" dt="2022-09-20T08:31:12.816" v="7035" actId="1076"/>
          <ac:spMkLst>
            <pc:docMk/>
            <pc:sldMk cId="2352116831" sldId="1821"/>
            <ac:spMk id="30" creationId="{46377874-53C2-4947-820F-A896E80794A9}"/>
          </ac:spMkLst>
        </pc:spChg>
        <pc:spChg chg="mod">
          <ac:chgData name="James SEARBY" userId="f5a8e828-329a-465e-9807-122d33517f8b" providerId="ADAL" clId="{AAE01E4F-8B57-47A4-9CD6-02C8D4DE366A}" dt="2022-09-22T07:37:29.874" v="9892"/>
          <ac:spMkLst>
            <pc:docMk/>
            <pc:sldMk cId="2352116831" sldId="1821"/>
            <ac:spMk id="33" creationId="{F8E7F6CC-3546-48C8-8FDD-AE59A9931066}"/>
          </ac:spMkLst>
        </pc:spChg>
        <pc:spChg chg="mod">
          <ac:chgData name="James SEARBY" userId="f5a8e828-329a-465e-9807-122d33517f8b" providerId="ADAL" clId="{AAE01E4F-8B57-47A4-9CD6-02C8D4DE366A}" dt="2022-09-20T08:07:01.062" v="6443" actId="14100"/>
          <ac:spMkLst>
            <pc:docMk/>
            <pc:sldMk cId="2352116831" sldId="1821"/>
            <ac:spMk id="93" creationId="{BFEB8BBC-3BF7-4274-B2A6-C2C5F46D4B5B}"/>
          </ac:spMkLst>
        </pc:spChg>
        <pc:spChg chg="mod">
          <ac:chgData name="James SEARBY" userId="f5a8e828-329a-465e-9807-122d33517f8b" providerId="ADAL" clId="{AAE01E4F-8B57-47A4-9CD6-02C8D4DE366A}" dt="2022-09-20T08:31:37.605" v="7053" actId="20577"/>
          <ac:spMkLst>
            <pc:docMk/>
            <pc:sldMk cId="2352116831" sldId="1821"/>
            <ac:spMk id="94" creationId="{CE40A629-22A5-421A-B7D7-85F3D22ED15A}"/>
          </ac:spMkLst>
        </pc:spChg>
        <pc:spChg chg="mod">
          <ac:chgData name="James SEARBY" userId="f5a8e828-329a-465e-9807-122d33517f8b" providerId="ADAL" clId="{AAE01E4F-8B57-47A4-9CD6-02C8D4DE366A}" dt="2022-09-20T08:31:11.480" v="7034" actId="1076"/>
          <ac:spMkLst>
            <pc:docMk/>
            <pc:sldMk cId="2352116831" sldId="1821"/>
            <ac:spMk id="96" creationId="{CEFE6275-C824-4FE7-AEB3-53892014CD97}"/>
          </ac:spMkLst>
        </pc:spChg>
        <pc:spChg chg="del mod">
          <ac:chgData name="James SEARBY" userId="f5a8e828-329a-465e-9807-122d33517f8b" providerId="ADAL" clId="{AAE01E4F-8B57-47A4-9CD6-02C8D4DE366A}" dt="2022-09-20T08:29:06.126" v="6889" actId="478"/>
          <ac:spMkLst>
            <pc:docMk/>
            <pc:sldMk cId="2352116831" sldId="1821"/>
            <ac:spMk id="97" creationId="{6E1C932A-5B98-4C87-BCBF-056FC12BC0FC}"/>
          </ac:spMkLst>
        </pc:spChg>
        <pc:spChg chg="mod">
          <ac:chgData name="James SEARBY" userId="f5a8e828-329a-465e-9807-122d33517f8b" providerId="ADAL" clId="{AAE01E4F-8B57-47A4-9CD6-02C8D4DE366A}" dt="2022-09-20T08:31:09.790" v="7033" actId="1076"/>
          <ac:spMkLst>
            <pc:docMk/>
            <pc:sldMk cId="2352116831" sldId="1821"/>
            <ac:spMk id="98" creationId="{9D390DB7-E5B3-417C-9AB5-91E97F043136}"/>
          </ac:spMkLst>
        </pc:spChg>
        <pc:spChg chg="mod">
          <ac:chgData name="James SEARBY" userId="f5a8e828-329a-465e-9807-122d33517f8b" providerId="ADAL" clId="{AAE01E4F-8B57-47A4-9CD6-02C8D4DE366A}" dt="2022-09-20T08:31:14.967" v="7036" actId="1076"/>
          <ac:spMkLst>
            <pc:docMk/>
            <pc:sldMk cId="2352116831" sldId="1821"/>
            <ac:spMk id="99" creationId="{6D374399-C81F-4AC5-9570-62642470DC3A}"/>
          </ac:spMkLst>
        </pc:spChg>
        <pc:grpChg chg="add del mod">
          <ac:chgData name="James SEARBY" userId="f5a8e828-329a-465e-9807-122d33517f8b" providerId="ADAL" clId="{AAE01E4F-8B57-47A4-9CD6-02C8D4DE366A}" dt="2022-09-20T08:19:13.215" v="6628" actId="478"/>
          <ac:grpSpMkLst>
            <pc:docMk/>
            <pc:sldMk cId="2352116831" sldId="1821"/>
            <ac:grpSpMk id="15" creationId="{31ACDC26-6949-46EA-A096-A8348B20C4CF}"/>
          </ac:grpSpMkLst>
        </pc:grpChg>
        <pc:grpChg chg="add del mod">
          <ac:chgData name="James SEARBY" userId="f5a8e828-329a-465e-9807-122d33517f8b" providerId="ADAL" clId="{AAE01E4F-8B57-47A4-9CD6-02C8D4DE366A}" dt="2022-09-20T08:19:13.215" v="6628" actId="478"/>
          <ac:grpSpMkLst>
            <pc:docMk/>
            <pc:sldMk cId="2352116831" sldId="1821"/>
            <ac:grpSpMk id="18" creationId="{C4598E83-AA6B-48F5-A8CE-47F3B288D851}"/>
          </ac:grpSpMkLst>
        </pc:grpChg>
        <pc:grpChg chg="add mod">
          <ac:chgData name="James SEARBY" userId="f5a8e828-329a-465e-9807-122d33517f8b" providerId="ADAL" clId="{AAE01E4F-8B57-47A4-9CD6-02C8D4DE366A}" dt="2022-09-22T07:34:35.369" v="9849"/>
          <ac:grpSpMkLst>
            <pc:docMk/>
            <pc:sldMk cId="2352116831" sldId="1821"/>
            <ac:grpSpMk id="19" creationId="{F34618C3-1078-45D0-A369-489A193821B0}"/>
          </ac:grpSpMkLst>
        </pc:grpChg>
        <pc:grpChg chg="add del mod">
          <ac:chgData name="James SEARBY" userId="f5a8e828-329a-465e-9807-122d33517f8b" providerId="ADAL" clId="{AAE01E4F-8B57-47A4-9CD6-02C8D4DE366A}" dt="2022-09-22T07:34:35.147" v="9848" actId="478"/>
          <ac:grpSpMkLst>
            <pc:docMk/>
            <pc:sldMk cId="2352116831" sldId="1821"/>
            <ac:grpSpMk id="22" creationId="{F7E9E70F-0FE4-404B-980B-70722A5B38F2}"/>
          </ac:grpSpMkLst>
        </pc:grpChg>
        <pc:grpChg chg="add del mod">
          <ac:chgData name="James SEARBY" userId="f5a8e828-329a-465e-9807-122d33517f8b" providerId="ADAL" clId="{AAE01E4F-8B57-47A4-9CD6-02C8D4DE366A}" dt="2022-09-22T07:37:29.704" v="9891" actId="478"/>
          <ac:grpSpMkLst>
            <pc:docMk/>
            <pc:sldMk cId="2352116831" sldId="1821"/>
            <ac:grpSpMk id="25" creationId="{131E1E3A-D450-4E0B-BE37-77B8065B214D}"/>
          </ac:grpSpMkLst>
        </pc:grpChg>
        <pc:grpChg chg="add mod">
          <ac:chgData name="James SEARBY" userId="f5a8e828-329a-465e-9807-122d33517f8b" providerId="ADAL" clId="{AAE01E4F-8B57-47A4-9CD6-02C8D4DE366A}" dt="2022-09-22T07:37:29.874" v="9892"/>
          <ac:grpSpMkLst>
            <pc:docMk/>
            <pc:sldMk cId="2352116831" sldId="1821"/>
            <ac:grpSpMk id="31" creationId="{A5CB71A4-EE7E-4B2A-8769-571BE77FAF50}"/>
          </ac:grpSpMkLst>
        </pc:grpChg>
        <pc:picChg chg="add del mod">
          <ac:chgData name="James SEARBY" userId="f5a8e828-329a-465e-9807-122d33517f8b" providerId="ADAL" clId="{AAE01E4F-8B57-47A4-9CD6-02C8D4DE366A}" dt="2022-09-20T08:06:57.859" v="6441" actId="478"/>
          <ac:picMkLst>
            <pc:docMk/>
            <pc:sldMk cId="2352116831" sldId="1821"/>
            <ac:picMk id="13" creationId="{71C54C44-07D1-4BDB-9688-8F4517B808D9}"/>
          </ac:picMkLst>
        </pc:picChg>
        <pc:picChg chg="add del mod">
          <ac:chgData name="James SEARBY" userId="f5a8e828-329a-465e-9807-122d33517f8b" providerId="ADAL" clId="{AAE01E4F-8B57-47A4-9CD6-02C8D4DE366A}" dt="2022-09-20T08:07:22.659" v="6452" actId="478"/>
          <ac:picMkLst>
            <pc:docMk/>
            <pc:sldMk cId="2352116831" sldId="1821"/>
            <ac:picMk id="14" creationId="{4A4A2C31-7DB5-4B62-88FD-6D4BF618F564}"/>
          </ac:picMkLst>
        </pc:picChg>
        <pc:picChg chg="mod">
          <ac:chgData name="James SEARBY" userId="f5a8e828-329a-465e-9807-122d33517f8b" providerId="ADAL" clId="{AAE01E4F-8B57-47A4-9CD6-02C8D4DE366A}" dt="2022-09-20T08:06:58.150" v="6442"/>
          <ac:picMkLst>
            <pc:docMk/>
            <pc:sldMk cId="2352116831" sldId="1821"/>
            <ac:picMk id="16" creationId="{E8CE4F11-7A71-429B-8730-CB908062A912}"/>
          </ac:picMkLst>
        </pc:picChg>
        <pc:picChg chg="mod">
          <ac:chgData name="James SEARBY" userId="f5a8e828-329a-465e-9807-122d33517f8b" providerId="ADAL" clId="{AAE01E4F-8B57-47A4-9CD6-02C8D4DE366A}" dt="2022-09-20T08:07:22.853" v="6453"/>
          <ac:picMkLst>
            <pc:docMk/>
            <pc:sldMk cId="2352116831" sldId="1821"/>
            <ac:picMk id="19" creationId="{D0BC2ECB-B6AC-4DFE-8D0E-76C0BD64949B}"/>
          </ac:picMkLst>
        </pc:picChg>
        <pc:picChg chg="mod">
          <ac:chgData name="James SEARBY" userId="f5a8e828-329a-465e-9807-122d33517f8b" providerId="ADAL" clId="{AAE01E4F-8B57-47A4-9CD6-02C8D4DE366A}" dt="2022-09-22T07:34:35.369" v="9849"/>
          <ac:picMkLst>
            <pc:docMk/>
            <pc:sldMk cId="2352116831" sldId="1821"/>
            <ac:picMk id="20" creationId="{4AC8AB7E-5B8E-4D65-A791-2E374F070F58}"/>
          </ac:picMkLst>
        </pc:picChg>
        <pc:picChg chg="add del mod">
          <ac:chgData name="James SEARBY" userId="f5a8e828-329a-465e-9807-122d33517f8b" providerId="ADAL" clId="{AAE01E4F-8B57-47A4-9CD6-02C8D4DE366A}" dt="2022-09-20T08:22:50.488" v="6686" actId="478"/>
          <ac:picMkLst>
            <pc:docMk/>
            <pc:sldMk cId="2352116831" sldId="1821"/>
            <ac:picMk id="21" creationId="{32CFF58D-70F6-4B36-8231-C391885657E4}"/>
          </ac:picMkLst>
        </pc:picChg>
        <pc:picChg chg="mod">
          <ac:chgData name="James SEARBY" userId="f5a8e828-329a-465e-9807-122d33517f8b" providerId="ADAL" clId="{AAE01E4F-8B57-47A4-9CD6-02C8D4DE366A}" dt="2022-09-20T08:19:13.547" v="6629"/>
          <ac:picMkLst>
            <pc:docMk/>
            <pc:sldMk cId="2352116831" sldId="1821"/>
            <ac:picMk id="23" creationId="{DB63368C-3BCB-4707-A098-2DAB04DB2FDB}"/>
          </ac:picMkLst>
        </pc:picChg>
        <pc:picChg chg="mod">
          <ac:chgData name="James SEARBY" userId="f5a8e828-329a-465e-9807-122d33517f8b" providerId="ADAL" clId="{AAE01E4F-8B57-47A4-9CD6-02C8D4DE366A}" dt="2022-09-20T08:19:13.547" v="6629"/>
          <ac:picMkLst>
            <pc:docMk/>
            <pc:sldMk cId="2352116831" sldId="1821"/>
            <ac:picMk id="26" creationId="{5656F083-EFFF-4A1A-B101-F167C6E5A587}"/>
          </ac:picMkLst>
        </pc:picChg>
        <pc:picChg chg="add mod">
          <ac:chgData name="James SEARBY" userId="f5a8e828-329a-465e-9807-122d33517f8b" providerId="ADAL" clId="{AAE01E4F-8B57-47A4-9CD6-02C8D4DE366A}" dt="2022-09-20T08:22:50.726" v="6687"/>
          <ac:picMkLst>
            <pc:docMk/>
            <pc:sldMk cId="2352116831" sldId="1821"/>
            <ac:picMk id="28" creationId="{DA52443E-3CA0-44E9-AF96-C032B2A91767}"/>
          </ac:picMkLst>
        </pc:picChg>
        <pc:picChg chg="mod">
          <ac:chgData name="James SEARBY" userId="f5a8e828-329a-465e-9807-122d33517f8b" providerId="ADAL" clId="{AAE01E4F-8B57-47A4-9CD6-02C8D4DE366A}" dt="2022-09-22T07:37:29.874" v="9892"/>
          <ac:picMkLst>
            <pc:docMk/>
            <pc:sldMk cId="2352116831" sldId="1821"/>
            <ac:picMk id="32" creationId="{3F353F74-84EC-4519-9B9C-DB3CACE2503B}"/>
          </ac:picMkLst>
        </pc:picChg>
        <pc:picChg chg="del">
          <ac:chgData name="James SEARBY" userId="f5a8e828-329a-465e-9807-122d33517f8b" providerId="ADAL" clId="{AAE01E4F-8B57-47A4-9CD6-02C8D4DE366A}" dt="2022-09-20T07:04:54.243" v="6155" actId="478"/>
          <ac:picMkLst>
            <pc:docMk/>
            <pc:sldMk cId="2352116831" sldId="1821"/>
            <ac:picMk id="92" creationId="{9198ABAA-20CA-4B79-ADB3-2CB3715AF98F}"/>
          </ac:picMkLst>
        </pc:picChg>
        <pc:picChg chg="del">
          <ac:chgData name="James SEARBY" userId="f5a8e828-329a-465e-9807-122d33517f8b" providerId="ADAL" clId="{AAE01E4F-8B57-47A4-9CD6-02C8D4DE366A}" dt="2022-09-20T08:16:33.476" v="6581" actId="478"/>
          <ac:picMkLst>
            <pc:docMk/>
            <pc:sldMk cId="2352116831" sldId="1821"/>
            <ac:picMk id="95" creationId="{2966F177-4D56-4B3D-9987-793167B0040C}"/>
          </ac:picMkLst>
        </pc:picChg>
      </pc:sldChg>
      <pc:sldChg chg="addSp delSp modSp add mod modTransition modAnim">
        <pc:chgData name="James SEARBY" userId="f5a8e828-329a-465e-9807-122d33517f8b" providerId="ADAL" clId="{AAE01E4F-8B57-47A4-9CD6-02C8D4DE366A}" dt="2022-09-22T13:47:07.319" v="12780" actId="478"/>
        <pc:sldMkLst>
          <pc:docMk/>
          <pc:sldMk cId="360755743" sldId="1823"/>
        </pc:sldMkLst>
        <pc:picChg chg="add del mod ord">
          <ac:chgData name="James SEARBY" userId="f5a8e828-329a-465e-9807-122d33517f8b" providerId="ADAL" clId="{AAE01E4F-8B57-47A4-9CD6-02C8D4DE366A}" dt="2022-09-22T09:01:24.334" v="11167" actId="478"/>
          <ac:picMkLst>
            <pc:docMk/>
            <pc:sldMk cId="360755743" sldId="1823"/>
            <ac:picMk id="6" creationId="{514F1B7A-FA96-432B-A7FF-EC354E85809D}"/>
          </ac:picMkLst>
        </pc:picChg>
        <pc:picChg chg="add del mod">
          <ac:chgData name="James SEARBY" userId="f5a8e828-329a-465e-9807-122d33517f8b" providerId="ADAL" clId="{AAE01E4F-8B57-47A4-9CD6-02C8D4DE366A}" dt="2022-09-22T13:46:26.786" v="12762" actId="21"/>
          <ac:picMkLst>
            <pc:docMk/>
            <pc:sldMk cId="360755743" sldId="1823"/>
            <ac:picMk id="6" creationId="{F5A89DEC-CCA7-4603-A792-93F059BD6A5D}"/>
          </ac:picMkLst>
        </pc:picChg>
        <pc:picChg chg="add del mod">
          <ac:chgData name="James SEARBY" userId="f5a8e828-329a-465e-9807-122d33517f8b" providerId="ADAL" clId="{AAE01E4F-8B57-47A4-9CD6-02C8D4DE366A}" dt="2022-09-22T13:45:25.658" v="12757" actId="478"/>
          <ac:picMkLst>
            <pc:docMk/>
            <pc:sldMk cId="360755743" sldId="1823"/>
            <ac:picMk id="7" creationId="{A6665F7A-2EF5-4250-86B8-ED87C2730826}"/>
          </ac:picMkLst>
        </pc:picChg>
        <pc:picChg chg="add del mod">
          <ac:chgData name="James SEARBY" userId="f5a8e828-329a-465e-9807-122d33517f8b" providerId="ADAL" clId="{AAE01E4F-8B57-47A4-9CD6-02C8D4DE366A}" dt="2022-09-22T13:47:07.319" v="12780" actId="478"/>
          <ac:picMkLst>
            <pc:docMk/>
            <pc:sldMk cId="360755743" sldId="1823"/>
            <ac:picMk id="8" creationId="{51EECACC-8382-4E79-B466-67E93897E5E7}"/>
          </ac:picMkLst>
        </pc:picChg>
        <pc:picChg chg="del">
          <ac:chgData name="James SEARBY" userId="f5a8e828-329a-465e-9807-122d33517f8b" providerId="ADAL" clId="{AAE01E4F-8B57-47A4-9CD6-02C8D4DE366A}" dt="2022-09-20T07:14:49.967" v="6291" actId="478"/>
          <ac:picMkLst>
            <pc:docMk/>
            <pc:sldMk cId="360755743" sldId="1823"/>
            <ac:picMk id="8" creationId="{BB32CC60-C897-4D43-BDE0-50BD2C2DBF22}"/>
          </ac:picMkLst>
        </pc:picChg>
        <pc:picChg chg="add del mod">
          <ac:chgData name="James SEARBY" userId="f5a8e828-329a-465e-9807-122d33517f8b" providerId="ADAL" clId="{AAE01E4F-8B57-47A4-9CD6-02C8D4DE366A}" dt="2022-09-22T07:07:09.507" v="9574" actId="478"/>
          <ac:picMkLst>
            <pc:docMk/>
            <pc:sldMk cId="360755743" sldId="1823"/>
            <ac:picMk id="9" creationId="{0F21E650-30F1-4E63-870D-96D452963846}"/>
          </ac:picMkLst>
        </pc:picChg>
        <pc:picChg chg="add mod">
          <ac:chgData name="James SEARBY" userId="f5a8e828-329a-465e-9807-122d33517f8b" providerId="ADAL" clId="{AAE01E4F-8B57-47A4-9CD6-02C8D4DE366A}" dt="2022-09-22T13:47:03.210" v="12779" actId="1076"/>
          <ac:picMkLst>
            <pc:docMk/>
            <pc:sldMk cId="360755743" sldId="1823"/>
            <ac:picMk id="10" creationId="{6EC218F1-70E9-4A99-8418-70795961180F}"/>
          </ac:picMkLst>
        </pc:picChg>
        <pc:picChg chg="add mod">
          <ac:chgData name="James SEARBY" userId="f5a8e828-329a-465e-9807-122d33517f8b" providerId="ADAL" clId="{AAE01E4F-8B57-47A4-9CD6-02C8D4DE366A}" dt="2022-09-22T09:01:20.398" v="11166" actId="1076"/>
          <ac:picMkLst>
            <pc:docMk/>
            <pc:sldMk cId="360755743" sldId="1823"/>
            <ac:picMk id="11" creationId="{5FB2C6B1-1E66-49CB-8D69-6986F5BD2ECC}"/>
          </ac:picMkLst>
        </pc:picChg>
        <pc:picChg chg="add del mod">
          <ac:chgData name="James SEARBY" userId="f5a8e828-329a-465e-9807-122d33517f8b" providerId="ADAL" clId="{AAE01E4F-8B57-47A4-9CD6-02C8D4DE366A}" dt="2022-09-22T07:02:27.094" v="9569" actId="478"/>
          <ac:picMkLst>
            <pc:docMk/>
            <pc:sldMk cId="360755743" sldId="1823"/>
            <ac:picMk id="7170" creationId="{84249C39-9AC3-4ED3-B861-7E0301AD0A79}"/>
          </ac:picMkLst>
        </pc:picChg>
      </pc:sldChg>
      <pc:sldChg chg="addSp delSp modSp add del mod modShow">
        <pc:chgData name="James SEARBY" userId="f5a8e828-329a-465e-9807-122d33517f8b" providerId="ADAL" clId="{AAE01E4F-8B57-47A4-9CD6-02C8D4DE366A}" dt="2022-09-22T12:38:33.572" v="12319" actId="47"/>
        <pc:sldMkLst>
          <pc:docMk/>
          <pc:sldMk cId="2831939002" sldId="1824"/>
        </pc:sldMkLst>
        <pc:spChg chg="mod">
          <ac:chgData name="James SEARBY" userId="f5a8e828-329a-465e-9807-122d33517f8b" providerId="ADAL" clId="{AAE01E4F-8B57-47A4-9CD6-02C8D4DE366A}" dt="2022-09-20T08:04:24.144" v="6389"/>
          <ac:spMkLst>
            <pc:docMk/>
            <pc:sldMk cId="2831939002" sldId="1824"/>
            <ac:spMk id="22" creationId="{E6C69C77-4D0B-439D-9BFA-DFDCC166F325}"/>
          </ac:spMkLst>
        </pc:spChg>
        <pc:spChg chg="mod">
          <ac:chgData name="James SEARBY" userId="f5a8e828-329a-465e-9807-122d33517f8b" providerId="ADAL" clId="{AAE01E4F-8B57-47A4-9CD6-02C8D4DE366A}" dt="2022-09-20T08:05:09.231" v="6408"/>
          <ac:spMkLst>
            <pc:docMk/>
            <pc:sldMk cId="2831939002" sldId="1824"/>
            <ac:spMk id="27" creationId="{52899043-308C-4970-BFFC-FB2015E211F6}"/>
          </ac:spMkLst>
        </pc:spChg>
        <pc:spChg chg="mod">
          <ac:chgData name="James SEARBY" userId="f5a8e828-329a-465e-9807-122d33517f8b" providerId="ADAL" clId="{AAE01E4F-8B57-47A4-9CD6-02C8D4DE366A}" dt="2022-09-20T08:08:34.380" v="6467" actId="207"/>
          <ac:spMkLst>
            <pc:docMk/>
            <pc:sldMk cId="2831939002" sldId="1824"/>
            <ac:spMk id="30" creationId="{639E3F5F-2EEA-4FAF-A91E-1B205A610713}"/>
          </ac:spMkLst>
        </pc:spChg>
        <pc:spChg chg="mod">
          <ac:chgData name="James SEARBY" userId="f5a8e828-329a-465e-9807-122d33517f8b" providerId="ADAL" clId="{AAE01E4F-8B57-47A4-9CD6-02C8D4DE366A}" dt="2022-09-20T08:04:32.042" v="6390" actId="14100"/>
          <ac:spMkLst>
            <pc:docMk/>
            <pc:sldMk cId="2831939002" sldId="1824"/>
            <ac:spMk id="31" creationId="{E75F495E-BA16-4566-82F3-1624BCE681E7}"/>
          </ac:spMkLst>
        </pc:spChg>
        <pc:grpChg chg="add mod">
          <ac:chgData name="James SEARBY" userId="f5a8e828-329a-465e-9807-122d33517f8b" providerId="ADAL" clId="{AAE01E4F-8B57-47A4-9CD6-02C8D4DE366A}" dt="2022-09-20T08:04:24.144" v="6389"/>
          <ac:grpSpMkLst>
            <pc:docMk/>
            <pc:sldMk cId="2831939002" sldId="1824"/>
            <ac:grpSpMk id="18" creationId="{D8E9503F-D608-4685-A72C-74CECA91EB17}"/>
          </ac:grpSpMkLst>
        </pc:grpChg>
        <pc:grpChg chg="add mod">
          <ac:chgData name="James SEARBY" userId="f5a8e828-329a-465e-9807-122d33517f8b" providerId="ADAL" clId="{AAE01E4F-8B57-47A4-9CD6-02C8D4DE366A}" dt="2022-09-20T08:05:09.231" v="6408"/>
          <ac:grpSpMkLst>
            <pc:docMk/>
            <pc:sldMk cId="2831939002" sldId="1824"/>
            <ac:grpSpMk id="23" creationId="{40D58F02-B120-4F3A-B3FC-C327E35E8E40}"/>
          </ac:grpSpMkLst>
        </pc:grpChg>
        <pc:picChg chg="del">
          <ac:chgData name="James SEARBY" userId="f5a8e828-329a-465e-9807-122d33517f8b" providerId="ADAL" clId="{AAE01E4F-8B57-47A4-9CD6-02C8D4DE366A}" dt="2022-09-20T14:16:31.408" v="7499" actId="478"/>
          <ac:picMkLst>
            <pc:docMk/>
            <pc:sldMk cId="2831939002" sldId="1824"/>
            <ac:picMk id="8" creationId="{0B271B9F-ADF6-43E0-88E0-121E1D3505FA}"/>
          </ac:picMkLst>
        </pc:picChg>
        <pc:picChg chg="mod">
          <ac:chgData name="James SEARBY" userId="f5a8e828-329a-465e-9807-122d33517f8b" providerId="ADAL" clId="{AAE01E4F-8B57-47A4-9CD6-02C8D4DE366A}" dt="2022-09-20T08:04:24.144" v="6389"/>
          <ac:picMkLst>
            <pc:docMk/>
            <pc:sldMk cId="2831939002" sldId="1824"/>
            <ac:picMk id="21" creationId="{8E5B9151-4AFB-4243-9072-BA141C45C02D}"/>
          </ac:picMkLst>
        </pc:picChg>
        <pc:picChg chg="del">
          <ac:chgData name="James SEARBY" userId="f5a8e828-329a-465e-9807-122d33517f8b" providerId="ADAL" clId="{AAE01E4F-8B57-47A4-9CD6-02C8D4DE366A}" dt="2022-09-20T08:05:09.036" v="6407" actId="478"/>
          <ac:picMkLst>
            <pc:docMk/>
            <pc:sldMk cId="2831939002" sldId="1824"/>
            <ac:picMk id="24" creationId="{DEED33B4-9F5F-4D66-B435-897C7545EEB1}"/>
          </ac:picMkLst>
        </pc:picChg>
        <pc:picChg chg="mod">
          <ac:chgData name="James SEARBY" userId="f5a8e828-329a-465e-9807-122d33517f8b" providerId="ADAL" clId="{AAE01E4F-8B57-47A4-9CD6-02C8D4DE366A}" dt="2022-09-20T08:05:09.231" v="6408"/>
          <ac:picMkLst>
            <pc:docMk/>
            <pc:sldMk cId="2831939002" sldId="1824"/>
            <ac:picMk id="25" creationId="{70DE995D-ADF6-45B0-BE14-31B08AA747D8}"/>
          </ac:picMkLst>
        </pc:picChg>
        <pc:picChg chg="del">
          <ac:chgData name="James SEARBY" userId="f5a8e828-329a-465e-9807-122d33517f8b" providerId="ADAL" clId="{AAE01E4F-8B57-47A4-9CD6-02C8D4DE366A}" dt="2022-09-20T08:04:23.913" v="6388" actId="478"/>
          <ac:picMkLst>
            <pc:docMk/>
            <pc:sldMk cId="2831939002" sldId="1824"/>
            <ac:picMk id="26" creationId="{C751044E-7C67-4BCD-B783-D1191D25FEA2}"/>
          </ac:picMkLst>
        </pc:picChg>
        <pc:picChg chg="add mod">
          <ac:chgData name="James SEARBY" userId="f5a8e828-329a-465e-9807-122d33517f8b" providerId="ADAL" clId="{AAE01E4F-8B57-47A4-9CD6-02C8D4DE366A}" dt="2022-09-20T14:16:38.545" v="7504" actId="1076"/>
          <ac:picMkLst>
            <pc:docMk/>
            <pc:sldMk cId="2831939002" sldId="1824"/>
            <ac:picMk id="28" creationId="{45ED8698-9331-47C1-8558-F370BE8C291E}"/>
          </ac:picMkLst>
        </pc:picChg>
      </pc:sldChg>
      <pc:sldChg chg="addSp delSp modSp add del mod">
        <pc:chgData name="James SEARBY" userId="f5a8e828-329a-465e-9807-122d33517f8b" providerId="ADAL" clId="{AAE01E4F-8B57-47A4-9CD6-02C8D4DE366A}" dt="2022-09-22T12:38:26.310" v="12315" actId="47"/>
        <pc:sldMkLst>
          <pc:docMk/>
          <pc:sldMk cId="973566422" sldId="1825"/>
        </pc:sldMkLst>
        <pc:spChg chg="mod">
          <ac:chgData name="James SEARBY" userId="f5a8e828-329a-465e-9807-122d33517f8b" providerId="ADAL" clId="{AAE01E4F-8B57-47A4-9CD6-02C8D4DE366A}" dt="2022-09-20T08:03:29.449" v="6346"/>
          <ac:spMkLst>
            <pc:docMk/>
            <pc:sldMk cId="973566422" sldId="1825"/>
            <ac:spMk id="16" creationId="{7677E6BD-AF0B-4278-B0A6-A52A539202BD}"/>
          </ac:spMkLst>
        </pc:spChg>
        <pc:spChg chg="mod">
          <ac:chgData name="James SEARBY" userId="f5a8e828-329a-465e-9807-122d33517f8b" providerId="ADAL" clId="{AAE01E4F-8B57-47A4-9CD6-02C8D4DE366A}" dt="2022-09-20T08:03:38.582" v="6353"/>
          <ac:spMkLst>
            <pc:docMk/>
            <pc:sldMk cId="973566422" sldId="1825"/>
            <ac:spMk id="19" creationId="{61696F27-8B3C-41F6-9B21-33C66B611D08}"/>
          </ac:spMkLst>
        </pc:spChg>
        <pc:spChg chg="mod">
          <ac:chgData name="James SEARBY" userId="f5a8e828-329a-465e-9807-122d33517f8b" providerId="ADAL" clId="{AAE01E4F-8B57-47A4-9CD6-02C8D4DE366A}" dt="2022-09-20T08:04:48.045" v="6396"/>
          <ac:spMkLst>
            <pc:docMk/>
            <pc:sldMk cId="973566422" sldId="1825"/>
            <ac:spMk id="23" creationId="{42085CCC-E138-430E-A0A7-2D33B1123D98}"/>
          </ac:spMkLst>
        </pc:spChg>
        <pc:spChg chg="del">
          <ac:chgData name="James SEARBY" userId="f5a8e828-329a-465e-9807-122d33517f8b" providerId="ADAL" clId="{AAE01E4F-8B57-47A4-9CD6-02C8D4DE366A}" dt="2022-09-20T08:57:25.916" v="7387" actId="478"/>
          <ac:spMkLst>
            <pc:docMk/>
            <pc:sldMk cId="973566422" sldId="1825"/>
            <ac:spMk id="26" creationId="{38DC4DFD-8E6C-43B2-80E9-6A0F35B41736}"/>
          </ac:spMkLst>
        </pc:spChg>
        <pc:spChg chg="del">
          <ac:chgData name="James SEARBY" userId="f5a8e828-329a-465e-9807-122d33517f8b" providerId="ADAL" clId="{AAE01E4F-8B57-47A4-9CD6-02C8D4DE366A}" dt="2022-09-20T08:57:26.550" v="7388" actId="478"/>
          <ac:spMkLst>
            <pc:docMk/>
            <pc:sldMk cId="973566422" sldId="1825"/>
            <ac:spMk id="27" creationId="{36D4E641-470D-4D55-9860-4C3861BE1425}"/>
          </ac:spMkLst>
        </pc:spChg>
        <pc:grpChg chg="add del mod">
          <ac:chgData name="James SEARBY" userId="f5a8e828-329a-465e-9807-122d33517f8b" providerId="ADAL" clId="{AAE01E4F-8B57-47A4-9CD6-02C8D4DE366A}" dt="2022-09-20T08:03:38.256" v="6352" actId="478"/>
          <ac:grpSpMkLst>
            <pc:docMk/>
            <pc:sldMk cId="973566422" sldId="1825"/>
            <ac:grpSpMk id="14" creationId="{316E9502-E3A1-4175-8C46-975B7969B3BA}"/>
          </ac:grpSpMkLst>
        </pc:grpChg>
        <pc:grpChg chg="add mod">
          <ac:chgData name="James SEARBY" userId="f5a8e828-329a-465e-9807-122d33517f8b" providerId="ADAL" clId="{AAE01E4F-8B57-47A4-9CD6-02C8D4DE366A}" dt="2022-09-20T08:03:44.956" v="6362" actId="1037"/>
          <ac:grpSpMkLst>
            <pc:docMk/>
            <pc:sldMk cId="973566422" sldId="1825"/>
            <ac:grpSpMk id="17" creationId="{983BF15F-1744-4E04-B335-2143DD6C0DE7}"/>
          </ac:grpSpMkLst>
        </pc:grpChg>
        <pc:grpChg chg="add mod">
          <ac:chgData name="James SEARBY" userId="f5a8e828-329a-465e-9807-122d33517f8b" providerId="ADAL" clId="{AAE01E4F-8B57-47A4-9CD6-02C8D4DE366A}" dt="2022-09-20T08:04:48.045" v="6396"/>
          <ac:grpSpMkLst>
            <pc:docMk/>
            <pc:sldMk cId="973566422" sldId="1825"/>
            <ac:grpSpMk id="20" creationId="{61CEBB37-D35E-46CE-8A52-77555B5A7D22}"/>
          </ac:grpSpMkLst>
        </pc:grpChg>
        <pc:picChg chg="mod">
          <ac:chgData name="James SEARBY" userId="f5a8e828-329a-465e-9807-122d33517f8b" providerId="ADAL" clId="{AAE01E4F-8B57-47A4-9CD6-02C8D4DE366A}" dt="2022-09-20T08:03:29.449" v="6346"/>
          <ac:picMkLst>
            <pc:docMk/>
            <pc:sldMk cId="973566422" sldId="1825"/>
            <ac:picMk id="15" creationId="{577B9747-3C9E-4832-BF9F-B3C0220699A4}"/>
          </ac:picMkLst>
        </pc:picChg>
        <pc:picChg chg="mod">
          <ac:chgData name="James SEARBY" userId="f5a8e828-329a-465e-9807-122d33517f8b" providerId="ADAL" clId="{AAE01E4F-8B57-47A4-9CD6-02C8D4DE366A}" dt="2022-09-20T08:03:38.582" v="6353"/>
          <ac:picMkLst>
            <pc:docMk/>
            <pc:sldMk cId="973566422" sldId="1825"/>
            <ac:picMk id="18" creationId="{9766FA1D-FB15-4F7E-AF59-3769F8E7C8AC}"/>
          </ac:picMkLst>
        </pc:picChg>
        <pc:picChg chg="del mod">
          <ac:chgData name="James SEARBY" userId="f5a8e828-329a-465e-9807-122d33517f8b" providerId="ADAL" clId="{AAE01E4F-8B57-47A4-9CD6-02C8D4DE366A}" dt="2022-09-20T08:04:47.820" v="6395" actId="478"/>
          <ac:picMkLst>
            <pc:docMk/>
            <pc:sldMk cId="973566422" sldId="1825"/>
            <ac:picMk id="21" creationId="{06242798-83D4-4CA1-AAAF-5ED51EC86D46}"/>
          </ac:picMkLst>
        </pc:picChg>
        <pc:picChg chg="mod">
          <ac:chgData name="James SEARBY" userId="f5a8e828-329a-465e-9807-122d33517f8b" providerId="ADAL" clId="{AAE01E4F-8B57-47A4-9CD6-02C8D4DE366A}" dt="2022-09-20T08:04:48.045" v="6396"/>
          <ac:picMkLst>
            <pc:docMk/>
            <pc:sldMk cId="973566422" sldId="1825"/>
            <ac:picMk id="22" creationId="{7F95FBF4-2899-4724-A77A-6B3D51FE6CE3}"/>
          </ac:picMkLst>
        </pc:picChg>
        <pc:picChg chg="del">
          <ac:chgData name="James SEARBY" userId="f5a8e828-329a-465e-9807-122d33517f8b" providerId="ADAL" clId="{AAE01E4F-8B57-47A4-9CD6-02C8D4DE366A}" dt="2022-09-20T08:03:29.206" v="6345" actId="478"/>
          <ac:picMkLst>
            <pc:docMk/>
            <pc:sldMk cId="973566422" sldId="1825"/>
            <ac:picMk id="25" creationId="{5984E6D3-AABC-43DE-8A3F-60E3B30E62EE}"/>
          </ac:picMkLst>
        </pc:picChg>
      </pc:sldChg>
      <pc:sldChg chg="addSp delSp modSp add del mod modAnim">
        <pc:chgData name="James SEARBY" userId="f5a8e828-329a-465e-9807-122d33517f8b" providerId="ADAL" clId="{AAE01E4F-8B57-47A4-9CD6-02C8D4DE366A}" dt="2022-09-21T16:57:19.248" v="9059" actId="47"/>
        <pc:sldMkLst>
          <pc:docMk/>
          <pc:sldMk cId="2529717767" sldId="1826"/>
        </pc:sldMkLst>
        <pc:spChg chg="del">
          <ac:chgData name="James SEARBY" userId="f5a8e828-329a-465e-9807-122d33517f8b" providerId="ADAL" clId="{AAE01E4F-8B57-47A4-9CD6-02C8D4DE366A}" dt="2022-09-21T15:39:26.359" v="8343" actId="478"/>
          <ac:spMkLst>
            <pc:docMk/>
            <pc:sldMk cId="2529717767" sldId="1826"/>
            <ac:spMk id="2" creationId="{4290D764-4719-A287-CAF8-0918CFD43FC0}"/>
          </ac:spMkLst>
        </pc:spChg>
        <pc:spChg chg="add del">
          <ac:chgData name="James SEARBY" userId="f5a8e828-329a-465e-9807-122d33517f8b" providerId="ADAL" clId="{AAE01E4F-8B57-47A4-9CD6-02C8D4DE366A}" dt="2022-09-20T13:57:10.474" v="7455" actId="478"/>
          <ac:spMkLst>
            <pc:docMk/>
            <pc:sldMk cId="2529717767" sldId="1826"/>
            <ac:spMk id="7" creationId="{C83CA411-8C9E-4727-91C4-42A3C44DD3E0}"/>
          </ac:spMkLst>
        </pc:spChg>
        <pc:spChg chg="mod">
          <ac:chgData name="James SEARBY" userId="f5a8e828-329a-465e-9807-122d33517f8b" providerId="ADAL" clId="{AAE01E4F-8B57-47A4-9CD6-02C8D4DE366A}" dt="2022-09-20T08:07:59.031" v="6460" actId="207"/>
          <ac:spMkLst>
            <pc:docMk/>
            <pc:sldMk cId="2529717767" sldId="1826"/>
            <ac:spMk id="8" creationId="{25381DDD-CD6F-488A-B9FB-BBD3C715CD1C}"/>
          </ac:spMkLst>
        </pc:spChg>
        <pc:spChg chg="mod">
          <ac:chgData name="James SEARBY" userId="f5a8e828-329a-465e-9807-122d33517f8b" providerId="ADAL" clId="{AAE01E4F-8B57-47A4-9CD6-02C8D4DE366A}" dt="2022-09-20T08:02:57.905" v="6335"/>
          <ac:spMkLst>
            <pc:docMk/>
            <pc:sldMk cId="2529717767" sldId="1826"/>
            <ac:spMk id="12" creationId="{815DE7CF-C9ED-4157-8BF7-669E77559C4F}"/>
          </ac:spMkLst>
        </pc:spChg>
        <pc:spChg chg="mod">
          <ac:chgData name="James SEARBY" userId="f5a8e828-329a-465e-9807-122d33517f8b" providerId="ADAL" clId="{AAE01E4F-8B57-47A4-9CD6-02C8D4DE366A}" dt="2022-09-20T08:07:53.638" v="6459" actId="208"/>
          <ac:spMkLst>
            <pc:docMk/>
            <pc:sldMk cId="2529717767" sldId="1826"/>
            <ac:spMk id="13" creationId="{E8A83176-A09E-4C14-A843-6B41F16AE3A9}"/>
          </ac:spMkLst>
        </pc:spChg>
        <pc:spChg chg="mod">
          <ac:chgData name="James SEARBY" userId="f5a8e828-329a-465e-9807-122d33517f8b" providerId="ADAL" clId="{AAE01E4F-8B57-47A4-9CD6-02C8D4DE366A}" dt="2022-09-20T08:03:09.734" v="6339"/>
          <ac:spMkLst>
            <pc:docMk/>
            <pc:sldMk cId="2529717767" sldId="1826"/>
            <ac:spMk id="18" creationId="{D2378B12-F1A6-49A2-9945-7E67C4CA4050}"/>
          </ac:spMkLst>
        </pc:spChg>
        <pc:spChg chg="mod">
          <ac:chgData name="James SEARBY" userId="f5a8e828-329a-465e-9807-122d33517f8b" providerId="ADAL" clId="{AAE01E4F-8B57-47A4-9CD6-02C8D4DE366A}" dt="2022-09-20T08:03:53.733" v="6375"/>
          <ac:spMkLst>
            <pc:docMk/>
            <pc:sldMk cId="2529717767" sldId="1826"/>
            <ac:spMk id="21" creationId="{AC15F646-3C26-4D3B-8B71-CE614C6ED5C0}"/>
          </ac:spMkLst>
        </pc:spChg>
        <pc:grpChg chg="add del mod">
          <ac:chgData name="James SEARBY" userId="f5a8e828-329a-465e-9807-122d33517f8b" providerId="ADAL" clId="{AAE01E4F-8B57-47A4-9CD6-02C8D4DE366A}" dt="2022-09-20T08:03:53.457" v="6374" actId="478"/>
          <ac:grpSpMkLst>
            <pc:docMk/>
            <pc:sldMk cId="2529717767" sldId="1826"/>
            <ac:grpSpMk id="10" creationId="{1F50EB35-DCAF-4BC6-B086-BA042D6DD1E7}"/>
          </ac:grpSpMkLst>
        </pc:grpChg>
        <pc:grpChg chg="add mod">
          <ac:chgData name="James SEARBY" userId="f5a8e828-329a-465e-9807-122d33517f8b" providerId="ADAL" clId="{AAE01E4F-8B57-47A4-9CD6-02C8D4DE366A}" dt="2022-09-20T08:03:16.388" v="6341" actId="1076"/>
          <ac:grpSpMkLst>
            <pc:docMk/>
            <pc:sldMk cId="2529717767" sldId="1826"/>
            <ac:grpSpMk id="15" creationId="{AA19F529-38C4-42CD-A6A6-7E5EA397F437}"/>
          </ac:grpSpMkLst>
        </pc:grpChg>
        <pc:grpChg chg="add mod">
          <ac:chgData name="James SEARBY" userId="f5a8e828-329a-465e-9807-122d33517f8b" providerId="ADAL" clId="{AAE01E4F-8B57-47A4-9CD6-02C8D4DE366A}" dt="2022-09-20T08:03:53.733" v="6375"/>
          <ac:grpSpMkLst>
            <pc:docMk/>
            <pc:sldMk cId="2529717767" sldId="1826"/>
            <ac:grpSpMk id="19" creationId="{80387AC3-BDA5-40A0-BAB9-8448E90C4602}"/>
          </ac:grpSpMkLst>
        </pc:grpChg>
        <pc:picChg chg="add mod">
          <ac:chgData name="James SEARBY" userId="f5a8e828-329a-465e-9807-122d33517f8b" providerId="ADAL" clId="{AAE01E4F-8B57-47A4-9CD6-02C8D4DE366A}" dt="2022-09-21T15:43:32.690" v="8508" actId="14100"/>
          <ac:picMkLst>
            <pc:docMk/>
            <pc:sldMk cId="2529717767" sldId="1826"/>
            <ac:picMk id="4" creationId="{B69F6DBA-38B1-4707-8488-697CFF6F85FB}"/>
          </ac:picMkLst>
        </pc:picChg>
        <pc:picChg chg="add mod">
          <ac:chgData name="James SEARBY" userId="f5a8e828-329a-465e-9807-122d33517f8b" providerId="ADAL" clId="{AAE01E4F-8B57-47A4-9CD6-02C8D4DE366A}" dt="2022-09-20T13:57:09.030" v="7454" actId="1076"/>
          <ac:picMkLst>
            <pc:docMk/>
            <pc:sldMk cId="2529717767" sldId="1826"/>
            <ac:picMk id="6" creationId="{2DAA43FD-73FA-4A67-8630-289B4E0AC671}"/>
          </ac:picMkLst>
        </pc:picChg>
        <pc:picChg chg="mod">
          <ac:chgData name="James SEARBY" userId="f5a8e828-329a-465e-9807-122d33517f8b" providerId="ADAL" clId="{AAE01E4F-8B57-47A4-9CD6-02C8D4DE366A}" dt="2022-09-20T08:02:57.905" v="6335"/>
          <ac:picMkLst>
            <pc:docMk/>
            <pc:sldMk cId="2529717767" sldId="1826"/>
            <ac:picMk id="11" creationId="{06F1A10D-5F4B-46F7-9DC9-C5AFF32EB7D2}"/>
          </ac:picMkLst>
        </pc:picChg>
        <pc:picChg chg="del">
          <ac:chgData name="James SEARBY" userId="f5a8e828-329a-465e-9807-122d33517f8b" providerId="ADAL" clId="{AAE01E4F-8B57-47A4-9CD6-02C8D4DE366A}" dt="2022-09-20T08:02:57.654" v="6334" actId="478"/>
          <ac:picMkLst>
            <pc:docMk/>
            <pc:sldMk cId="2529717767" sldId="1826"/>
            <ac:picMk id="14" creationId="{66612B9F-D4E2-4A92-A150-C77A0EFC8FD5}"/>
          </ac:picMkLst>
        </pc:picChg>
        <pc:picChg chg="del">
          <ac:chgData name="James SEARBY" userId="f5a8e828-329a-465e-9807-122d33517f8b" providerId="ADAL" clId="{AAE01E4F-8B57-47A4-9CD6-02C8D4DE366A}" dt="2022-09-20T08:03:09.402" v="6338" actId="478"/>
          <ac:picMkLst>
            <pc:docMk/>
            <pc:sldMk cId="2529717767" sldId="1826"/>
            <ac:picMk id="16" creationId="{4ED44A96-008C-401D-9B07-74B49C78B1D5}"/>
          </ac:picMkLst>
        </pc:picChg>
        <pc:picChg chg="mod">
          <ac:chgData name="James SEARBY" userId="f5a8e828-329a-465e-9807-122d33517f8b" providerId="ADAL" clId="{AAE01E4F-8B57-47A4-9CD6-02C8D4DE366A}" dt="2022-09-20T08:03:09.734" v="6339"/>
          <ac:picMkLst>
            <pc:docMk/>
            <pc:sldMk cId="2529717767" sldId="1826"/>
            <ac:picMk id="17" creationId="{D9CC4A3F-87B5-43DF-AA62-C2634841956E}"/>
          </ac:picMkLst>
        </pc:picChg>
        <pc:picChg chg="mod">
          <ac:chgData name="James SEARBY" userId="f5a8e828-329a-465e-9807-122d33517f8b" providerId="ADAL" clId="{AAE01E4F-8B57-47A4-9CD6-02C8D4DE366A}" dt="2022-09-20T08:03:53.733" v="6375"/>
          <ac:picMkLst>
            <pc:docMk/>
            <pc:sldMk cId="2529717767" sldId="1826"/>
            <ac:picMk id="20" creationId="{5D1826D1-2826-4A08-A4AF-DEB7A52CD3DA}"/>
          </ac:picMkLst>
        </pc:picChg>
        <pc:picChg chg="del">
          <ac:chgData name="James SEARBY" userId="f5a8e828-329a-465e-9807-122d33517f8b" providerId="ADAL" clId="{AAE01E4F-8B57-47A4-9CD6-02C8D4DE366A}" dt="2022-09-20T13:55:50.701" v="7427" actId="478"/>
          <ac:picMkLst>
            <pc:docMk/>
            <pc:sldMk cId="2529717767" sldId="1826"/>
            <ac:picMk id="25" creationId="{CF1F3776-A5C5-1819-E96C-0FB924321DCB}"/>
          </ac:picMkLst>
        </pc:picChg>
        <pc:picChg chg="mod">
          <ac:chgData name="James SEARBY" userId="f5a8e828-329a-465e-9807-122d33517f8b" providerId="ADAL" clId="{AAE01E4F-8B57-47A4-9CD6-02C8D4DE366A}" dt="2022-09-21T15:43:22.529" v="8506" actId="1076"/>
          <ac:picMkLst>
            <pc:docMk/>
            <pc:sldMk cId="2529717767" sldId="1826"/>
            <ac:picMk id="40" creationId="{FFFE0476-61B2-83FD-9A43-C293A1E054E8}"/>
          </ac:picMkLst>
        </pc:picChg>
      </pc:sldChg>
      <pc:sldChg chg="addSp delSp modSp add del mod">
        <pc:chgData name="James SEARBY" userId="f5a8e828-329a-465e-9807-122d33517f8b" providerId="ADAL" clId="{AAE01E4F-8B57-47A4-9CD6-02C8D4DE366A}" dt="2022-09-22T12:37:58.258" v="12305" actId="47"/>
        <pc:sldMkLst>
          <pc:docMk/>
          <pc:sldMk cId="3818643977" sldId="1827"/>
        </pc:sldMkLst>
        <pc:spChg chg="mod">
          <ac:chgData name="James SEARBY" userId="f5a8e828-329a-465e-9807-122d33517f8b" providerId="ADAL" clId="{AAE01E4F-8B57-47A4-9CD6-02C8D4DE366A}" dt="2022-09-20T08:05:42.334" v="6419"/>
          <ac:spMkLst>
            <pc:docMk/>
            <pc:sldMk cId="3818643977" sldId="1827"/>
            <ac:spMk id="39" creationId="{144659B1-772C-4E71-A04B-BE0F23DFCCDA}"/>
          </ac:spMkLst>
        </pc:spChg>
        <pc:spChg chg="mod">
          <ac:chgData name="James SEARBY" userId="f5a8e828-329a-465e-9807-122d33517f8b" providerId="ADAL" clId="{AAE01E4F-8B57-47A4-9CD6-02C8D4DE366A}" dt="2022-09-20T08:13:18.783" v="6545"/>
          <ac:spMkLst>
            <pc:docMk/>
            <pc:sldMk cId="3818643977" sldId="1827"/>
            <ac:spMk id="42" creationId="{8C729F03-5705-4E9F-9BF9-3108FB0338DD}"/>
          </ac:spMkLst>
        </pc:spChg>
        <pc:spChg chg="mod">
          <ac:chgData name="James SEARBY" userId="f5a8e828-329a-465e-9807-122d33517f8b" providerId="ADAL" clId="{AAE01E4F-8B57-47A4-9CD6-02C8D4DE366A}" dt="2022-09-20T06:38:41.819" v="5832" actId="113"/>
          <ac:spMkLst>
            <pc:docMk/>
            <pc:sldMk cId="3818643977" sldId="1827"/>
            <ac:spMk id="46" creationId="{09ABF0C6-99D1-43D2-8A88-2830A613C0F7}"/>
          </ac:spMkLst>
        </pc:spChg>
        <pc:spChg chg="mod">
          <ac:chgData name="James SEARBY" userId="f5a8e828-329a-465e-9807-122d33517f8b" providerId="ADAL" clId="{AAE01E4F-8B57-47A4-9CD6-02C8D4DE366A}" dt="2022-09-20T09:04:00.290" v="7426" actId="14100"/>
          <ac:spMkLst>
            <pc:docMk/>
            <pc:sldMk cId="3818643977" sldId="1827"/>
            <ac:spMk id="114" creationId="{26A444BA-6CC7-4793-8C24-249DE2861C58}"/>
          </ac:spMkLst>
        </pc:spChg>
        <pc:grpChg chg="add del mod">
          <ac:chgData name="James SEARBY" userId="f5a8e828-329a-465e-9807-122d33517f8b" providerId="ADAL" clId="{AAE01E4F-8B57-47A4-9CD6-02C8D4DE366A}" dt="2022-09-20T08:13:18.615" v="6544" actId="478"/>
          <ac:grpSpMkLst>
            <pc:docMk/>
            <pc:sldMk cId="3818643977" sldId="1827"/>
            <ac:grpSpMk id="37" creationId="{AA1CDED8-9D21-4EAD-B3F6-812A32755431}"/>
          </ac:grpSpMkLst>
        </pc:grpChg>
        <pc:grpChg chg="add mod">
          <ac:chgData name="James SEARBY" userId="f5a8e828-329a-465e-9807-122d33517f8b" providerId="ADAL" clId="{AAE01E4F-8B57-47A4-9CD6-02C8D4DE366A}" dt="2022-09-20T08:13:18.783" v="6545"/>
          <ac:grpSpMkLst>
            <pc:docMk/>
            <pc:sldMk cId="3818643977" sldId="1827"/>
            <ac:grpSpMk id="40" creationId="{41C28537-B0CB-4F2F-8859-0CA797EE81FF}"/>
          </ac:grpSpMkLst>
        </pc:grpChg>
        <pc:picChg chg="mod">
          <ac:chgData name="James SEARBY" userId="f5a8e828-329a-465e-9807-122d33517f8b" providerId="ADAL" clId="{AAE01E4F-8B57-47A4-9CD6-02C8D4DE366A}" dt="2022-09-20T08:05:42.334" v="6419"/>
          <ac:picMkLst>
            <pc:docMk/>
            <pc:sldMk cId="3818643977" sldId="1827"/>
            <ac:picMk id="38" creationId="{D89339DD-6872-44E1-AB30-48CD4220D405}"/>
          </ac:picMkLst>
        </pc:picChg>
        <pc:picChg chg="mod">
          <ac:chgData name="James SEARBY" userId="f5a8e828-329a-465e-9807-122d33517f8b" providerId="ADAL" clId="{AAE01E4F-8B57-47A4-9CD6-02C8D4DE366A}" dt="2022-09-20T08:13:18.783" v="6545"/>
          <ac:picMkLst>
            <pc:docMk/>
            <pc:sldMk cId="3818643977" sldId="1827"/>
            <ac:picMk id="41" creationId="{C1A19629-350E-44FD-A69F-D57E3047C20C}"/>
          </ac:picMkLst>
        </pc:picChg>
        <pc:picChg chg="del">
          <ac:chgData name="James SEARBY" userId="f5a8e828-329a-465e-9807-122d33517f8b" providerId="ADAL" clId="{AAE01E4F-8B57-47A4-9CD6-02C8D4DE366A}" dt="2022-09-20T08:05:42.207" v="6418" actId="478"/>
          <ac:picMkLst>
            <pc:docMk/>
            <pc:sldMk cId="3818643977" sldId="1827"/>
            <ac:picMk id="45" creationId="{0B1B58E2-7E60-4B08-B907-9755FB05D3AE}"/>
          </ac:picMkLst>
        </pc:picChg>
      </pc:sldChg>
      <pc:sldChg chg="addSp delSp modSp add del mod">
        <pc:chgData name="James SEARBY" userId="f5a8e828-329a-465e-9807-122d33517f8b" providerId="ADAL" clId="{AAE01E4F-8B57-47A4-9CD6-02C8D4DE366A}" dt="2022-09-22T12:37:59.536" v="12306" actId="47"/>
        <pc:sldMkLst>
          <pc:docMk/>
          <pc:sldMk cId="1873641487" sldId="1828"/>
        </pc:sldMkLst>
        <pc:spChg chg="mod">
          <ac:chgData name="James SEARBY" userId="f5a8e828-329a-465e-9807-122d33517f8b" providerId="ADAL" clId="{AAE01E4F-8B57-47A4-9CD6-02C8D4DE366A}" dt="2022-09-20T06:38:38.365" v="5831" actId="113"/>
          <ac:spMkLst>
            <pc:docMk/>
            <pc:sldMk cId="1873641487" sldId="1828"/>
            <ac:spMk id="46" creationId="{F79C54BF-DD09-49CD-A377-F50D9EFF6CDB}"/>
          </ac:spMkLst>
        </pc:spChg>
        <pc:spChg chg="mod">
          <ac:chgData name="James SEARBY" userId="f5a8e828-329a-465e-9807-122d33517f8b" providerId="ADAL" clId="{AAE01E4F-8B57-47A4-9CD6-02C8D4DE366A}" dt="2022-09-20T08:05:45.211" v="6421"/>
          <ac:spMkLst>
            <pc:docMk/>
            <pc:sldMk cId="1873641487" sldId="1828"/>
            <ac:spMk id="47" creationId="{45866EED-37C5-4EE3-9ACD-4FE8F1E6203C}"/>
          </ac:spMkLst>
        </pc:spChg>
        <pc:spChg chg="mod">
          <ac:chgData name="James SEARBY" userId="f5a8e828-329a-465e-9807-122d33517f8b" providerId="ADAL" clId="{AAE01E4F-8B57-47A4-9CD6-02C8D4DE366A}" dt="2022-09-20T08:13:15.801" v="6543"/>
          <ac:spMkLst>
            <pc:docMk/>
            <pc:sldMk cId="1873641487" sldId="1828"/>
            <ac:spMk id="50" creationId="{28E8DFA8-08E4-4A89-8930-5AEFCF160CC7}"/>
          </ac:spMkLst>
        </pc:spChg>
        <pc:grpChg chg="add del mod">
          <ac:chgData name="James SEARBY" userId="f5a8e828-329a-465e-9807-122d33517f8b" providerId="ADAL" clId="{AAE01E4F-8B57-47A4-9CD6-02C8D4DE366A}" dt="2022-09-20T08:13:15.617" v="6542" actId="478"/>
          <ac:grpSpMkLst>
            <pc:docMk/>
            <pc:sldMk cId="1873641487" sldId="1828"/>
            <ac:grpSpMk id="38" creationId="{433A696C-A284-461B-A61A-D172700C262C}"/>
          </ac:grpSpMkLst>
        </pc:grpChg>
        <pc:grpChg chg="add mod">
          <ac:chgData name="James SEARBY" userId="f5a8e828-329a-465e-9807-122d33517f8b" providerId="ADAL" clId="{AAE01E4F-8B57-47A4-9CD6-02C8D4DE366A}" dt="2022-09-20T08:13:15.801" v="6543"/>
          <ac:grpSpMkLst>
            <pc:docMk/>
            <pc:sldMk cId="1873641487" sldId="1828"/>
            <ac:grpSpMk id="48" creationId="{EAE2FF89-22AA-487B-B266-433D0B5434F2}"/>
          </ac:grpSpMkLst>
        </pc:grpChg>
        <pc:picChg chg="mod">
          <ac:chgData name="James SEARBY" userId="f5a8e828-329a-465e-9807-122d33517f8b" providerId="ADAL" clId="{AAE01E4F-8B57-47A4-9CD6-02C8D4DE366A}" dt="2022-09-20T08:05:45.211" v="6421"/>
          <ac:picMkLst>
            <pc:docMk/>
            <pc:sldMk cId="1873641487" sldId="1828"/>
            <ac:picMk id="41" creationId="{214E2582-DE86-420C-99AC-685FCB9336F0}"/>
          </ac:picMkLst>
        </pc:picChg>
        <pc:picChg chg="del">
          <ac:chgData name="James SEARBY" userId="f5a8e828-329a-465e-9807-122d33517f8b" providerId="ADAL" clId="{AAE01E4F-8B57-47A4-9CD6-02C8D4DE366A}" dt="2022-09-20T08:05:45.046" v="6420" actId="478"/>
          <ac:picMkLst>
            <pc:docMk/>
            <pc:sldMk cId="1873641487" sldId="1828"/>
            <ac:picMk id="45" creationId="{3348E1F9-6037-4C1C-9308-489093B85934}"/>
          </ac:picMkLst>
        </pc:picChg>
        <pc:picChg chg="mod">
          <ac:chgData name="James SEARBY" userId="f5a8e828-329a-465e-9807-122d33517f8b" providerId="ADAL" clId="{AAE01E4F-8B57-47A4-9CD6-02C8D4DE366A}" dt="2022-09-20T08:13:15.801" v="6543"/>
          <ac:picMkLst>
            <pc:docMk/>
            <pc:sldMk cId="1873641487" sldId="1828"/>
            <ac:picMk id="49" creationId="{B6588E18-E4E4-49F7-A702-BA9737556FD3}"/>
          </ac:picMkLst>
        </pc:picChg>
      </pc:sldChg>
      <pc:sldChg chg="addSp delSp modSp add del mod">
        <pc:chgData name="James SEARBY" userId="f5a8e828-329a-465e-9807-122d33517f8b" providerId="ADAL" clId="{AAE01E4F-8B57-47A4-9CD6-02C8D4DE366A}" dt="2022-09-22T12:38:14.838" v="12308" actId="47"/>
        <pc:sldMkLst>
          <pc:docMk/>
          <pc:sldMk cId="3660320376" sldId="1829"/>
        </pc:sldMkLst>
        <pc:spChg chg="mod">
          <ac:chgData name="James SEARBY" userId="f5a8e828-329a-465e-9807-122d33517f8b" providerId="ADAL" clId="{AAE01E4F-8B57-47A4-9CD6-02C8D4DE366A}" dt="2022-09-20T08:25:16.367" v="6810" actId="1076"/>
          <ac:spMkLst>
            <pc:docMk/>
            <pc:sldMk cId="3660320376" sldId="1829"/>
            <ac:spMk id="7" creationId="{F98C33E2-A364-4764-AFDF-E587AAB33156}"/>
          </ac:spMkLst>
        </pc:spChg>
        <pc:spChg chg="mod">
          <ac:chgData name="James SEARBY" userId="f5a8e828-329a-465e-9807-122d33517f8b" providerId="ADAL" clId="{AAE01E4F-8B57-47A4-9CD6-02C8D4DE366A}" dt="2022-09-20T08:06:30.073" v="6433"/>
          <ac:spMkLst>
            <pc:docMk/>
            <pc:sldMk cId="3660320376" sldId="1829"/>
            <ac:spMk id="16" creationId="{C7EA8AC0-92BB-4732-AE46-B9B0869B443D}"/>
          </ac:spMkLst>
        </pc:spChg>
        <pc:spChg chg="mod">
          <ac:chgData name="James SEARBY" userId="f5a8e828-329a-465e-9807-122d33517f8b" providerId="ADAL" clId="{AAE01E4F-8B57-47A4-9CD6-02C8D4DE366A}" dt="2022-09-22T07:33:57.837" v="9835"/>
          <ac:spMkLst>
            <pc:docMk/>
            <pc:sldMk cId="3660320376" sldId="1829"/>
            <ac:spMk id="17" creationId="{EC331E32-00D1-45A7-91B0-E4EC99C50FE7}"/>
          </ac:spMkLst>
        </pc:spChg>
        <pc:spChg chg="mod">
          <ac:chgData name="James SEARBY" userId="f5a8e828-329a-465e-9807-122d33517f8b" providerId="ADAL" clId="{AAE01E4F-8B57-47A4-9CD6-02C8D4DE366A}" dt="2022-09-20T08:07:14.478" v="6449"/>
          <ac:spMkLst>
            <pc:docMk/>
            <pc:sldMk cId="3660320376" sldId="1829"/>
            <ac:spMk id="19" creationId="{47578BB6-FACE-4334-8B12-CD8F115BFE85}"/>
          </ac:spMkLst>
        </pc:spChg>
        <pc:spChg chg="mod">
          <ac:chgData name="James SEARBY" userId="f5a8e828-329a-465e-9807-122d33517f8b" providerId="ADAL" clId="{AAE01E4F-8B57-47A4-9CD6-02C8D4DE366A}" dt="2022-09-22T07:36:29.792" v="9872"/>
          <ac:spMkLst>
            <pc:docMk/>
            <pc:sldMk cId="3660320376" sldId="1829"/>
            <ac:spMk id="20" creationId="{4E335CF9-16FD-4685-83B7-CEB260EA0BCA}"/>
          </ac:spMkLst>
        </pc:spChg>
        <pc:spChg chg="mod">
          <ac:chgData name="James SEARBY" userId="f5a8e828-329a-465e-9807-122d33517f8b" providerId="ADAL" clId="{AAE01E4F-8B57-47A4-9CD6-02C8D4DE366A}" dt="2022-09-20T08:17:16.752" v="6591"/>
          <ac:spMkLst>
            <pc:docMk/>
            <pc:sldMk cId="3660320376" sldId="1829"/>
            <ac:spMk id="22" creationId="{D8B137D1-3E66-4B6A-A095-EF9F58A2101E}"/>
          </ac:spMkLst>
        </pc:spChg>
        <pc:spChg chg="mod">
          <ac:chgData name="James SEARBY" userId="f5a8e828-329a-465e-9807-122d33517f8b" providerId="ADAL" clId="{AAE01E4F-8B57-47A4-9CD6-02C8D4DE366A}" dt="2022-09-20T08:18:55.572" v="6622"/>
          <ac:spMkLst>
            <pc:docMk/>
            <pc:sldMk cId="3660320376" sldId="1829"/>
            <ac:spMk id="25" creationId="{8368E430-AEF2-4F06-980D-2C61BCCF6767}"/>
          </ac:spMkLst>
        </pc:spChg>
        <pc:spChg chg="mod">
          <ac:chgData name="James SEARBY" userId="f5a8e828-329a-465e-9807-122d33517f8b" providerId="ADAL" clId="{AAE01E4F-8B57-47A4-9CD6-02C8D4DE366A}" dt="2022-09-20T08:18:55.572" v="6622"/>
          <ac:spMkLst>
            <pc:docMk/>
            <pc:sldMk cId="3660320376" sldId="1829"/>
            <ac:spMk id="28" creationId="{BD36D4CD-9D8F-4783-972E-E906A2A24F0C}"/>
          </ac:spMkLst>
        </pc:spChg>
        <pc:spChg chg="mod">
          <ac:chgData name="James SEARBY" userId="f5a8e828-329a-465e-9807-122d33517f8b" providerId="ADAL" clId="{AAE01E4F-8B57-47A4-9CD6-02C8D4DE366A}" dt="2022-09-20T07:04:43.139" v="6150" actId="14100"/>
          <ac:spMkLst>
            <pc:docMk/>
            <pc:sldMk cId="3660320376" sldId="1829"/>
            <ac:spMk id="101" creationId="{1CFB6E38-DEFF-41D8-BBB5-A4D6216DA6C4}"/>
          </ac:spMkLst>
        </pc:spChg>
        <pc:spChg chg="mod">
          <ac:chgData name="James SEARBY" userId="f5a8e828-329a-465e-9807-122d33517f8b" providerId="ADAL" clId="{AAE01E4F-8B57-47A4-9CD6-02C8D4DE366A}" dt="2022-09-20T08:25:21.990" v="6812" actId="1076"/>
          <ac:spMkLst>
            <pc:docMk/>
            <pc:sldMk cId="3660320376" sldId="1829"/>
            <ac:spMk id="134" creationId="{8EFDB206-CF0B-48A5-8EC1-3AD4E8596536}"/>
          </ac:spMkLst>
        </pc:spChg>
        <pc:spChg chg="mod">
          <ac:chgData name="James SEARBY" userId="f5a8e828-329a-465e-9807-122d33517f8b" providerId="ADAL" clId="{AAE01E4F-8B57-47A4-9CD6-02C8D4DE366A}" dt="2022-09-20T08:25:02.848" v="6801" actId="14100"/>
          <ac:spMkLst>
            <pc:docMk/>
            <pc:sldMk cId="3660320376" sldId="1829"/>
            <ac:spMk id="135" creationId="{7AC825CF-D46E-4D5E-8DAC-A0B77C6073FC}"/>
          </ac:spMkLst>
        </pc:spChg>
        <pc:grpChg chg="add del mod">
          <ac:chgData name="James SEARBY" userId="f5a8e828-329a-465e-9807-122d33517f8b" providerId="ADAL" clId="{AAE01E4F-8B57-47A4-9CD6-02C8D4DE366A}" dt="2022-09-20T08:18:53.611" v="6620" actId="478"/>
          <ac:grpSpMkLst>
            <pc:docMk/>
            <pc:sldMk cId="3660320376" sldId="1829"/>
            <ac:grpSpMk id="14" creationId="{C0ED89E6-FB08-44E6-BDA1-961E106CD8DB}"/>
          </ac:grpSpMkLst>
        </pc:grpChg>
        <pc:grpChg chg="add mod">
          <ac:chgData name="James SEARBY" userId="f5a8e828-329a-465e-9807-122d33517f8b" providerId="ADAL" clId="{AAE01E4F-8B57-47A4-9CD6-02C8D4DE366A}" dt="2022-09-22T07:36:41.071" v="9874" actId="1076"/>
          <ac:grpSpMkLst>
            <pc:docMk/>
            <pc:sldMk cId="3660320376" sldId="1829"/>
            <ac:grpSpMk id="15" creationId="{371C7C11-AA26-48BC-8242-D8BFC513FAF4}"/>
          </ac:grpSpMkLst>
        </pc:grpChg>
        <pc:grpChg chg="add del mod">
          <ac:chgData name="James SEARBY" userId="f5a8e828-329a-465e-9807-122d33517f8b" providerId="ADAL" clId="{AAE01E4F-8B57-47A4-9CD6-02C8D4DE366A}" dt="2022-09-20T08:18:55.240" v="6621" actId="478"/>
          <ac:grpSpMkLst>
            <pc:docMk/>
            <pc:sldMk cId="3660320376" sldId="1829"/>
            <ac:grpSpMk id="17" creationId="{E8EBAAF8-13F1-4084-BCDA-F922D66215A5}"/>
          </ac:grpSpMkLst>
        </pc:grpChg>
        <pc:grpChg chg="add mod">
          <ac:chgData name="James SEARBY" userId="f5a8e828-329a-465e-9807-122d33517f8b" providerId="ADAL" clId="{AAE01E4F-8B57-47A4-9CD6-02C8D4DE366A}" dt="2022-09-22T07:36:54.293" v="9878" actId="1076"/>
          <ac:grpSpMkLst>
            <pc:docMk/>
            <pc:sldMk cId="3660320376" sldId="1829"/>
            <ac:grpSpMk id="18" creationId="{C0135848-F6E5-4657-B9AC-7634F4B1A8C9}"/>
          </ac:grpSpMkLst>
        </pc:grpChg>
        <pc:grpChg chg="add del mod">
          <ac:chgData name="James SEARBY" userId="f5a8e828-329a-465e-9807-122d33517f8b" providerId="ADAL" clId="{AAE01E4F-8B57-47A4-9CD6-02C8D4DE366A}" dt="2022-09-20T08:17:17.778" v="6592"/>
          <ac:grpSpMkLst>
            <pc:docMk/>
            <pc:sldMk cId="3660320376" sldId="1829"/>
            <ac:grpSpMk id="20" creationId="{55F16A3E-4FC1-4FDF-A3ED-69D7FC14C16D}"/>
          </ac:grpSpMkLst>
        </pc:grpChg>
        <pc:grpChg chg="add del mod">
          <ac:chgData name="James SEARBY" userId="f5a8e828-329a-465e-9807-122d33517f8b" providerId="ADAL" clId="{AAE01E4F-8B57-47A4-9CD6-02C8D4DE366A}" dt="2022-09-22T07:33:57.520" v="9834" actId="478"/>
          <ac:grpSpMkLst>
            <pc:docMk/>
            <pc:sldMk cId="3660320376" sldId="1829"/>
            <ac:grpSpMk id="23" creationId="{AEED2616-12EC-4A22-8503-7CC0FD9D6038}"/>
          </ac:grpSpMkLst>
        </pc:grpChg>
        <pc:grpChg chg="add del mod">
          <ac:chgData name="James SEARBY" userId="f5a8e828-329a-465e-9807-122d33517f8b" providerId="ADAL" clId="{AAE01E4F-8B57-47A4-9CD6-02C8D4DE366A}" dt="2022-09-22T07:36:29.510" v="9871" actId="478"/>
          <ac:grpSpMkLst>
            <pc:docMk/>
            <pc:sldMk cId="3660320376" sldId="1829"/>
            <ac:grpSpMk id="26" creationId="{130C882A-012F-46E1-A191-B8EA8026F1BC}"/>
          </ac:grpSpMkLst>
        </pc:grpChg>
        <pc:picChg chg="mod">
          <ac:chgData name="James SEARBY" userId="f5a8e828-329a-465e-9807-122d33517f8b" providerId="ADAL" clId="{AAE01E4F-8B57-47A4-9CD6-02C8D4DE366A}" dt="2022-09-20T08:22:41.487" v="6681" actId="1076"/>
          <ac:picMkLst>
            <pc:docMk/>
            <pc:sldMk cId="3660320376" sldId="1829"/>
            <ac:picMk id="6" creationId="{4E4F52A1-71FF-4611-A9FD-B37B47258CC7}"/>
          </ac:picMkLst>
        </pc:picChg>
        <pc:picChg chg="add del mod">
          <ac:chgData name="James SEARBY" userId="f5a8e828-329a-465e-9807-122d33517f8b" providerId="ADAL" clId="{AAE01E4F-8B57-47A4-9CD6-02C8D4DE366A}" dt="2022-09-20T08:06:29.732" v="6432" actId="478"/>
          <ac:picMkLst>
            <pc:docMk/>
            <pc:sldMk cId="3660320376" sldId="1829"/>
            <ac:picMk id="12" creationId="{8C30C752-4AED-45CF-9ADF-905A09556564}"/>
          </ac:picMkLst>
        </pc:picChg>
        <pc:picChg chg="add del mod">
          <ac:chgData name="James SEARBY" userId="f5a8e828-329a-465e-9807-122d33517f8b" providerId="ADAL" clId="{AAE01E4F-8B57-47A4-9CD6-02C8D4DE366A}" dt="2022-09-20T08:07:14.194" v="6448" actId="478"/>
          <ac:picMkLst>
            <pc:docMk/>
            <pc:sldMk cId="3660320376" sldId="1829"/>
            <ac:picMk id="13" creationId="{A3488525-867D-42EC-BC2F-66CCB3712F55}"/>
          </ac:picMkLst>
        </pc:picChg>
        <pc:picChg chg="mod">
          <ac:chgData name="James SEARBY" userId="f5a8e828-329a-465e-9807-122d33517f8b" providerId="ADAL" clId="{AAE01E4F-8B57-47A4-9CD6-02C8D4DE366A}" dt="2022-09-20T08:06:30.073" v="6433"/>
          <ac:picMkLst>
            <pc:docMk/>
            <pc:sldMk cId="3660320376" sldId="1829"/>
            <ac:picMk id="15" creationId="{561702F4-6A25-49D2-BDA3-DDEE85414F67}"/>
          </ac:picMkLst>
        </pc:picChg>
        <pc:picChg chg="mod">
          <ac:chgData name="James SEARBY" userId="f5a8e828-329a-465e-9807-122d33517f8b" providerId="ADAL" clId="{AAE01E4F-8B57-47A4-9CD6-02C8D4DE366A}" dt="2022-09-22T07:33:57.837" v="9835"/>
          <ac:picMkLst>
            <pc:docMk/>
            <pc:sldMk cId="3660320376" sldId="1829"/>
            <ac:picMk id="16" creationId="{6307BFA9-B381-4061-841A-1CEA7830D732}"/>
          </ac:picMkLst>
        </pc:picChg>
        <pc:picChg chg="mod">
          <ac:chgData name="James SEARBY" userId="f5a8e828-329a-465e-9807-122d33517f8b" providerId="ADAL" clId="{AAE01E4F-8B57-47A4-9CD6-02C8D4DE366A}" dt="2022-09-20T08:07:14.478" v="6449"/>
          <ac:picMkLst>
            <pc:docMk/>
            <pc:sldMk cId="3660320376" sldId="1829"/>
            <ac:picMk id="18" creationId="{58183111-6152-47B3-9CD8-86E28D502ADE}"/>
          </ac:picMkLst>
        </pc:picChg>
        <pc:picChg chg="mod">
          <ac:chgData name="James SEARBY" userId="f5a8e828-329a-465e-9807-122d33517f8b" providerId="ADAL" clId="{AAE01E4F-8B57-47A4-9CD6-02C8D4DE366A}" dt="2022-09-22T07:36:29.792" v="9872"/>
          <ac:picMkLst>
            <pc:docMk/>
            <pc:sldMk cId="3660320376" sldId="1829"/>
            <ac:picMk id="19" creationId="{2EFBB4A0-1FF6-4B35-B06F-9E85949565E2}"/>
          </ac:picMkLst>
        </pc:picChg>
        <pc:picChg chg="mod">
          <ac:chgData name="James SEARBY" userId="f5a8e828-329a-465e-9807-122d33517f8b" providerId="ADAL" clId="{AAE01E4F-8B57-47A4-9CD6-02C8D4DE366A}" dt="2022-09-20T08:17:16.752" v="6591"/>
          <ac:picMkLst>
            <pc:docMk/>
            <pc:sldMk cId="3660320376" sldId="1829"/>
            <ac:picMk id="21" creationId="{AD146EB4-FA16-4009-B4B4-D280E124B54F}"/>
          </ac:picMkLst>
        </pc:picChg>
        <pc:picChg chg="mod">
          <ac:chgData name="James SEARBY" userId="f5a8e828-329a-465e-9807-122d33517f8b" providerId="ADAL" clId="{AAE01E4F-8B57-47A4-9CD6-02C8D4DE366A}" dt="2022-09-20T08:18:55.572" v="6622"/>
          <ac:picMkLst>
            <pc:docMk/>
            <pc:sldMk cId="3660320376" sldId="1829"/>
            <ac:picMk id="24" creationId="{69DEAFDD-4168-41A3-8396-3ADC49B74626}"/>
          </ac:picMkLst>
        </pc:picChg>
        <pc:picChg chg="mod">
          <ac:chgData name="James SEARBY" userId="f5a8e828-329a-465e-9807-122d33517f8b" providerId="ADAL" clId="{AAE01E4F-8B57-47A4-9CD6-02C8D4DE366A}" dt="2022-09-20T08:18:55.572" v="6622"/>
          <ac:picMkLst>
            <pc:docMk/>
            <pc:sldMk cId="3660320376" sldId="1829"/>
            <ac:picMk id="27" creationId="{AA986CFE-17AF-46CE-88E5-8F67F7581295}"/>
          </ac:picMkLst>
        </pc:picChg>
        <pc:picChg chg="del">
          <ac:chgData name="James SEARBY" userId="f5a8e828-329a-465e-9807-122d33517f8b" providerId="ADAL" clId="{AAE01E4F-8B57-47A4-9CD6-02C8D4DE366A}" dt="2022-09-20T07:04:27.264" v="6147" actId="478"/>
          <ac:picMkLst>
            <pc:docMk/>
            <pc:sldMk cId="3660320376" sldId="1829"/>
            <ac:picMk id="99" creationId="{FB07E1BF-84FD-49FB-98D2-2E19C4256ACF}"/>
          </ac:picMkLst>
        </pc:picChg>
      </pc:sldChg>
      <pc:sldChg chg="addSp delSp modSp add mod delAnim modAnim">
        <pc:chgData name="James SEARBY" userId="f5a8e828-329a-465e-9807-122d33517f8b" providerId="ADAL" clId="{AAE01E4F-8B57-47A4-9CD6-02C8D4DE366A}" dt="2022-09-22T14:04:04.123" v="12819" actId="21"/>
        <pc:sldMkLst>
          <pc:docMk/>
          <pc:sldMk cId="873168671" sldId="1830"/>
        </pc:sldMkLst>
        <pc:spChg chg="mod">
          <ac:chgData name="James SEARBY" userId="f5a8e828-329a-465e-9807-122d33517f8b" providerId="ADAL" clId="{AAE01E4F-8B57-47A4-9CD6-02C8D4DE366A}" dt="2022-09-20T06:38:55.140" v="5834"/>
          <ac:spMkLst>
            <pc:docMk/>
            <pc:sldMk cId="873168671" sldId="1830"/>
            <ac:spMk id="14" creationId="{4BB579D0-AC70-4BCB-95A1-C35E8D71120B}"/>
          </ac:spMkLst>
        </pc:spChg>
        <pc:spChg chg="mod">
          <ac:chgData name="James SEARBY" userId="f5a8e828-329a-465e-9807-122d33517f8b" providerId="ADAL" clId="{AAE01E4F-8B57-47A4-9CD6-02C8D4DE366A}" dt="2022-09-22T14:03:59.876" v="12818" actId="692"/>
          <ac:spMkLst>
            <pc:docMk/>
            <pc:sldMk cId="873168671" sldId="1830"/>
            <ac:spMk id="15" creationId="{9068DED5-BB81-C23D-0B68-101FCD7E35E9}"/>
          </ac:spMkLst>
        </pc:spChg>
        <pc:spChg chg="mod">
          <ac:chgData name="James SEARBY" userId="f5a8e828-329a-465e-9807-122d33517f8b" providerId="ADAL" clId="{AAE01E4F-8B57-47A4-9CD6-02C8D4DE366A}" dt="2022-09-22T14:03:59.876" v="12818" actId="692"/>
          <ac:spMkLst>
            <pc:docMk/>
            <pc:sldMk cId="873168671" sldId="1830"/>
            <ac:spMk id="16" creationId="{FC03B322-4E98-E23F-EDB5-EB447F2B6E9E}"/>
          </ac:spMkLst>
        </pc:spChg>
        <pc:spChg chg="mod">
          <ac:chgData name="James SEARBY" userId="f5a8e828-329a-465e-9807-122d33517f8b" providerId="ADAL" clId="{AAE01E4F-8B57-47A4-9CD6-02C8D4DE366A}" dt="2022-09-22T14:03:59.876" v="12818" actId="692"/>
          <ac:spMkLst>
            <pc:docMk/>
            <pc:sldMk cId="873168671" sldId="1830"/>
            <ac:spMk id="17" creationId="{1C8AD904-45F9-3A88-CD21-8295714C4289}"/>
          </ac:spMkLst>
        </pc:spChg>
        <pc:spChg chg="mod">
          <ac:chgData name="James SEARBY" userId="f5a8e828-329a-465e-9807-122d33517f8b" providerId="ADAL" clId="{AAE01E4F-8B57-47A4-9CD6-02C8D4DE366A}" dt="2022-09-22T14:03:59.876" v="12818" actId="692"/>
          <ac:spMkLst>
            <pc:docMk/>
            <pc:sldMk cId="873168671" sldId="1830"/>
            <ac:spMk id="18" creationId="{A6F5FBEA-C098-082B-0881-17ABE0B1789E}"/>
          </ac:spMkLst>
        </pc:spChg>
        <pc:spChg chg="mod">
          <ac:chgData name="James SEARBY" userId="f5a8e828-329a-465e-9807-122d33517f8b" providerId="ADAL" clId="{AAE01E4F-8B57-47A4-9CD6-02C8D4DE366A}" dt="2022-09-22T14:03:59.876" v="12818" actId="692"/>
          <ac:spMkLst>
            <pc:docMk/>
            <pc:sldMk cId="873168671" sldId="1830"/>
            <ac:spMk id="20" creationId="{A8AD1200-F0BB-3839-5233-D95C5E6EFE6C}"/>
          </ac:spMkLst>
        </pc:spChg>
        <pc:spChg chg="mod">
          <ac:chgData name="James SEARBY" userId="f5a8e828-329a-465e-9807-122d33517f8b" providerId="ADAL" clId="{AAE01E4F-8B57-47A4-9CD6-02C8D4DE366A}" dt="2022-09-22T14:03:59.876" v="12818" actId="692"/>
          <ac:spMkLst>
            <pc:docMk/>
            <pc:sldMk cId="873168671" sldId="1830"/>
            <ac:spMk id="21" creationId="{33195AD4-0592-EC70-FCBF-714303A9DD37}"/>
          </ac:spMkLst>
        </pc:spChg>
        <pc:spChg chg="mod">
          <ac:chgData name="James SEARBY" userId="f5a8e828-329a-465e-9807-122d33517f8b" providerId="ADAL" clId="{AAE01E4F-8B57-47A4-9CD6-02C8D4DE366A}" dt="2022-09-22T14:03:59.876" v="12818" actId="692"/>
          <ac:spMkLst>
            <pc:docMk/>
            <pc:sldMk cId="873168671" sldId="1830"/>
            <ac:spMk id="28" creationId="{C76C47AC-7D15-80CE-91E0-DD5C2B3EAB98}"/>
          </ac:spMkLst>
        </pc:spChg>
        <pc:spChg chg="add del mod">
          <ac:chgData name="James SEARBY" userId="f5a8e828-329a-465e-9807-122d33517f8b" providerId="ADAL" clId="{AAE01E4F-8B57-47A4-9CD6-02C8D4DE366A}" dt="2022-09-22T14:04:04.123" v="12819" actId="21"/>
          <ac:spMkLst>
            <pc:docMk/>
            <pc:sldMk cId="873168671" sldId="1830"/>
            <ac:spMk id="73" creationId="{7FBD3679-7F25-4C87-BB97-1E880B23F8A7}"/>
          </ac:spMkLst>
        </pc:spChg>
        <pc:spChg chg="mod">
          <ac:chgData name="James SEARBY" userId="f5a8e828-329a-465e-9807-122d33517f8b" providerId="ADAL" clId="{AAE01E4F-8B57-47A4-9CD6-02C8D4DE366A}" dt="2022-09-20T08:12:50.524" v="6537"/>
          <ac:spMkLst>
            <pc:docMk/>
            <pc:sldMk cId="873168671" sldId="1830"/>
            <ac:spMk id="85" creationId="{8C7FC39E-6FCA-4995-BC8E-680D759BC316}"/>
          </ac:spMkLst>
        </pc:spChg>
        <pc:spChg chg="add del mod ord">
          <ac:chgData name="James SEARBY" userId="f5a8e828-329a-465e-9807-122d33517f8b" providerId="ADAL" clId="{AAE01E4F-8B57-47A4-9CD6-02C8D4DE366A}" dt="2022-09-21T19:11:38.678" v="9491"/>
          <ac:spMkLst>
            <pc:docMk/>
            <pc:sldMk cId="873168671" sldId="1830"/>
            <ac:spMk id="87" creationId="{F2B380FE-9A94-4D9A-8D1B-2333441C79D8}"/>
          </ac:spMkLst>
        </pc:spChg>
        <pc:grpChg chg="add mod">
          <ac:chgData name="James SEARBY" userId="f5a8e828-329a-465e-9807-122d33517f8b" providerId="ADAL" clId="{AAE01E4F-8B57-47A4-9CD6-02C8D4DE366A}" dt="2022-09-20T08:13:08.464" v="6539" actId="14100"/>
          <ac:grpSpMkLst>
            <pc:docMk/>
            <pc:sldMk cId="873168671" sldId="1830"/>
            <ac:grpSpMk id="82" creationId="{CAF994D5-3708-473B-A6AE-E1800F98C091}"/>
          </ac:grpSpMkLst>
        </pc:grpChg>
        <pc:graphicFrameChg chg="add mod modGraphic">
          <ac:chgData name="James SEARBY" userId="f5a8e828-329a-465e-9807-122d33517f8b" providerId="ADAL" clId="{AAE01E4F-8B57-47A4-9CD6-02C8D4DE366A}" dt="2022-09-20T06:57:23.490" v="6067" actId="1036"/>
          <ac:graphicFrameMkLst>
            <pc:docMk/>
            <pc:sldMk cId="873168671" sldId="1830"/>
            <ac:graphicFrameMk id="7" creationId="{D36E1F59-2C31-4880-85A3-9EB4FB2F88FB}"/>
          </ac:graphicFrameMkLst>
        </pc:graphicFrameChg>
        <pc:picChg chg="del">
          <ac:chgData name="James SEARBY" userId="f5a8e828-329a-465e-9807-122d33517f8b" providerId="ADAL" clId="{AAE01E4F-8B57-47A4-9CD6-02C8D4DE366A}" dt="2022-09-22T09:49:38.687" v="11430" actId="478"/>
          <ac:picMkLst>
            <pc:docMk/>
            <pc:sldMk cId="873168671" sldId="1830"/>
            <ac:picMk id="2" creationId="{5EE37176-760B-C305-A957-FBD6EF99442B}"/>
          </ac:picMkLst>
        </pc:picChg>
        <pc:picChg chg="del">
          <ac:chgData name="James SEARBY" userId="f5a8e828-329a-465e-9807-122d33517f8b" providerId="ADAL" clId="{AAE01E4F-8B57-47A4-9CD6-02C8D4DE366A}" dt="2022-09-22T09:55:27.219" v="11510" actId="478"/>
          <ac:picMkLst>
            <pc:docMk/>
            <pc:sldMk cId="873168671" sldId="1830"/>
            <ac:picMk id="9" creationId="{1CDA6843-29F1-2139-E05A-211F64D0A052}"/>
          </ac:picMkLst>
        </pc:picChg>
        <pc:picChg chg="ord">
          <ac:chgData name="James SEARBY" userId="f5a8e828-329a-465e-9807-122d33517f8b" providerId="ADAL" clId="{AAE01E4F-8B57-47A4-9CD6-02C8D4DE366A}" dt="2022-09-22T09:49:03.852" v="11418" actId="167"/>
          <ac:picMkLst>
            <pc:docMk/>
            <pc:sldMk cId="873168671" sldId="1830"/>
            <ac:picMk id="10" creationId="{89339473-D613-41F2-93BC-E6CA866AA788}"/>
          </ac:picMkLst>
        </pc:picChg>
        <pc:picChg chg="del">
          <ac:chgData name="James SEARBY" userId="f5a8e828-329a-465e-9807-122d33517f8b" providerId="ADAL" clId="{AAE01E4F-8B57-47A4-9CD6-02C8D4DE366A}" dt="2022-09-22T09:55:26.315" v="11509" actId="478"/>
          <ac:picMkLst>
            <pc:docMk/>
            <pc:sldMk cId="873168671" sldId="1830"/>
            <ac:picMk id="11" creationId="{BE96BCAD-E753-92C6-C1AA-414152F5A5E2}"/>
          </ac:picMkLst>
        </pc:picChg>
        <pc:picChg chg="add del mod">
          <ac:chgData name="James SEARBY" userId="f5a8e828-329a-465e-9807-122d33517f8b" providerId="ADAL" clId="{AAE01E4F-8B57-47A4-9CD6-02C8D4DE366A}" dt="2022-09-20T06:58:53.704" v="6069" actId="21"/>
          <ac:picMkLst>
            <pc:docMk/>
            <pc:sldMk cId="873168671" sldId="1830"/>
            <ac:picMk id="13" creationId="{77067D18-05F9-467D-BA59-9CF369584CE6}"/>
          </ac:picMkLst>
        </pc:picChg>
        <pc:picChg chg="del">
          <ac:chgData name="James SEARBY" userId="f5a8e828-329a-465e-9807-122d33517f8b" providerId="ADAL" clId="{AAE01E4F-8B57-47A4-9CD6-02C8D4DE366A}" dt="2022-09-22T09:54:12.842" v="11489" actId="478"/>
          <ac:picMkLst>
            <pc:docMk/>
            <pc:sldMk cId="873168671" sldId="1830"/>
            <ac:picMk id="13" creationId="{F0240208-EEBF-6ECC-427A-64EB29338BA9}"/>
          </ac:picMkLst>
        </pc:picChg>
        <pc:picChg chg="del">
          <ac:chgData name="James SEARBY" userId="f5a8e828-329a-465e-9807-122d33517f8b" providerId="ADAL" clId="{AAE01E4F-8B57-47A4-9CD6-02C8D4DE366A}" dt="2022-09-22T09:49:29.053" v="11426" actId="478"/>
          <ac:picMkLst>
            <pc:docMk/>
            <pc:sldMk cId="873168671" sldId="1830"/>
            <ac:picMk id="15" creationId="{9455EF76-EA45-CB71-3365-BEC0636E399E}"/>
          </ac:picMkLst>
        </pc:picChg>
        <pc:picChg chg="del">
          <ac:chgData name="James SEARBY" userId="f5a8e828-329a-465e-9807-122d33517f8b" providerId="ADAL" clId="{AAE01E4F-8B57-47A4-9CD6-02C8D4DE366A}" dt="2022-09-22T09:56:16.170" v="11529" actId="478"/>
          <ac:picMkLst>
            <pc:docMk/>
            <pc:sldMk cId="873168671" sldId="1830"/>
            <ac:picMk id="17" creationId="{FA2F9A77-EDBA-D922-07AD-F54F1DED4237}"/>
          </ac:picMkLst>
        </pc:picChg>
        <pc:picChg chg="del">
          <ac:chgData name="James SEARBY" userId="f5a8e828-329a-465e-9807-122d33517f8b" providerId="ADAL" clId="{AAE01E4F-8B57-47A4-9CD6-02C8D4DE366A}" dt="2022-09-22T09:53:19.887" v="11479" actId="478"/>
          <ac:picMkLst>
            <pc:docMk/>
            <pc:sldMk cId="873168671" sldId="1830"/>
            <ac:picMk id="18" creationId="{173B93D6-3D0B-73EB-3525-8EE45468F9BD}"/>
          </ac:picMkLst>
        </pc:picChg>
        <pc:picChg chg="add mod ord">
          <ac:chgData name="James SEARBY" userId="f5a8e828-329a-465e-9807-122d33517f8b" providerId="ADAL" clId="{AAE01E4F-8B57-47A4-9CD6-02C8D4DE366A}" dt="2022-09-22T09:59:20.446" v="11553" actId="962"/>
          <ac:picMkLst>
            <pc:docMk/>
            <pc:sldMk cId="873168671" sldId="1830"/>
            <ac:picMk id="19" creationId="{AF8183EB-068E-4426-BAC3-2849DDC67C41}"/>
          </ac:picMkLst>
        </pc:picChg>
        <pc:picChg chg="del mod">
          <ac:chgData name="James SEARBY" userId="f5a8e828-329a-465e-9807-122d33517f8b" providerId="ADAL" clId="{AAE01E4F-8B57-47A4-9CD6-02C8D4DE366A}" dt="2022-09-22T09:48:53.197" v="11414" actId="478"/>
          <ac:picMkLst>
            <pc:docMk/>
            <pc:sldMk cId="873168671" sldId="1830"/>
            <ac:picMk id="30" creationId="{7D8B3C3C-C454-9CC6-9356-FC0CA66F8559}"/>
          </ac:picMkLst>
        </pc:picChg>
        <pc:picChg chg="del mod">
          <ac:chgData name="James SEARBY" userId="f5a8e828-329a-465e-9807-122d33517f8b" providerId="ADAL" clId="{AAE01E4F-8B57-47A4-9CD6-02C8D4DE366A}" dt="2022-09-22T09:55:20.643" v="11507" actId="478"/>
          <ac:picMkLst>
            <pc:docMk/>
            <pc:sldMk cId="873168671" sldId="1830"/>
            <ac:picMk id="31" creationId="{297BB91D-6ED6-F82B-B47B-3D5DE4A62934}"/>
          </ac:picMkLst>
        </pc:picChg>
        <pc:picChg chg="mod">
          <ac:chgData name="James SEARBY" userId="f5a8e828-329a-465e-9807-122d33517f8b" providerId="ADAL" clId="{AAE01E4F-8B57-47A4-9CD6-02C8D4DE366A}" dt="2022-09-22T09:44:33.455" v="11395" actId="166"/>
          <ac:picMkLst>
            <pc:docMk/>
            <pc:sldMk cId="873168671" sldId="1830"/>
            <ac:picMk id="45" creationId="{CDAF7923-D734-139F-2D02-5C26A24F5A88}"/>
          </ac:picMkLst>
        </pc:picChg>
        <pc:picChg chg="add mod">
          <ac:chgData name="James SEARBY" userId="f5a8e828-329a-465e-9807-122d33517f8b" providerId="ADAL" clId="{AAE01E4F-8B57-47A4-9CD6-02C8D4DE366A}" dt="2022-09-22T09:59:29.869" v="11554" actId="962"/>
          <ac:picMkLst>
            <pc:docMk/>
            <pc:sldMk cId="873168671" sldId="1830"/>
            <ac:picMk id="55" creationId="{0D5A21AB-5E31-4E29-A403-77433B4F563C}"/>
          </ac:picMkLst>
        </pc:picChg>
        <pc:picChg chg="add mod">
          <ac:chgData name="James SEARBY" userId="f5a8e828-329a-465e-9807-122d33517f8b" providerId="ADAL" clId="{AAE01E4F-8B57-47A4-9CD6-02C8D4DE366A}" dt="2022-09-22T09:59:35.348" v="11555" actId="962"/>
          <ac:picMkLst>
            <pc:docMk/>
            <pc:sldMk cId="873168671" sldId="1830"/>
            <ac:picMk id="56" creationId="{9EFB70CE-A757-4E39-8DF2-349BA8768D7E}"/>
          </ac:picMkLst>
        </pc:picChg>
        <pc:picChg chg="add del mod">
          <ac:chgData name="James SEARBY" userId="f5a8e828-329a-465e-9807-122d33517f8b" providerId="ADAL" clId="{AAE01E4F-8B57-47A4-9CD6-02C8D4DE366A}" dt="2022-09-22T09:51:30.850" v="11446" actId="478"/>
          <ac:picMkLst>
            <pc:docMk/>
            <pc:sldMk cId="873168671" sldId="1830"/>
            <ac:picMk id="57" creationId="{8B10A63D-4A22-4E91-BE80-955B9649891F}"/>
          </ac:picMkLst>
        </pc:picChg>
        <pc:picChg chg="add del mod">
          <ac:chgData name="James SEARBY" userId="f5a8e828-329a-465e-9807-122d33517f8b" providerId="ADAL" clId="{AAE01E4F-8B57-47A4-9CD6-02C8D4DE366A}" dt="2022-09-22T09:52:44.518" v="11470" actId="478"/>
          <ac:picMkLst>
            <pc:docMk/>
            <pc:sldMk cId="873168671" sldId="1830"/>
            <ac:picMk id="58" creationId="{07C1CBAD-D439-4284-A7E4-E3967C4792E7}"/>
          </ac:picMkLst>
        </pc:picChg>
        <pc:picChg chg="mod">
          <ac:chgData name="James SEARBY" userId="f5a8e828-329a-465e-9807-122d33517f8b" providerId="ADAL" clId="{AAE01E4F-8B57-47A4-9CD6-02C8D4DE366A}" dt="2022-09-20T06:42:11.207" v="5911" actId="1076"/>
          <ac:picMkLst>
            <pc:docMk/>
            <pc:sldMk cId="873168671" sldId="1830"/>
            <ac:picMk id="58" creationId="{940BBF58-5ED6-4B37-9078-B92FA68CB759}"/>
          </ac:picMkLst>
        </pc:picChg>
        <pc:picChg chg="add del mod">
          <ac:chgData name="James SEARBY" userId="f5a8e828-329a-465e-9807-122d33517f8b" providerId="ADAL" clId="{AAE01E4F-8B57-47A4-9CD6-02C8D4DE366A}" dt="2022-09-22T09:52:54.499" v="11476" actId="478"/>
          <ac:picMkLst>
            <pc:docMk/>
            <pc:sldMk cId="873168671" sldId="1830"/>
            <ac:picMk id="59" creationId="{56E5DFD8-1D9D-4649-87F6-3941014BE87B}"/>
          </ac:picMkLst>
        </pc:picChg>
        <pc:picChg chg="add del mod">
          <ac:chgData name="James SEARBY" userId="f5a8e828-329a-465e-9807-122d33517f8b" providerId="ADAL" clId="{AAE01E4F-8B57-47A4-9CD6-02C8D4DE366A}" dt="2022-09-22T09:52:55.376" v="11477" actId="478"/>
          <ac:picMkLst>
            <pc:docMk/>
            <pc:sldMk cId="873168671" sldId="1830"/>
            <ac:picMk id="60" creationId="{73E55F1B-54E7-4DEC-8963-A43795D046C2}"/>
          </ac:picMkLst>
        </pc:picChg>
        <pc:picChg chg="add del mod">
          <ac:chgData name="James SEARBY" userId="f5a8e828-329a-465e-9807-122d33517f8b" providerId="ADAL" clId="{AAE01E4F-8B57-47A4-9CD6-02C8D4DE366A}" dt="2022-09-22T09:52:54.023" v="11475" actId="478"/>
          <ac:picMkLst>
            <pc:docMk/>
            <pc:sldMk cId="873168671" sldId="1830"/>
            <ac:picMk id="61" creationId="{80DBA700-4C19-4101-ABC8-437DF6108336}"/>
          </ac:picMkLst>
        </pc:picChg>
        <pc:picChg chg="add del mod">
          <ac:chgData name="James SEARBY" userId="f5a8e828-329a-465e-9807-122d33517f8b" providerId="ADAL" clId="{AAE01E4F-8B57-47A4-9CD6-02C8D4DE366A}" dt="2022-09-22T09:56:00.976" v="11521" actId="478"/>
          <ac:picMkLst>
            <pc:docMk/>
            <pc:sldMk cId="873168671" sldId="1830"/>
            <ac:picMk id="62" creationId="{07A68EE0-B5D8-4500-A61D-DEEAB5CCF669}"/>
          </ac:picMkLst>
        </pc:picChg>
        <pc:picChg chg="add del mod">
          <ac:chgData name="James SEARBY" userId="f5a8e828-329a-465e-9807-122d33517f8b" providerId="ADAL" clId="{AAE01E4F-8B57-47A4-9CD6-02C8D4DE366A}" dt="2022-09-22T09:55:07.639" v="11502" actId="478"/>
          <ac:picMkLst>
            <pc:docMk/>
            <pc:sldMk cId="873168671" sldId="1830"/>
            <ac:picMk id="63" creationId="{1FC3D41B-755E-4A14-8414-3ADE58F26E25}"/>
          </ac:picMkLst>
        </pc:picChg>
        <pc:picChg chg="add del mod">
          <ac:chgData name="James SEARBY" userId="f5a8e828-329a-465e-9807-122d33517f8b" providerId="ADAL" clId="{AAE01E4F-8B57-47A4-9CD6-02C8D4DE366A}" dt="2022-09-22T09:52:43.969" v="11469" actId="478"/>
          <ac:picMkLst>
            <pc:docMk/>
            <pc:sldMk cId="873168671" sldId="1830"/>
            <ac:picMk id="64" creationId="{97B05D7A-ABA6-40CB-A528-BB822F5AED54}"/>
          </ac:picMkLst>
        </pc:picChg>
        <pc:picChg chg="add del mod">
          <ac:chgData name="James SEARBY" userId="f5a8e828-329a-465e-9807-122d33517f8b" providerId="ADAL" clId="{AAE01E4F-8B57-47A4-9CD6-02C8D4DE366A}" dt="2022-09-22T09:54:31.101" v="11497" actId="478"/>
          <ac:picMkLst>
            <pc:docMk/>
            <pc:sldMk cId="873168671" sldId="1830"/>
            <ac:picMk id="65" creationId="{46D5936A-86DD-41BB-8EBF-A50BB474B936}"/>
          </ac:picMkLst>
        </pc:picChg>
        <pc:picChg chg="add mod">
          <ac:chgData name="James SEARBY" userId="f5a8e828-329a-465e-9807-122d33517f8b" providerId="ADAL" clId="{AAE01E4F-8B57-47A4-9CD6-02C8D4DE366A}" dt="2022-09-22T09:56:36.423" v="11536" actId="1076"/>
          <ac:picMkLst>
            <pc:docMk/>
            <pc:sldMk cId="873168671" sldId="1830"/>
            <ac:picMk id="66" creationId="{FD5674A5-2B3E-44DF-B3B2-FDBD71E69DB8}"/>
          </ac:picMkLst>
        </pc:picChg>
        <pc:picChg chg="add mod">
          <ac:chgData name="James SEARBY" userId="f5a8e828-329a-465e-9807-122d33517f8b" providerId="ADAL" clId="{AAE01E4F-8B57-47A4-9CD6-02C8D4DE366A}" dt="2022-09-22T09:55:48.995" v="11517" actId="14100"/>
          <ac:picMkLst>
            <pc:docMk/>
            <pc:sldMk cId="873168671" sldId="1830"/>
            <ac:picMk id="67" creationId="{0984905E-FB5E-4082-A199-9F06D1E3B1EA}"/>
          </ac:picMkLst>
        </pc:picChg>
        <pc:picChg chg="add mod">
          <ac:chgData name="James SEARBY" userId="f5a8e828-329a-465e-9807-122d33517f8b" providerId="ADAL" clId="{AAE01E4F-8B57-47A4-9CD6-02C8D4DE366A}" dt="2022-09-22T09:55:53.041" v="11518" actId="14100"/>
          <ac:picMkLst>
            <pc:docMk/>
            <pc:sldMk cId="873168671" sldId="1830"/>
            <ac:picMk id="68" creationId="{6E400371-E2A3-4BBA-BA7C-E400C68EFDB9}"/>
          </ac:picMkLst>
        </pc:picChg>
        <pc:picChg chg="add mod">
          <ac:chgData name="James SEARBY" userId="f5a8e828-329a-465e-9807-122d33517f8b" providerId="ADAL" clId="{AAE01E4F-8B57-47A4-9CD6-02C8D4DE366A}" dt="2022-09-22T09:55:56.337" v="11519" actId="1076"/>
          <ac:picMkLst>
            <pc:docMk/>
            <pc:sldMk cId="873168671" sldId="1830"/>
            <ac:picMk id="69" creationId="{B40EDC18-C431-40C4-A616-1FD12BFAA7D8}"/>
          </ac:picMkLst>
        </pc:picChg>
        <pc:picChg chg="add mod">
          <ac:chgData name="James SEARBY" userId="f5a8e828-329a-465e-9807-122d33517f8b" providerId="ADAL" clId="{AAE01E4F-8B57-47A4-9CD6-02C8D4DE366A}" dt="2022-09-22T09:56:10.609" v="11528" actId="1076"/>
          <ac:picMkLst>
            <pc:docMk/>
            <pc:sldMk cId="873168671" sldId="1830"/>
            <ac:picMk id="70" creationId="{7EC81DB6-2A4A-409B-BB19-018832BE438E}"/>
          </ac:picMkLst>
        </pc:picChg>
        <pc:picChg chg="add mod">
          <ac:chgData name="James SEARBY" userId="f5a8e828-329a-465e-9807-122d33517f8b" providerId="ADAL" clId="{AAE01E4F-8B57-47A4-9CD6-02C8D4DE366A}" dt="2022-09-22T09:56:41.046" v="11537" actId="1076"/>
          <ac:picMkLst>
            <pc:docMk/>
            <pc:sldMk cId="873168671" sldId="1830"/>
            <ac:picMk id="71" creationId="{308A5502-B58F-4605-9EDF-CAAE45D87F9F}"/>
          </ac:picMkLst>
        </pc:picChg>
        <pc:picChg chg="add del mod">
          <ac:chgData name="James SEARBY" userId="f5a8e828-329a-465e-9807-122d33517f8b" providerId="ADAL" clId="{AAE01E4F-8B57-47A4-9CD6-02C8D4DE366A}" dt="2022-09-22T13:49:43.039" v="12793"/>
          <ac:picMkLst>
            <pc:docMk/>
            <pc:sldMk cId="873168671" sldId="1830"/>
            <ac:picMk id="72" creationId="{203F9C70-BA38-4229-B405-E10B2128EE80}"/>
          </ac:picMkLst>
        </pc:picChg>
        <pc:picChg chg="mod">
          <ac:chgData name="James SEARBY" userId="f5a8e828-329a-465e-9807-122d33517f8b" providerId="ADAL" clId="{AAE01E4F-8B57-47A4-9CD6-02C8D4DE366A}" dt="2022-09-20T06:41:40.613" v="5866" actId="1076"/>
          <ac:picMkLst>
            <pc:docMk/>
            <pc:sldMk cId="873168671" sldId="1830"/>
            <ac:picMk id="79" creationId="{33A44D6A-9046-4E53-8FF5-03FE3372E3F4}"/>
          </ac:picMkLst>
        </pc:picChg>
        <pc:picChg chg="mod">
          <ac:chgData name="James SEARBY" userId="f5a8e828-329a-465e-9807-122d33517f8b" providerId="ADAL" clId="{AAE01E4F-8B57-47A4-9CD6-02C8D4DE366A}" dt="2022-09-20T06:57:20.123" v="6065" actId="14100"/>
          <ac:picMkLst>
            <pc:docMk/>
            <pc:sldMk cId="873168671" sldId="1830"/>
            <ac:picMk id="83" creationId="{7A4BAA11-794D-4303-944B-F4650523E04C}"/>
          </ac:picMkLst>
        </pc:picChg>
        <pc:picChg chg="mod">
          <ac:chgData name="James SEARBY" userId="f5a8e828-329a-465e-9807-122d33517f8b" providerId="ADAL" clId="{AAE01E4F-8B57-47A4-9CD6-02C8D4DE366A}" dt="2022-09-20T08:12:50.524" v="6537"/>
          <ac:picMkLst>
            <pc:docMk/>
            <pc:sldMk cId="873168671" sldId="1830"/>
            <ac:picMk id="84" creationId="{BB328D1D-984F-4114-9D65-E8143F4C1C6D}"/>
          </ac:picMkLst>
        </pc:picChg>
        <pc:picChg chg="del">
          <ac:chgData name="James SEARBY" userId="f5a8e828-329a-465e-9807-122d33517f8b" providerId="ADAL" clId="{AAE01E4F-8B57-47A4-9CD6-02C8D4DE366A}" dt="2022-09-20T08:12:50.182" v="6536" actId="478"/>
          <ac:picMkLst>
            <pc:docMk/>
            <pc:sldMk cId="873168671" sldId="1830"/>
            <ac:picMk id="87" creationId="{8DD76108-5BDD-4579-A0DF-A636006B6186}"/>
          </ac:picMkLst>
        </pc:picChg>
        <pc:cxnChg chg="mod ord">
          <ac:chgData name="James SEARBY" userId="f5a8e828-329a-465e-9807-122d33517f8b" providerId="ADAL" clId="{AAE01E4F-8B57-47A4-9CD6-02C8D4DE366A}" dt="2022-09-22T10:00:59.042" v="11613" actId="692"/>
          <ac:cxnSpMkLst>
            <pc:docMk/>
            <pc:sldMk cId="873168671" sldId="1830"/>
            <ac:cxnSpMk id="12" creationId="{9A640D9C-7934-4478-AA26-08070FFF51DE}"/>
          </ac:cxnSpMkLst>
        </pc:cxnChg>
        <pc:cxnChg chg="mod ord">
          <ac:chgData name="James SEARBY" userId="f5a8e828-329a-465e-9807-122d33517f8b" providerId="ADAL" clId="{AAE01E4F-8B57-47A4-9CD6-02C8D4DE366A}" dt="2022-09-22T10:01:14.067" v="11617" actId="692"/>
          <ac:cxnSpMkLst>
            <pc:docMk/>
            <pc:sldMk cId="873168671" sldId="1830"/>
            <ac:cxnSpMk id="29" creationId="{C085CB28-6A7F-F56F-0ABB-F4B5873725E5}"/>
          </ac:cxnSpMkLst>
        </pc:cxnChg>
        <pc:cxnChg chg="mod">
          <ac:chgData name="James SEARBY" userId="f5a8e828-329a-465e-9807-122d33517f8b" providerId="ADAL" clId="{AAE01E4F-8B57-47A4-9CD6-02C8D4DE366A}" dt="2022-09-20T06:57:20.123" v="6065" actId="14100"/>
          <ac:cxnSpMkLst>
            <pc:docMk/>
            <pc:sldMk cId="873168671" sldId="1830"/>
            <ac:cxnSpMk id="90" creationId="{B0B09DF8-3885-4D46-856A-854CBF641B4B}"/>
          </ac:cxnSpMkLst>
        </pc:cxnChg>
        <pc:cxnChg chg="mod ord">
          <ac:chgData name="James SEARBY" userId="f5a8e828-329a-465e-9807-122d33517f8b" providerId="ADAL" clId="{AAE01E4F-8B57-47A4-9CD6-02C8D4DE366A}" dt="2022-09-22T10:01:11.193" v="11616" actId="692"/>
          <ac:cxnSpMkLst>
            <pc:docMk/>
            <pc:sldMk cId="873168671" sldId="1830"/>
            <ac:cxnSpMk id="91" creationId="{CA621823-B230-4380-AF5F-565991E1F8C9}"/>
          </ac:cxnSpMkLst>
        </pc:cxnChg>
      </pc:sldChg>
      <pc:sldChg chg="addSp delSp modSp add del mod modTransition modAnim">
        <pc:chgData name="James SEARBY" userId="f5a8e828-329a-465e-9807-122d33517f8b" providerId="ADAL" clId="{AAE01E4F-8B57-47A4-9CD6-02C8D4DE366A}" dt="2022-09-22T12:38:17.333" v="12312" actId="47"/>
        <pc:sldMkLst>
          <pc:docMk/>
          <pc:sldMk cId="233839088" sldId="1831"/>
        </pc:sldMkLst>
        <pc:spChg chg="add mod">
          <ac:chgData name="James SEARBY" userId="f5a8e828-329a-465e-9807-122d33517f8b" providerId="ADAL" clId="{AAE01E4F-8B57-47A4-9CD6-02C8D4DE366A}" dt="2022-09-20T08:41:31.428" v="7349" actId="1035"/>
          <ac:spMkLst>
            <pc:docMk/>
            <pc:sldMk cId="233839088" sldId="1831"/>
            <ac:spMk id="2" creationId="{F3D3660B-38B3-46DF-A478-C0750BE2EFE4}"/>
          </ac:spMkLst>
        </pc:spChg>
        <pc:spChg chg="mod">
          <ac:chgData name="James SEARBY" userId="f5a8e828-329a-465e-9807-122d33517f8b" providerId="ADAL" clId="{AAE01E4F-8B57-47A4-9CD6-02C8D4DE366A}" dt="2022-09-20T08:07:03.585" v="6445"/>
          <ac:spMkLst>
            <pc:docMk/>
            <pc:sldMk cId="233839088" sldId="1831"/>
            <ac:spMk id="19" creationId="{E643905A-66E7-4785-9806-9952CC81E3B4}"/>
          </ac:spMkLst>
        </pc:spChg>
        <pc:spChg chg="mod">
          <ac:chgData name="James SEARBY" userId="f5a8e828-329a-465e-9807-122d33517f8b" providerId="ADAL" clId="{AAE01E4F-8B57-47A4-9CD6-02C8D4DE366A}" dt="2022-09-20T08:07:25.828" v="6455"/>
          <ac:spMkLst>
            <pc:docMk/>
            <pc:sldMk cId="233839088" sldId="1831"/>
            <ac:spMk id="22" creationId="{5A5186B2-69A8-4FBC-9150-E1816ECDC97B}"/>
          </ac:spMkLst>
        </pc:spChg>
        <pc:spChg chg="mod">
          <ac:chgData name="James SEARBY" userId="f5a8e828-329a-465e-9807-122d33517f8b" providerId="ADAL" clId="{AAE01E4F-8B57-47A4-9CD6-02C8D4DE366A}" dt="2022-09-20T08:19:17.044" v="6631"/>
          <ac:spMkLst>
            <pc:docMk/>
            <pc:sldMk cId="233839088" sldId="1831"/>
            <ac:spMk id="26" creationId="{7233FE15-80DF-4C3D-95E5-41D3EA7F9AD5}"/>
          </ac:spMkLst>
        </pc:spChg>
        <pc:spChg chg="mod">
          <ac:chgData name="James SEARBY" userId="f5a8e828-329a-465e-9807-122d33517f8b" providerId="ADAL" clId="{AAE01E4F-8B57-47A4-9CD6-02C8D4DE366A}" dt="2022-09-20T08:19:17.044" v="6631"/>
          <ac:spMkLst>
            <pc:docMk/>
            <pc:sldMk cId="233839088" sldId="1831"/>
            <ac:spMk id="29" creationId="{65B1F579-C3EE-4E72-B3ED-E96BC156BCBE}"/>
          </ac:spMkLst>
        </pc:spChg>
        <pc:spChg chg="add mod">
          <ac:chgData name="James SEARBY" userId="f5a8e828-329a-465e-9807-122d33517f8b" providerId="ADAL" clId="{AAE01E4F-8B57-47A4-9CD6-02C8D4DE366A}" dt="2022-09-20T08:21:49.007" v="6676" actId="14100"/>
          <ac:spMkLst>
            <pc:docMk/>
            <pc:sldMk cId="233839088" sldId="1831"/>
            <ac:spMk id="30" creationId="{41942D71-7F08-4123-B745-A0D976983969}"/>
          </ac:spMkLst>
        </pc:spChg>
        <pc:spChg chg="mod">
          <ac:chgData name="James SEARBY" userId="f5a8e828-329a-465e-9807-122d33517f8b" providerId="ADAL" clId="{AAE01E4F-8B57-47A4-9CD6-02C8D4DE366A}" dt="2022-09-22T07:34:38.816" v="9851"/>
          <ac:spMkLst>
            <pc:docMk/>
            <pc:sldMk cId="233839088" sldId="1831"/>
            <ac:spMk id="32" creationId="{D4527331-A37E-4B78-9C68-D2CBA1B20709}"/>
          </ac:spMkLst>
        </pc:spChg>
        <pc:spChg chg="add mod">
          <ac:chgData name="James SEARBY" userId="f5a8e828-329a-465e-9807-122d33517f8b" providerId="ADAL" clId="{AAE01E4F-8B57-47A4-9CD6-02C8D4DE366A}" dt="2022-09-20T08:41:31.428" v="7349" actId="1035"/>
          <ac:spMkLst>
            <pc:docMk/>
            <pc:sldMk cId="233839088" sldId="1831"/>
            <ac:spMk id="33" creationId="{5AF96A2F-74E4-476F-8EFD-E9DBF48EBC62}"/>
          </ac:spMkLst>
        </pc:spChg>
        <pc:spChg chg="add mod">
          <ac:chgData name="James SEARBY" userId="f5a8e828-329a-465e-9807-122d33517f8b" providerId="ADAL" clId="{AAE01E4F-8B57-47A4-9CD6-02C8D4DE366A}" dt="2022-09-20T08:41:31.428" v="7349" actId="1035"/>
          <ac:spMkLst>
            <pc:docMk/>
            <pc:sldMk cId="233839088" sldId="1831"/>
            <ac:spMk id="34" creationId="{13DA1CA4-62A4-40F3-BF3C-5EF7EDB7D97E}"/>
          </ac:spMkLst>
        </pc:spChg>
        <pc:spChg chg="add mod">
          <ac:chgData name="James SEARBY" userId="f5a8e828-329a-465e-9807-122d33517f8b" providerId="ADAL" clId="{AAE01E4F-8B57-47A4-9CD6-02C8D4DE366A}" dt="2022-09-20T08:41:31.428" v="7349" actId="1035"/>
          <ac:spMkLst>
            <pc:docMk/>
            <pc:sldMk cId="233839088" sldId="1831"/>
            <ac:spMk id="35" creationId="{EF5A4E60-3F47-4D17-AD48-8282BA68C0DF}"/>
          </ac:spMkLst>
        </pc:spChg>
        <pc:spChg chg="mod">
          <ac:chgData name="James SEARBY" userId="f5a8e828-329a-465e-9807-122d33517f8b" providerId="ADAL" clId="{AAE01E4F-8B57-47A4-9CD6-02C8D4DE366A}" dt="2022-09-22T07:37:34.507" v="9894"/>
          <ac:spMkLst>
            <pc:docMk/>
            <pc:sldMk cId="233839088" sldId="1831"/>
            <ac:spMk id="39" creationId="{F0277D91-1929-4F12-9687-84CF78C9AF70}"/>
          </ac:spMkLst>
        </pc:spChg>
        <pc:spChg chg="mod">
          <ac:chgData name="James SEARBY" userId="f5a8e828-329a-465e-9807-122d33517f8b" providerId="ADAL" clId="{AAE01E4F-8B57-47A4-9CD6-02C8D4DE366A}" dt="2022-09-20T08:22:03.742" v="6680" actId="207"/>
          <ac:spMkLst>
            <pc:docMk/>
            <pc:sldMk cId="233839088" sldId="1831"/>
            <ac:spMk id="112" creationId="{C1C6D24E-9EDB-4FB9-8249-6B2CC901E537}"/>
          </ac:spMkLst>
        </pc:spChg>
        <pc:spChg chg="mod">
          <ac:chgData name="James SEARBY" userId="f5a8e828-329a-465e-9807-122d33517f8b" providerId="ADAL" clId="{AAE01E4F-8B57-47A4-9CD6-02C8D4DE366A}" dt="2022-09-20T08:21:12.353" v="6655" actId="1076"/>
          <ac:spMkLst>
            <pc:docMk/>
            <pc:sldMk cId="233839088" sldId="1831"/>
            <ac:spMk id="113" creationId="{817F0E32-CF31-4851-9A11-673BED737BF5}"/>
          </ac:spMkLst>
        </pc:spChg>
        <pc:grpChg chg="add del mod">
          <ac:chgData name="James SEARBY" userId="f5a8e828-329a-465e-9807-122d33517f8b" providerId="ADAL" clId="{AAE01E4F-8B57-47A4-9CD6-02C8D4DE366A}" dt="2022-09-20T08:19:16.828" v="6630" actId="478"/>
          <ac:grpSpMkLst>
            <pc:docMk/>
            <pc:sldMk cId="233839088" sldId="1831"/>
            <ac:grpSpMk id="17" creationId="{493AE1C8-7C62-4D38-BEB8-2D442CEBC376}"/>
          </ac:grpSpMkLst>
        </pc:grpChg>
        <pc:grpChg chg="add del mod">
          <ac:chgData name="James SEARBY" userId="f5a8e828-329a-465e-9807-122d33517f8b" providerId="ADAL" clId="{AAE01E4F-8B57-47A4-9CD6-02C8D4DE366A}" dt="2022-09-20T08:19:16.828" v="6630" actId="478"/>
          <ac:grpSpMkLst>
            <pc:docMk/>
            <pc:sldMk cId="233839088" sldId="1831"/>
            <ac:grpSpMk id="20" creationId="{958EFB12-9F1E-46F3-8532-9CB0EFE371F2}"/>
          </ac:grpSpMkLst>
        </pc:grpChg>
        <pc:grpChg chg="add mod">
          <ac:chgData name="James SEARBY" userId="f5a8e828-329a-465e-9807-122d33517f8b" providerId="ADAL" clId="{AAE01E4F-8B57-47A4-9CD6-02C8D4DE366A}" dt="2022-09-22T07:34:38.816" v="9851"/>
          <ac:grpSpMkLst>
            <pc:docMk/>
            <pc:sldMk cId="233839088" sldId="1831"/>
            <ac:grpSpMk id="22" creationId="{D78AE79C-26CE-40A3-9E52-1B22E25BCAB8}"/>
          </ac:grpSpMkLst>
        </pc:grpChg>
        <pc:grpChg chg="add del mod">
          <ac:chgData name="James SEARBY" userId="f5a8e828-329a-465e-9807-122d33517f8b" providerId="ADAL" clId="{AAE01E4F-8B57-47A4-9CD6-02C8D4DE366A}" dt="2022-09-22T07:34:38.616" v="9850" actId="478"/>
          <ac:grpSpMkLst>
            <pc:docMk/>
            <pc:sldMk cId="233839088" sldId="1831"/>
            <ac:grpSpMk id="24" creationId="{6F98F230-4EF5-42E6-99F9-2947F979E841}"/>
          </ac:grpSpMkLst>
        </pc:grpChg>
        <pc:grpChg chg="add del mod">
          <ac:chgData name="James SEARBY" userId="f5a8e828-329a-465e-9807-122d33517f8b" providerId="ADAL" clId="{AAE01E4F-8B57-47A4-9CD6-02C8D4DE366A}" dt="2022-09-22T07:37:34.324" v="9893" actId="478"/>
          <ac:grpSpMkLst>
            <pc:docMk/>
            <pc:sldMk cId="233839088" sldId="1831"/>
            <ac:grpSpMk id="27" creationId="{2C1C4339-A15E-4EBA-BE03-E6FC361F67F5}"/>
          </ac:grpSpMkLst>
        </pc:grpChg>
        <pc:grpChg chg="add mod">
          <ac:chgData name="James SEARBY" userId="f5a8e828-329a-465e-9807-122d33517f8b" providerId="ADAL" clId="{AAE01E4F-8B57-47A4-9CD6-02C8D4DE366A}" dt="2022-09-22T07:37:38.148" v="9895" actId="1076"/>
          <ac:grpSpMkLst>
            <pc:docMk/>
            <pc:sldMk cId="233839088" sldId="1831"/>
            <ac:grpSpMk id="36" creationId="{BAB65B01-655D-4B3C-BF6D-041E74314C4C}"/>
          </ac:grpSpMkLst>
        </pc:grpChg>
        <pc:picChg chg="add del mod">
          <ac:chgData name="James SEARBY" userId="f5a8e828-329a-465e-9807-122d33517f8b" providerId="ADAL" clId="{AAE01E4F-8B57-47A4-9CD6-02C8D4DE366A}" dt="2022-09-20T08:07:03.391" v="6444" actId="478"/>
          <ac:picMkLst>
            <pc:docMk/>
            <pc:sldMk cId="233839088" sldId="1831"/>
            <ac:picMk id="10" creationId="{EFB9B28E-656E-494C-B18F-3B98B20CE17B}"/>
          </ac:picMkLst>
        </pc:picChg>
        <pc:picChg chg="add del mod">
          <ac:chgData name="James SEARBY" userId="f5a8e828-329a-465e-9807-122d33517f8b" providerId="ADAL" clId="{AAE01E4F-8B57-47A4-9CD6-02C8D4DE366A}" dt="2022-09-20T08:07:25.610" v="6454" actId="478"/>
          <ac:picMkLst>
            <pc:docMk/>
            <pc:sldMk cId="233839088" sldId="1831"/>
            <ac:picMk id="11" creationId="{D0F00594-EADA-4745-BEF6-F5E930C0599B}"/>
          </ac:picMkLst>
        </pc:picChg>
        <pc:picChg chg="add mod ord">
          <ac:chgData name="James SEARBY" userId="f5a8e828-329a-465e-9807-122d33517f8b" providerId="ADAL" clId="{AAE01E4F-8B57-47A4-9CD6-02C8D4DE366A}" dt="2022-09-20T08:41:47.463" v="7386" actId="1036"/>
          <ac:picMkLst>
            <pc:docMk/>
            <pc:sldMk cId="233839088" sldId="1831"/>
            <ac:picMk id="12" creationId="{C2E1E481-77CD-4951-9AB4-1C9A4D3BB375}"/>
          </ac:picMkLst>
        </pc:picChg>
        <pc:picChg chg="add mod ord">
          <ac:chgData name="James SEARBY" userId="f5a8e828-329a-465e-9807-122d33517f8b" providerId="ADAL" clId="{AAE01E4F-8B57-47A4-9CD6-02C8D4DE366A}" dt="2022-09-20T08:41:42.363" v="7371" actId="1036"/>
          <ac:picMkLst>
            <pc:docMk/>
            <pc:sldMk cId="233839088" sldId="1831"/>
            <ac:picMk id="13" creationId="{C7E0E73A-110F-4F4C-9081-D91823D22FB9}"/>
          </ac:picMkLst>
        </pc:picChg>
        <pc:picChg chg="add del mod ord">
          <ac:chgData name="James SEARBY" userId="f5a8e828-329a-465e-9807-122d33517f8b" providerId="ADAL" clId="{AAE01E4F-8B57-47A4-9CD6-02C8D4DE366A}" dt="2022-09-20T07:14:41.602" v="6290"/>
          <ac:picMkLst>
            <pc:docMk/>
            <pc:sldMk cId="233839088" sldId="1831"/>
            <ac:picMk id="14" creationId="{E47BCACC-DF86-4E5C-8B1F-78E59FE0CE90}"/>
          </ac:picMkLst>
        </pc:picChg>
        <pc:picChg chg="add del mod">
          <ac:chgData name="James SEARBY" userId="f5a8e828-329a-465e-9807-122d33517f8b" providerId="ADAL" clId="{AAE01E4F-8B57-47A4-9CD6-02C8D4DE366A}" dt="2022-09-20T07:13:17.495" v="6265"/>
          <ac:picMkLst>
            <pc:docMk/>
            <pc:sldMk cId="233839088" sldId="1831"/>
            <ac:picMk id="15" creationId="{DA028396-0C4B-4DAB-94D5-AD665BF278D0}"/>
          </ac:picMkLst>
        </pc:picChg>
        <pc:picChg chg="add del mod">
          <ac:chgData name="James SEARBY" userId="f5a8e828-329a-465e-9807-122d33517f8b" providerId="ADAL" clId="{AAE01E4F-8B57-47A4-9CD6-02C8D4DE366A}" dt="2022-09-20T07:14:38.608" v="6283"/>
          <ac:picMkLst>
            <pc:docMk/>
            <pc:sldMk cId="233839088" sldId="1831"/>
            <ac:picMk id="16" creationId="{24BEE8A8-AF86-4E5D-A18F-F21160DD49AA}"/>
          </ac:picMkLst>
        </pc:picChg>
        <pc:picChg chg="mod">
          <ac:chgData name="James SEARBY" userId="f5a8e828-329a-465e-9807-122d33517f8b" providerId="ADAL" clId="{AAE01E4F-8B57-47A4-9CD6-02C8D4DE366A}" dt="2022-09-20T08:07:03.585" v="6445"/>
          <ac:picMkLst>
            <pc:docMk/>
            <pc:sldMk cId="233839088" sldId="1831"/>
            <ac:picMk id="18" creationId="{761A5495-9C1C-4048-B8E0-5CD126D1B273}"/>
          </ac:picMkLst>
        </pc:picChg>
        <pc:picChg chg="mod">
          <ac:chgData name="James SEARBY" userId="f5a8e828-329a-465e-9807-122d33517f8b" providerId="ADAL" clId="{AAE01E4F-8B57-47A4-9CD6-02C8D4DE366A}" dt="2022-09-20T08:07:25.828" v="6455"/>
          <ac:picMkLst>
            <pc:docMk/>
            <pc:sldMk cId="233839088" sldId="1831"/>
            <ac:picMk id="21" creationId="{D376A9F3-283F-47C2-AA8D-E1BB4632CE1D}"/>
          </ac:picMkLst>
        </pc:picChg>
        <pc:picChg chg="add del mod ord">
          <ac:chgData name="James SEARBY" userId="f5a8e828-329a-465e-9807-122d33517f8b" providerId="ADAL" clId="{AAE01E4F-8B57-47A4-9CD6-02C8D4DE366A}" dt="2022-09-20T08:32:36.534" v="7081" actId="1036"/>
          <ac:picMkLst>
            <pc:docMk/>
            <pc:sldMk cId="233839088" sldId="1831"/>
            <ac:picMk id="23" creationId="{63D264E4-2334-4286-805E-B4145BD827A0}"/>
          </ac:picMkLst>
        </pc:picChg>
        <pc:picChg chg="mod">
          <ac:chgData name="James SEARBY" userId="f5a8e828-329a-465e-9807-122d33517f8b" providerId="ADAL" clId="{AAE01E4F-8B57-47A4-9CD6-02C8D4DE366A}" dt="2022-09-20T08:19:17.044" v="6631"/>
          <ac:picMkLst>
            <pc:docMk/>
            <pc:sldMk cId="233839088" sldId="1831"/>
            <ac:picMk id="25" creationId="{0417F0FE-8083-45D6-8F57-646D16A9F1A2}"/>
          </ac:picMkLst>
        </pc:picChg>
        <pc:picChg chg="mod">
          <ac:chgData name="James SEARBY" userId="f5a8e828-329a-465e-9807-122d33517f8b" providerId="ADAL" clId="{AAE01E4F-8B57-47A4-9CD6-02C8D4DE366A}" dt="2022-09-20T08:19:17.044" v="6631"/>
          <ac:picMkLst>
            <pc:docMk/>
            <pc:sldMk cId="233839088" sldId="1831"/>
            <ac:picMk id="28" creationId="{E0EF7D1A-AEE1-45D8-9050-EF2FFA5BFE81}"/>
          </ac:picMkLst>
        </pc:picChg>
        <pc:picChg chg="mod">
          <ac:chgData name="James SEARBY" userId="f5a8e828-329a-465e-9807-122d33517f8b" providerId="ADAL" clId="{AAE01E4F-8B57-47A4-9CD6-02C8D4DE366A}" dt="2022-09-22T07:34:38.816" v="9851"/>
          <ac:picMkLst>
            <pc:docMk/>
            <pc:sldMk cId="233839088" sldId="1831"/>
            <ac:picMk id="31" creationId="{17E9827D-E967-4B03-90D0-4175790F9744}"/>
          </ac:picMkLst>
        </pc:picChg>
        <pc:picChg chg="add del mod">
          <ac:chgData name="James SEARBY" userId="f5a8e828-329a-465e-9807-122d33517f8b" providerId="ADAL" clId="{AAE01E4F-8B57-47A4-9CD6-02C8D4DE366A}" dt="2022-09-20T08:23:05.049" v="6694"/>
          <ac:picMkLst>
            <pc:docMk/>
            <pc:sldMk cId="233839088" sldId="1831"/>
            <ac:picMk id="31" creationId="{C224C9A3-7DE8-4BE7-9675-7E5F06D78292}"/>
          </ac:picMkLst>
        </pc:picChg>
        <pc:picChg chg="mod">
          <ac:chgData name="James SEARBY" userId="f5a8e828-329a-465e-9807-122d33517f8b" providerId="ADAL" clId="{AAE01E4F-8B57-47A4-9CD6-02C8D4DE366A}" dt="2022-09-22T07:37:34.507" v="9894"/>
          <ac:picMkLst>
            <pc:docMk/>
            <pc:sldMk cId="233839088" sldId="1831"/>
            <ac:picMk id="38" creationId="{FE7766E5-5C21-4542-86A6-5B9944E4FCC0}"/>
          </ac:picMkLst>
        </pc:picChg>
        <pc:picChg chg="del">
          <ac:chgData name="James SEARBY" userId="f5a8e828-329a-465e-9807-122d33517f8b" providerId="ADAL" clId="{AAE01E4F-8B57-47A4-9CD6-02C8D4DE366A}" dt="2022-09-20T07:06:09.624" v="6177" actId="478"/>
          <ac:picMkLst>
            <pc:docMk/>
            <pc:sldMk cId="233839088" sldId="1831"/>
            <ac:picMk id="111" creationId="{0FE7A230-AC2B-451E-B487-1A8530382065}"/>
          </ac:picMkLst>
        </pc:picChg>
        <pc:picChg chg="del">
          <ac:chgData name="James SEARBY" userId="f5a8e828-329a-465e-9807-122d33517f8b" providerId="ADAL" clId="{AAE01E4F-8B57-47A4-9CD6-02C8D4DE366A}" dt="2022-09-20T07:05:02.561" v="6159" actId="478"/>
          <ac:picMkLst>
            <pc:docMk/>
            <pc:sldMk cId="233839088" sldId="1831"/>
            <ac:picMk id="115" creationId="{5EB4AC9D-73FD-4C67-BC67-E7D8AED797D4}"/>
          </ac:picMkLst>
        </pc:picChg>
        <pc:picChg chg="add del">
          <ac:chgData name="James SEARBY" userId="f5a8e828-329a-465e-9807-122d33517f8b" providerId="ADAL" clId="{AAE01E4F-8B57-47A4-9CD6-02C8D4DE366A}" dt="2022-09-20T08:16:36.110" v="6583" actId="478"/>
          <ac:picMkLst>
            <pc:docMk/>
            <pc:sldMk cId="233839088" sldId="1831"/>
            <ac:picMk id="116" creationId="{AAB502B7-C690-4F6E-8F14-2F178872B69C}"/>
          </ac:picMkLst>
        </pc:picChg>
        <pc:cxnChg chg="add del">
          <ac:chgData name="James SEARBY" userId="f5a8e828-329a-465e-9807-122d33517f8b" providerId="ADAL" clId="{AAE01E4F-8B57-47A4-9CD6-02C8D4DE366A}" dt="2022-09-20T08:33:28.169" v="7102" actId="11529"/>
          <ac:cxnSpMkLst>
            <pc:docMk/>
            <pc:sldMk cId="233839088" sldId="1831"/>
            <ac:cxnSpMk id="7" creationId="{527E4D7A-A5DE-48AF-987E-18CE17C5B85E}"/>
          </ac:cxnSpMkLst>
        </pc:cxnChg>
        <pc:cxnChg chg="add del mod">
          <ac:chgData name="James SEARBY" userId="f5a8e828-329a-465e-9807-122d33517f8b" providerId="ADAL" clId="{AAE01E4F-8B57-47A4-9CD6-02C8D4DE366A}" dt="2022-09-20T08:34:35.192" v="7124" actId="478"/>
          <ac:cxnSpMkLst>
            <pc:docMk/>
            <pc:sldMk cId="233839088" sldId="1831"/>
            <ac:cxnSpMk id="9" creationId="{F30E2266-1B2A-4E8C-A03D-27F866869F6B}"/>
          </ac:cxnSpMkLst>
        </pc:cxnChg>
        <pc:cxnChg chg="add mod">
          <ac:chgData name="James SEARBY" userId="f5a8e828-329a-465e-9807-122d33517f8b" providerId="ADAL" clId="{AAE01E4F-8B57-47A4-9CD6-02C8D4DE366A}" dt="2022-09-20T08:41:31.428" v="7349" actId="1035"/>
          <ac:cxnSpMkLst>
            <pc:docMk/>
            <pc:sldMk cId="233839088" sldId="1831"/>
            <ac:cxnSpMk id="37" creationId="{388D4046-64B6-40DE-BFFB-7DBC188ACF76}"/>
          </ac:cxnSpMkLst>
        </pc:cxnChg>
        <pc:cxnChg chg="add mod">
          <ac:chgData name="James SEARBY" userId="f5a8e828-329a-465e-9807-122d33517f8b" providerId="ADAL" clId="{AAE01E4F-8B57-47A4-9CD6-02C8D4DE366A}" dt="2022-09-20T08:41:31.428" v="7349" actId="1035"/>
          <ac:cxnSpMkLst>
            <pc:docMk/>
            <pc:sldMk cId="233839088" sldId="1831"/>
            <ac:cxnSpMk id="43" creationId="{263316D0-9430-46C4-B7F6-E9823C26AF04}"/>
          </ac:cxnSpMkLst>
        </pc:cxnChg>
        <pc:cxnChg chg="add mod">
          <ac:chgData name="James SEARBY" userId="f5a8e828-329a-465e-9807-122d33517f8b" providerId="ADAL" clId="{AAE01E4F-8B57-47A4-9CD6-02C8D4DE366A}" dt="2022-09-20T08:41:31.428" v="7349" actId="1035"/>
          <ac:cxnSpMkLst>
            <pc:docMk/>
            <pc:sldMk cId="233839088" sldId="1831"/>
            <ac:cxnSpMk id="47" creationId="{08B6078E-7DF9-4E0E-AEB3-F3F614E4D66E}"/>
          </ac:cxnSpMkLst>
        </pc:cxnChg>
      </pc:sldChg>
      <pc:sldChg chg="addSp delSp modSp add del mod">
        <pc:chgData name="James SEARBY" userId="f5a8e828-329a-465e-9807-122d33517f8b" providerId="ADAL" clId="{AAE01E4F-8B57-47A4-9CD6-02C8D4DE366A}" dt="2022-09-20T14:45:00.874" v="7784" actId="47"/>
        <pc:sldMkLst>
          <pc:docMk/>
          <pc:sldMk cId="104484566" sldId="1832"/>
        </pc:sldMkLst>
        <pc:spChg chg="mod">
          <ac:chgData name="James SEARBY" userId="f5a8e828-329a-465e-9807-122d33517f8b" providerId="ADAL" clId="{AAE01E4F-8B57-47A4-9CD6-02C8D4DE366A}" dt="2022-09-20T08:04:03.731" v="6376"/>
          <ac:spMkLst>
            <pc:docMk/>
            <pc:sldMk cId="104484566" sldId="1832"/>
            <ac:spMk id="15" creationId="{3C33ED79-6DB6-4B3C-867E-ADECBA24A0A9}"/>
          </ac:spMkLst>
        </pc:spChg>
        <pc:spChg chg="mod">
          <ac:chgData name="James SEARBY" userId="f5a8e828-329a-465e-9807-122d33517f8b" providerId="ADAL" clId="{AAE01E4F-8B57-47A4-9CD6-02C8D4DE366A}" dt="2022-09-20T08:04:06.219" v="6379"/>
          <ac:spMkLst>
            <pc:docMk/>
            <pc:sldMk cId="104484566" sldId="1832"/>
            <ac:spMk id="19" creationId="{50373BCE-64D4-448D-8074-68C1F98F9E3B}"/>
          </ac:spMkLst>
        </pc:spChg>
        <pc:spChg chg="mod">
          <ac:chgData name="James SEARBY" userId="f5a8e828-329a-465e-9807-122d33517f8b" providerId="ADAL" clId="{AAE01E4F-8B57-47A4-9CD6-02C8D4DE366A}" dt="2022-09-20T08:08:18.502" v="6463" actId="207"/>
          <ac:spMkLst>
            <pc:docMk/>
            <pc:sldMk cId="104484566" sldId="1832"/>
            <ac:spMk id="23" creationId="{07D2ACD7-2CBA-45FD-BDE6-6E2DAA73EE0B}"/>
          </ac:spMkLst>
        </pc:spChg>
        <pc:spChg chg="mod">
          <ac:chgData name="James SEARBY" userId="f5a8e828-329a-465e-9807-122d33517f8b" providerId="ADAL" clId="{AAE01E4F-8B57-47A4-9CD6-02C8D4DE366A}" dt="2022-09-20T08:04:50.839" v="6398"/>
          <ac:spMkLst>
            <pc:docMk/>
            <pc:sldMk cId="104484566" sldId="1832"/>
            <ac:spMk id="26" creationId="{49ADF0E2-8B01-45D9-B2CA-75DC27C3333B}"/>
          </ac:spMkLst>
        </pc:spChg>
        <pc:grpChg chg="add del mod">
          <ac:chgData name="James SEARBY" userId="f5a8e828-329a-465e-9807-122d33517f8b" providerId="ADAL" clId="{AAE01E4F-8B57-47A4-9CD6-02C8D4DE366A}" dt="2022-09-20T08:04:04.743" v="6377"/>
          <ac:grpSpMkLst>
            <pc:docMk/>
            <pc:sldMk cId="104484566" sldId="1832"/>
            <ac:grpSpMk id="13" creationId="{ADAF8436-E026-492A-8171-FDAD106C10F2}"/>
          </ac:grpSpMkLst>
        </pc:grpChg>
        <pc:grpChg chg="add mod">
          <ac:chgData name="James SEARBY" userId="f5a8e828-329a-465e-9807-122d33517f8b" providerId="ADAL" clId="{AAE01E4F-8B57-47A4-9CD6-02C8D4DE366A}" dt="2022-09-20T08:04:06.219" v="6379"/>
          <ac:grpSpMkLst>
            <pc:docMk/>
            <pc:sldMk cId="104484566" sldId="1832"/>
            <ac:grpSpMk id="17" creationId="{2025BF7A-CC49-42B3-BF12-03E577D836A6}"/>
          </ac:grpSpMkLst>
        </pc:grpChg>
        <pc:grpChg chg="add mod">
          <ac:chgData name="James SEARBY" userId="f5a8e828-329a-465e-9807-122d33517f8b" providerId="ADAL" clId="{AAE01E4F-8B57-47A4-9CD6-02C8D4DE366A}" dt="2022-09-20T09:00:07.265" v="7410" actId="1076"/>
          <ac:grpSpMkLst>
            <pc:docMk/>
            <pc:sldMk cId="104484566" sldId="1832"/>
            <ac:grpSpMk id="20" creationId="{5F3C1840-C274-427B-BD74-5D7E66302C86}"/>
          </ac:grpSpMkLst>
        </pc:grpChg>
        <pc:picChg chg="mod">
          <ac:chgData name="James SEARBY" userId="f5a8e828-329a-465e-9807-122d33517f8b" providerId="ADAL" clId="{AAE01E4F-8B57-47A4-9CD6-02C8D4DE366A}" dt="2022-09-20T08:59:26.035" v="7390" actId="1076"/>
          <ac:picMkLst>
            <pc:docMk/>
            <pc:sldMk cId="104484566" sldId="1832"/>
            <ac:picMk id="10" creationId="{1DCF7B17-DD7D-7DA1-0558-9E35CE3CC534}"/>
          </ac:picMkLst>
        </pc:picChg>
        <pc:picChg chg="mod ord">
          <ac:chgData name="James SEARBY" userId="f5a8e828-329a-465e-9807-122d33517f8b" providerId="ADAL" clId="{AAE01E4F-8B57-47A4-9CD6-02C8D4DE366A}" dt="2022-09-20T09:00:04.989" v="7408" actId="1076"/>
          <ac:picMkLst>
            <pc:docMk/>
            <pc:sldMk cId="104484566" sldId="1832"/>
            <ac:picMk id="11" creationId="{F1912332-69FE-0E34-D3CD-A9F83C114E33}"/>
          </ac:picMkLst>
        </pc:picChg>
        <pc:picChg chg="mod ord">
          <ac:chgData name="James SEARBY" userId="f5a8e828-329a-465e-9807-122d33517f8b" providerId="ADAL" clId="{AAE01E4F-8B57-47A4-9CD6-02C8D4DE366A}" dt="2022-09-20T08:59:54.081" v="7402" actId="14100"/>
          <ac:picMkLst>
            <pc:docMk/>
            <pc:sldMk cId="104484566" sldId="1832"/>
            <ac:picMk id="12" creationId="{06D8A227-C406-7FA7-D1A1-D7695F37F4FE}"/>
          </ac:picMkLst>
        </pc:picChg>
        <pc:picChg chg="mod">
          <ac:chgData name="James SEARBY" userId="f5a8e828-329a-465e-9807-122d33517f8b" providerId="ADAL" clId="{AAE01E4F-8B57-47A4-9CD6-02C8D4DE366A}" dt="2022-09-20T08:04:03.731" v="6376"/>
          <ac:picMkLst>
            <pc:docMk/>
            <pc:sldMk cId="104484566" sldId="1832"/>
            <ac:picMk id="14" creationId="{92155199-7308-4CE6-BF8E-825ACE4305D7}"/>
          </ac:picMkLst>
        </pc:picChg>
        <pc:picChg chg="del">
          <ac:chgData name="James SEARBY" userId="f5a8e828-329a-465e-9807-122d33517f8b" providerId="ADAL" clId="{AAE01E4F-8B57-47A4-9CD6-02C8D4DE366A}" dt="2022-09-20T08:04:05.914" v="6378" actId="478"/>
          <ac:picMkLst>
            <pc:docMk/>
            <pc:sldMk cId="104484566" sldId="1832"/>
            <ac:picMk id="16" creationId="{1428E3A7-67BB-45A3-8E5D-FF30BE08A5EA}"/>
          </ac:picMkLst>
        </pc:picChg>
        <pc:picChg chg="mod">
          <ac:chgData name="James SEARBY" userId="f5a8e828-329a-465e-9807-122d33517f8b" providerId="ADAL" clId="{AAE01E4F-8B57-47A4-9CD6-02C8D4DE366A}" dt="2022-09-20T08:04:06.219" v="6379"/>
          <ac:picMkLst>
            <pc:docMk/>
            <pc:sldMk cId="104484566" sldId="1832"/>
            <ac:picMk id="18" creationId="{A1D0F452-B99E-4DDF-A363-5DA0D18CAA08}"/>
          </ac:picMkLst>
        </pc:picChg>
        <pc:picChg chg="del">
          <ac:chgData name="James SEARBY" userId="f5a8e828-329a-465e-9807-122d33517f8b" providerId="ADAL" clId="{AAE01E4F-8B57-47A4-9CD6-02C8D4DE366A}" dt="2022-09-20T08:04:50.641" v="6397" actId="478"/>
          <ac:picMkLst>
            <pc:docMk/>
            <pc:sldMk cId="104484566" sldId="1832"/>
            <ac:picMk id="21" creationId="{06242798-83D4-4CA1-AAAF-5ED51EC86D46}"/>
          </ac:picMkLst>
        </pc:picChg>
        <pc:picChg chg="mod">
          <ac:chgData name="James SEARBY" userId="f5a8e828-329a-465e-9807-122d33517f8b" providerId="ADAL" clId="{AAE01E4F-8B57-47A4-9CD6-02C8D4DE366A}" dt="2022-09-20T08:59:42.389" v="7397" actId="1076"/>
          <ac:picMkLst>
            <pc:docMk/>
            <pc:sldMk cId="104484566" sldId="1832"/>
            <ac:picMk id="24" creationId="{D3CEB24C-206D-4F44-AE3A-15B8036F1DF2}"/>
          </ac:picMkLst>
        </pc:picChg>
        <pc:picChg chg="mod">
          <ac:chgData name="James SEARBY" userId="f5a8e828-329a-465e-9807-122d33517f8b" providerId="ADAL" clId="{AAE01E4F-8B57-47A4-9CD6-02C8D4DE366A}" dt="2022-09-20T08:04:50.839" v="6398"/>
          <ac:picMkLst>
            <pc:docMk/>
            <pc:sldMk cId="104484566" sldId="1832"/>
            <ac:picMk id="25" creationId="{E7026F9C-8302-4E13-9386-916A04C58649}"/>
          </ac:picMkLst>
        </pc:picChg>
        <pc:picChg chg="add mod">
          <ac:chgData name="James SEARBY" userId="f5a8e828-329a-465e-9807-122d33517f8b" providerId="ADAL" clId="{AAE01E4F-8B57-47A4-9CD6-02C8D4DE366A}" dt="2022-09-20T09:00:05.816" v="7409" actId="1076"/>
          <ac:picMkLst>
            <pc:docMk/>
            <pc:sldMk cId="104484566" sldId="1832"/>
            <ac:picMk id="27" creationId="{3C8B6555-3E2C-464F-A63B-CB2CD1C93B1C}"/>
          </ac:picMkLst>
        </pc:picChg>
      </pc:sldChg>
      <pc:sldChg chg="addSp delSp modSp add del mod ord setBg">
        <pc:chgData name="James SEARBY" userId="f5a8e828-329a-465e-9807-122d33517f8b" providerId="ADAL" clId="{AAE01E4F-8B57-47A4-9CD6-02C8D4DE366A}" dt="2022-09-20T16:01:24.684" v="8319" actId="47"/>
        <pc:sldMkLst>
          <pc:docMk/>
          <pc:sldMk cId="383542498" sldId="1833"/>
        </pc:sldMkLst>
        <pc:spChg chg="add del mod ord">
          <ac:chgData name="James SEARBY" userId="f5a8e828-329a-465e-9807-122d33517f8b" providerId="ADAL" clId="{AAE01E4F-8B57-47A4-9CD6-02C8D4DE366A}" dt="2022-09-20T06:45:28.512" v="5945" actId="21"/>
          <ac:spMkLst>
            <pc:docMk/>
            <pc:sldMk cId="383542498" sldId="1833"/>
            <ac:spMk id="2" creationId="{95B74D71-94B8-48CF-91ED-9F5B740BD8BE}"/>
          </ac:spMkLst>
        </pc:spChg>
        <pc:spChg chg="mod ord">
          <ac:chgData name="James SEARBY" userId="f5a8e828-329a-465e-9807-122d33517f8b" providerId="ADAL" clId="{AAE01E4F-8B57-47A4-9CD6-02C8D4DE366A}" dt="2022-09-20T06:40:56.839" v="5855" actId="26606"/>
          <ac:spMkLst>
            <pc:docMk/>
            <pc:sldMk cId="383542498" sldId="1833"/>
            <ac:spMk id="3" creationId="{0160B194-ED60-1D39-9691-7DE941C5AA9D}"/>
          </ac:spMkLst>
        </pc:spChg>
        <pc:spChg chg="del mod ord">
          <ac:chgData name="James SEARBY" userId="f5a8e828-329a-465e-9807-122d33517f8b" providerId="ADAL" clId="{AAE01E4F-8B57-47A4-9CD6-02C8D4DE366A}" dt="2022-09-20T06:44:39.246" v="5939" actId="478"/>
          <ac:spMkLst>
            <pc:docMk/>
            <pc:sldMk cId="383542498" sldId="1833"/>
            <ac:spMk id="4" creationId="{824B75A3-22ED-C7D4-0043-1EE62A59E175}"/>
          </ac:spMkLst>
        </pc:spChg>
        <pc:spChg chg="mod ord">
          <ac:chgData name="James SEARBY" userId="f5a8e828-329a-465e-9807-122d33517f8b" providerId="ADAL" clId="{AAE01E4F-8B57-47A4-9CD6-02C8D4DE366A}" dt="2022-09-20T06:45:19.808" v="5943" actId="1076"/>
          <ac:spMkLst>
            <pc:docMk/>
            <pc:sldMk cId="383542498" sldId="1833"/>
            <ac:spMk id="5" creationId="{F99EE472-29C0-BD9F-AD1D-7E2C2DD86B9F}"/>
          </ac:spMkLst>
        </pc:spChg>
        <pc:spChg chg="del">
          <ac:chgData name="James SEARBY" userId="f5a8e828-329a-465e-9807-122d33517f8b" providerId="ADAL" clId="{AAE01E4F-8B57-47A4-9CD6-02C8D4DE366A}" dt="2022-09-20T06:40:27.709" v="5839" actId="478"/>
          <ac:spMkLst>
            <pc:docMk/>
            <pc:sldMk cId="383542498" sldId="1833"/>
            <ac:spMk id="7" creationId="{F98C33E2-A364-4764-AFDF-E587AAB33156}"/>
          </ac:spMkLst>
        </pc:spChg>
        <pc:spChg chg="add mod ord">
          <ac:chgData name="James SEARBY" userId="f5a8e828-329a-465e-9807-122d33517f8b" providerId="ADAL" clId="{AAE01E4F-8B57-47A4-9CD6-02C8D4DE366A}" dt="2022-09-20T06:55:33.981" v="6047" actId="167"/>
          <ac:spMkLst>
            <pc:docMk/>
            <pc:sldMk cId="383542498" sldId="1833"/>
            <ac:spMk id="32" creationId="{D86B7B2B-2376-4507-A77C-F1C211563389}"/>
          </ac:spMkLst>
        </pc:spChg>
        <pc:spChg chg="add mod ord">
          <ac:chgData name="James SEARBY" userId="f5a8e828-329a-465e-9807-122d33517f8b" providerId="ADAL" clId="{AAE01E4F-8B57-47A4-9CD6-02C8D4DE366A}" dt="2022-09-20T06:55:31.834" v="6046" actId="167"/>
          <ac:spMkLst>
            <pc:docMk/>
            <pc:sldMk cId="383542498" sldId="1833"/>
            <ac:spMk id="33" creationId="{7387F3FD-E586-4926-A334-00DFD64700D4}"/>
          </ac:spMkLst>
        </pc:spChg>
        <pc:spChg chg="add mod">
          <ac:chgData name="James SEARBY" userId="f5a8e828-329a-465e-9807-122d33517f8b" providerId="ADAL" clId="{AAE01E4F-8B57-47A4-9CD6-02C8D4DE366A}" dt="2022-09-20T06:49:21.404" v="6017" actId="1037"/>
          <ac:spMkLst>
            <pc:docMk/>
            <pc:sldMk cId="383542498" sldId="1833"/>
            <ac:spMk id="34" creationId="{961C6C5E-EFD1-49AC-965F-54848B26AB20}"/>
          </ac:spMkLst>
        </pc:spChg>
        <pc:spChg chg="add mod">
          <ac:chgData name="James SEARBY" userId="f5a8e828-329a-465e-9807-122d33517f8b" providerId="ADAL" clId="{AAE01E4F-8B57-47A4-9CD6-02C8D4DE366A}" dt="2022-09-20T06:49:21.404" v="6017" actId="1037"/>
          <ac:spMkLst>
            <pc:docMk/>
            <pc:sldMk cId="383542498" sldId="1833"/>
            <ac:spMk id="35" creationId="{ED171945-DAFC-4453-B8DD-7C9A455402AD}"/>
          </ac:spMkLst>
        </pc:spChg>
        <pc:spChg chg="add mod">
          <ac:chgData name="James SEARBY" userId="f5a8e828-329a-465e-9807-122d33517f8b" providerId="ADAL" clId="{AAE01E4F-8B57-47A4-9CD6-02C8D4DE366A}" dt="2022-09-20T06:49:21.404" v="6017" actId="1037"/>
          <ac:spMkLst>
            <pc:docMk/>
            <pc:sldMk cId="383542498" sldId="1833"/>
            <ac:spMk id="36" creationId="{886752E2-99AA-4DD0-AB3E-FDC8F5C1860B}"/>
          </ac:spMkLst>
        </pc:spChg>
        <pc:spChg chg="add mod ord">
          <ac:chgData name="James SEARBY" userId="f5a8e828-329a-465e-9807-122d33517f8b" providerId="ADAL" clId="{AAE01E4F-8B57-47A4-9CD6-02C8D4DE366A}" dt="2022-09-20T06:55:06.476" v="6037" actId="166"/>
          <ac:spMkLst>
            <pc:docMk/>
            <pc:sldMk cId="383542498" sldId="1833"/>
            <ac:spMk id="37" creationId="{15F29298-8CD7-4C99-93C9-1EDE75F588D8}"/>
          </ac:spMkLst>
        </pc:spChg>
        <pc:spChg chg="add mod">
          <ac:chgData name="James SEARBY" userId="f5a8e828-329a-465e-9807-122d33517f8b" providerId="ADAL" clId="{AAE01E4F-8B57-47A4-9CD6-02C8D4DE366A}" dt="2022-09-20T06:49:21.404" v="6017" actId="1037"/>
          <ac:spMkLst>
            <pc:docMk/>
            <pc:sldMk cId="383542498" sldId="1833"/>
            <ac:spMk id="38" creationId="{2F79E5A1-F21F-4822-93ED-63B62398AE6F}"/>
          </ac:spMkLst>
        </pc:spChg>
        <pc:spChg chg="add mod">
          <ac:chgData name="James SEARBY" userId="f5a8e828-329a-465e-9807-122d33517f8b" providerId="ADAL" clId="{AAE01E4F-8B57-47A4-9CD6-02C8D4DE366A}" dt="2022-09-20T06:49:21.404" v="6017" actId="1037"/>
          <ac:spMkLst>
            <pc:docMk/>
            <pc:sldMk cId="383542498" sldId="1833"/>
            <ac:spMk id="39" creationId="{C1F011B6-C537-4B7A-BC8B-2020137395E2}"/>
          </ac:spMkLst>
        </pc:spChg>
        <pc:spChg chg="add mod">
          <ac:chgData name="James SEARBY" userId="f5a8e828-329a-465e-9807-122d33517f8b" providerId="ADAL" clId="{AAE01E4F-8B57-47A4-9CD6-02C8D4DE366A}" dt="2022-09-20T06:49:21.404" v="6017" actId="1037"/>
          <ac:spMkLst>
            <pc:docMk/>
            <pc:sldMk cId="383542498" sldId="1833"/>
            <ac:spMk id="40" creationId="{6680E249-F896-47C0-B80D-1FDB10B301A5}"/>
          </ac:spMkLst>
        </pc:spChg>
        <pc:spChg chg="add mod">
          <ac:chgData name="James SEARBY" userId="f5a8e828-329a-465e-9807-122d33517f8b" providerId="ADAL" clId="{AAE01E4F-8B57-47A4-9CD6-02C8D4DE366A}" dt="2022-09-20T06:49:21.404" v="6017" actId="1037"/>
          <ac:spMkLst>
            <pc:docMk/>
            <pc:sldMk cId="383542498" sldId="1833"/>
            <ac:spMk id="41" creationId="{E0A54A35-A5F3-41B3-A811-B681DBF85144}"/>
          </ac:spMkLst>
        </pc:spChg>
        <pc:spChg chg="add del mod">
          <ac:chgData name="James SEARBY" userId="f5a8e828-329a-465e-9807-122d33517f8b" providerId="ADAL" clId="{AAE01E4F-8B57-47A4-9CD6-02C8D4DE366A}" dt="2022-09-20T06:49:14.876" v="6001" actId="478"/>
          <ac:spMkLst>
            <pc:docMk/>
            <pc:sldMk cId="383542498" sldId="1833"/>
            <ac:spMk id="42" creationId="{F3B3D770-5F44-4B0B-95D3-5E72C4BEF4FB}"/>
          </ac:spMkLst>
        </pc:spChg>
        <pc:spChg chg="mod">
          <ac:chgData name="James SEARBY" userId="f5a8e828-329a-465e-9807-122d33517f8b" providerId="ADAL" clId="{AAE01E4F-8B57-47A4-9CD6-02C8D4DE366A}" dt="2022-09-20T08:06:03.252" v="6424"/>
          <ac:spMkLst>
            <pc:docMk/>
            <pc:sldMk cId="383542498" sldId="1833"/>
            <ac:spMk id="56" creationId="{705A23C3-9027-4721-8336-4FDAF6797499}"/>
          </ac:spMkLst>
        </pc:spChg>
        <pc:spChg chg="mod">
          <ac:chgData name="James SEARBY" userId="f5a8e828-329a-465e-9807-122d33517f8b" providerId="ADAL" clId="{AAE01E4F-8B57-47A4-9CD6-02C8D4DE366A}" dt="2022-09-20T08:06:17.659" v="6428"/>
          <ac:spMkLst>
            <pc:docMk/>
            <pc:sldMk cId="383542498" sldId="1833"/>
            <ac:spMk id="59" creationId="{CA91E6D4-072F-420E-B0A3-20855C4E283A}"/>
          </ac:spMkLst>
        </pc:spChg>
        <pc:spChg chg="mod">
          <ac:chgData name="James SEARBY" userId="f5a8e828-329a-465e-9807-122d33517f8b" providerId="ADAL" clId="{AAE01E4F-8B57-47A4-9CD6-02C8D4DE366A}" dt="2022-09-20T08:17:39.018" v="6612"/>
          <ac:spMkLst>
            <pc:docMk/>
            <pc:sldMk cId="383542498" sldId="1833"/>
            <ac:spMk id="62" creationId="{B18F2A96-1FE8-460C-A9B2-F7D90A5C350E}"/>
          </ac:spMkLst>
        </pc:spChg>
        <pc:spChg chg="mod">
          <ac:chgData name="James SEARBY" userId="f5a8e828-329a-465e-9807-122d33517f8b" providerId="ADAL" clId="{AAE01E4F-8B57-47A4-9CD6-02C8D4DE366A}" dt="2022-09-20T08:17:39.018" v="6612"/>
          <ac:spMkLst>
            <pc:docMk/>
            <pc:sldMk cId="383542498" sldId="1833"/>
            <ac:spMk id="65" creationId="{FAC09558-618F-44FE-87F3-2CF684B1C7AB}"/>
          </ac:spMkLst>
        </pc:spChg>
        <pc:spChg chg="del">
          <ac:chgData name="James SEARBY" userId="f5a8e828-329a-465e-9807-122d33517f8b" providerId="ADAL" clId="{AAE01E4F-8B57-47A4-9CD6-02C8D4DE366A}" dt="2022-09-20T06:40:29.668" v="5841" actId="478"/>
          <ac:spMkLst>
            <pc:docMk/>
            <pc:sldMk cId="383542498" sldId="1833"/>
            <ac:spMk id="100" creationId="{7DE4FABA-6C63-48E4-855E-68F5948C8A64}"/>
          </ac:spMkLst>
        </pc:spChg>
        <pc:spChg chg="del">
          <ac:chgData name="James SEARBY" userId="f5a8e828-329a-465e-9807-122d33517f8b" providerId="ADAL" clId="{AAE01E4F-8B57-47A4-9CD6-02C8D4DE366A}" dt="2022-09-20T06:40:25.419" v="5837" actId="478"/>
          <ac:spMkLst>
            <pc:docMk/>
            <pc:sldMk cId="383542498" sldId="1833"/>
            <ac:spMk id="101" creationId="{1CFB6E38-DEFF-41D8-BBB5-A4D6216DA6C4}"/>
          </ac:spMkLst>
        </pc:spChg>
        <pc:spChg chg="add del">
          <ac:chgData name="James SEARBY" userId="f5a8e828-329a-465e-9807-122d33517f8b" providerId="ADAL" clId="{AAE01E4F-8B57-47A4-9CD6-02C8D4DE366A}" dt="2022-09-20T06:40:45.488" v="5845" actId="26606"/>
          <ac:spMkLst>
            <pc:docMk/>
            <pc:sldMk cId="383542498" sldId="1833"/>
            <ac:spMk id="104" creationId="{A169D286-F4D7-4C8B-A6BD-D05384C7F1D8}"/>
          </ac:spMkLst>
        </pc:spChg>
        <pc:spChg chg="add del">
          <ac:chgData name="James SEARBY" userId="f5a8e828-329a-465e-9807-122d33517f8b" providerId="ADAL" clId="{AAE01E4F-8B57-47A4-9CD6-02C8D4DE366A}" dt="2022-09-20T06:40:45.488" v="5845" actId="26606"/>
          <ac:spMkLst>
            <pc:docMk/>
            <pc:sldMk cId="383542498" sldId="1833"/>
            <ac:spMk id="108" creationId="{69D184B2-2226-4E31-BCCB-444330767440}"/>
          </ac:spMkLst>
        </pc:spChg>
        <pc:spChg chg="add del">
          <ac:chgData name="James SEARBY" userId="f5a8e828-329a-465e-9807-122d33517f8b" providerId="ADAL" clId="{AAE01E4F-8B57-47A4-9CD6-02C8D4DE366A}" dt="2022-09-20T06:40:45.488" v="5845" actId="26606"/>
          <ac:spMkLst>
            <pc:docMk/>
            <pc:sldMk cId="383542498" sldId="1833"/>
            <ac:spMk id="110" creationId="{1AC4D4E3-486A-464A-8EC8-D44881097267}"/>
          </ac:spMkLst>
        </pc:spChg>
        <pc:spChg chg="add del">
          <ac:chgData name="James SEARBY" userId="f5a8e828-329a-465e-9807-122d33517f8b" providerId="ADAL" clId="{AAE01E4F-8B57-47A4-9CD6-02C8D4DE366A}" dt="2022-09-20T06:40:48.301" v="5847" actId="26606"/>
          <ac:spMkLst>
            <pc:docMk/>
            <pc:sldMk cId="383542498" sldId="1833"/>
            <ac:spMk id="112" creationId="{8950AD4C-6AF3-49F8-94E1-DBCAFB39478B}"/>
          </ac:spMkLst>
        </pc:spChg>
        <pc:spChg chg="add del">
          <ac:chgData name="James SEARBY" userId="f5a8e828-329a-465e-9807-122d33517f8b" providerId="ADAL" clId="{AAE01E4F-8B57-47A4-9CD6-02C8D4DE366A}" dt="2022-09-20T06:40:48.301" v="5847" actId="26606"/>
          <ac:spMkLst>
            <pc:docMk/>
            <pc:sldMk cId="383542498" sldId="1833"/>
            <ac:spMk id="113" creationId="{0ACBD85E-A404-45CB-B532-1039E479D4C6}"/>
          </ac:spMkLst>
        </pc:spChg>
        <pc:spChg chg="add del">
          <ac:chgData name="James SEARBY" userId="f5a8e828-329a-465e-9807-122d33517f8b" providerId="ADAL" clId="{AAE01E4F-8B57-47A4-9CD6-02C8D4DE366A}" dt="2022-09-20T06:40:48.301" v="5847" actId="26606"/>
          <ac:spMkLst>
            <pc:docMk/>
            <pc:sldMk cId="383542498" sldId="1833"/>
            <ac:spMk id="114" creationId="{DB1626B1-BAC7-4893-A5AC-620597685187}"/>
          </ac:spMkLst>
        </pc:spChg>
        <pc:spChg chg="add del">
          <ac:chgData name="James SEARBY" userId="f5a8e828-329a-465e-9807-122d33517f8b" providerId="ADAL" clId="{AAE01E4F-8B57-47A4-9CD6-02C8D4DE366A}" dt="2022-09-20T06:40:48.301" v="5847" actId="26606"/>
          <ac:spMkLst>
            <pc:docMk/>
            <pc:sldMk cId="383542498" sldId="1833"/>
            <ac:spMk id="115" creationId="{D64E9910-51FE-45BF-973D-9D2401FD3C63}"/>
          </ac:spMkLst>
        </pc:spChg>
        <pc:spChg chg="add del">
          <ac:chgData name="James SEARBY" userId="f5a8e828-329a-465e-9807-122d33517f8b" providerId="ADAL" clId="{AAE01E4F-8B57-47A4-9CD6-02C8D4DE366A}" dt="2022-09-20T06:40:53.149" v="5850" actId="26606"/>
          <ac:spMkLst>
            <pc:docMk/>
            <pc:sldMk cId="383542498" sldId="1833"/>
            <ac:spMk id="117" creationId="{EE5F705A-5E81-4B3A-8EF4-911982DB313C}"/>
          </ac:spMkLst>
        </pc:spChg>
        <pc:spChg chg="add del">
          <ac:chgData name="James SEARBY" userId="f5a8e828-329a-465e-9807-122d33517f8b" providerId="ADAL" clId="{AAE01E4F-8B57-47A4-9CD6-02C8D4DE366A}" dt="2022-09-20T06:40:53.149" v="5850" actId="26606"/>
          <ac:spMkLst>
            <pc:docMk/>
            <pc:sldMk cId="383542498" sldId="1833"/>
            <ac:spMk id="118" creationId="{AD8F92D9-1751-4ABF-9CB7-D198C9A05A46}"/>
          </ac:spMkLst>
        </pc:spChg>
        <pc:spChg chg="add del">
          <ac:chgData name="James SEARBY" userId="f5a8e828-329a-465e-9807-122d33517f8b" providerId="ADAL" clId="{AAE01E4F-8B57-47A4-9CD6-02C8D4DE366A}" dt="2022-09-20T06:40:53.149" v="5850" actId="26606"/>
          <ac:spMkLst>
            <pc:docMk/>
            <pc:sldMk cId="383542498" sldId="1833"/>
            <ac:spMk id="119" creationId="{6D6B998F-CA62-4EE6-B7E7-046377D4F7EF}"/>
          </ac:spMkLst>
        </pc:spChg>
        <pc:spChg chg="add del">
          <ac:chgData name="James SEARBY" userId="f5a8e828-329a-465e-9807-122d33517f8b" providerId="ADAL" clId="{AAE01E4F-8B57-47A4-9CD6-02C8D4DE366A}" dt="2022-09-20T06:40:54.850" v="5852" actId="26606"/>
          <ac:spMkLst>
            <pc:docMk/>
            <pc:sldMk cId="383542498" sldId="1833"/>
            <ac:spMk id="121" creationId="{5F9CFCE6-877F-4858-B8BD-2C52CA8AFBC4}"/>
          </ac:spMkLst>
        </pc:spChg>
        <pc:spChg chg="add del">
          <ac:chgData name="James SEARBY" userId="f5a8e828-329a-465e-9807-122d33517f8b" providerId="ADAL" clId="{AAE01E4F-8B57-47A4-9CD6-02C8D4DE366A}" dt="2022-09-20T06:40:54.850" v="5852" actId="26606"/>
          <ac:spMkLst>
            <pc:docMk/>
            <pc:sldMk cId="383542498" sldId="1833"/>
            <ac:spMk id="122" creationId="{8213F8A0-12AE-4514-8372-0DD766EC28EE}"/>
          </ac:spMkLst>
        </pc:spChg>
        <pc:spChg chg="add del">
          <ac:chgData name="James SEARBY" userId="f5a8e828-329a-465e-9807-122d33517f8b" providerId="ADAL" clId="{AAE01E4F-8B57-47A4-9CD6-02C8D4DE366A}" dt="2022-09-20T06:40:54.850" v="5852" actId="26606"/>
          <ac:spMkLst>
            <pc:docMk/>
            <pc:sldMk cId="383542498" sldId="1833"/>
            <ac:spMk id="123" creationId="{9EFF17D4-9A8C-4CE5-B096-D8CCD4400437}"/>
          </ac:spMkLst>
        </pc:spChg>
        <pc:spChg chg="add del">
          <ac:chgData name="James SEARBY" userId="f5a8e828-329a-465e-9807-122d33517f8b" providerId="ADAL" clId="{AAE01E4F-8B57-47A4-9CD6-02C8D4DE366A}" dt="2022-09-20T06:40:56.839" v="5855" actId="26606"/>
          <ac:spMkLst>
            <pc:docMk/>
            <pc:sldMk cId="383542498" sldId="1833"/>
            <ac:spMk id="125" creationId="{EE5F705A-5E81-4B3A-8EF4-911982DB313C}"/>
          </ac:spMkLst>
        </pc:spChg>
        <pc:spChg chg="add del">
          <ac:chgData name="James SEARBY" userId="f5a8e828-329a-465e-9807-122d33517f8b" providerId="ADAL" clId="{AAE01E4F-8B57-47A4-9CD6-02C8D4DE366A}" dt="2022-09-20T06:40:56.839" v="5855" actId="26606"/>
          <ac:spMkLst>
            <pc:docMk/>
            <pc:sldMk cId="383542498" sldId="1833"/>
            <ac:spMk id="126" creationId="{AD8F92D9-1751-4ABF-9CB7-D198C9A05A46}"/>
          </ac:spMkLst>
        </pc:spChg>
        <pc:spChg chg="add del">
          <ac:chgData name="James SEARBY" userId="f5a8e828-329a-465e-9807-122d33517f8b" providerId="ADAL" clId="{AAE01E4F-8B57-47A4-9CD6-02C8D4DE366A}" dt="2022-09-20T06:40:56.839" v="5855" actId="26606"/>
          <ac:spMkLst>
            <pc:docMk/>
            <pc:sldMk cId="383542498" sldId="1833"/>
            <ac:spMk id="127" creationId="{6D6B998F-CA62-4EE6-B7E7-046377D4F7EF}"/>
          </ac:spMkLst>
        </pc:spChg>
        <pc:spChg chg="del">
          <ac:chgData name="James SEARBY" userId="f5a8e828-329a-465e-9807-122d33517f8b" providerId="ADAL" clId="{AAE01E4F-8B57-47A4-9CD6-02C8D4DE366A}" dt="2022-09-20T06:40:28.528" v="5840" actId="478"/>
          <ac:spMkLst>
            <pc:docMk/>
            <pc:sldMk cId="383542498" sldId="1833"/>
            <ac:spMk id="134" creationId="{8EFDB206-CF0B-48A5-8EC1-3AD4E8596536}"/>
          </ac:spMkLst>
        </pc:spChg>
        <pc:spChg chg="del">
          <ac:chgData name="James SEARBY" userId="f5a8e828-329a-465e-9807-122d33517f8b" providerId="ADAL" clId="{AAE01E4F-8B57-47A4-9CD6-02C8D4DE366A}" dt="2022-09-20T06:40:26.939" v="5838" actId="478"/>
          <ac:spMkLst>
            <pc:docMk/>
            <pc:sldMk cId="383542498" sldId="1833"/>
            <ac:spMk id="135" creationId="{7AC825CF-D46E-4D5E-8DAC-A0B77C6073FC}"/>
          </ac:spMkLst>
        </pc:spChg>
        <pc:grpChg chg="add del mod">
          <ac:chgData name="James SEARBY" userId="f5a8e828-329a-465e-9807-122d33517f8b" providerId="ADAL" clId="{AAE01E4F-8B57-47A4-9CD6-02C8D4DE366A}" dt="2022-09-20T08:17:38.732" v="6611" actId="478"/>
          <ac:grpSpMkLst>
            <pc:docMk/>
            <pc:sldMk cId="383542498" sldId="1833"/>
            <ac:grpSpMk id="54" creationId="{5B707EDA-7914-4D72-98B9-EDF64103423F}"/>
          </ac:grpSpMkLst>
        </pc:grpChg>
        <pc:grpChg chg="add del mod">
          <ac:chgData name="James SEARBY" userId="f5a8e828-329a-465e-9807-122d33517f8b" providerId="ADAL" clId="{AAE01E4F-8B57-47A4-9CD6-02C8D4DE366A}" dt="2022-09-20T08:17:37.224" v="6610" actId="478"/>
          <ac:grpSpMkLst>
            <pc:docMk/>
            <pc:sldMk cId="383542498" sldId="1833"/>
            <ac:grpSpMk id="57" creationId="{C734A9B7-0C18-4446-83BA-254A79B7B0BB}"/>
          </ac:grpSpMkLst>
        </pc:grpChg>
        <pc:grpChg chg="add mod">
          <ac:chgData name="James SEARBY" userId="f5a8e828-329a-465e-9807-122d33517f8b" providerId="ADAL" clId="{AAE01E4F-8B57-47A4-9CD6-02C8D4DE366A}" dt="2022-09-20T08:18:34.004" v="6615" actId="1076"/>
          <ac:grpSpMkLst>
            <pc:docMk/>
            <pc:sldMk cId="383542498" sldId="1833"/>
            <ac:grpSpMk id="60" creationId="{12046E8D-3858-47F5-AE57-5E2D57F62140}"/>
          </ac:grpSpMkLst>
        </pc:grpChg>
        <pc:grpChg chg="add mod">
          <ac:chgData name="James SEARBY" userId="f5a8e828-329a-465e-9807-122d33517f8b" providerId="ADAL" clId="{AAE01E4F-8B57-47A4-9CD6-02C8D4DE366A}" dt="2022-09-20T08:18:47.500" v="6619" actId="1076"/>
          <ac:grpSpMkLst>
            <pc:docMk/>
            <pc:sldMk cId="383542498" sldId="1833"/>
            <ac:grpSpMk id="63" creationId="{90DC5CE5-257A-4BC3-84E7-67445C3F18A5}"/>
          </ac:grpSpMkLst>
        </pc:grpChg>
        <pc:picChg chg="del">
          <ac:chgData name="James SEARBY" userId="f5a8e828-329a-465e-9807-122d33517f8b" providerId="ADAL" clId="{AAE01E4F-8B57-47A4-9CD6-02C8D4DE366A}" dt="2022-09-20T06:40:23.800" v="5836" actId="478"/>
          <ac:picMkLst>
            <pc:docMk/>
            <pc:sldMk cId="383542498" sldId="1833"/>
            <ac:picMk id="6" creationId="{4E4F52A1-71FF-4611-A9FD-B37B47258CC7}"/>
          </ac:picMkLst>
        </pc:picChg>
        <pc:picChg chg="add mod ord">
          <ac:chgData name="James SEARBY" userId="f5a8e828-329a-465e-9807-122d33517f8b" providerId="ADAL" clId="{AAE01E4F-8B57-47A4-9CD6-02C8D4DE366A}" dt="2022-09-20T07:05:26.208" v="6166" actId="14100"/>
          <ac:picMkLst>
            <pc:docMk/>
            <pc:sldMk cId="383542498" sldId="1833"/>
            <ac:picMk id="9" creationId="{FFD77D12-D5C1-4995-9EDC-4F8A2D89BC83}"/>
          </ac:picMkLst>
        </pc:picChg>
        <pc:picChg chg="add del mod">
          <ac:chgData name="James SEARBY" userId="f5a8e828-329a-465e-9807-122d33517f8b" providerId="ADAL" clId="{AAE01E4F-8B57-47A4-9CD6-02C8D4DE366A}" dt="2022-09-20T07:02:06.268" v="6106" actId="478"/>
          <ac:picMkLst>
            <pc:docMk/>
            <pc:sldMk cId="383542498" sldId="1833"/>
            <ac:picMk id="11" creationId="{7E0FAB10-6934-4DD3-90C0-2D6BB5EB2693}"/>
          </ac:picMkLst>
        </pc:picChg>
        <pc:picChg chg="add del mod ord">
          <ac:chgData name="James SEARBY" userId="f5a8e828-329a-465e-9807-122d33517f8b" providerId="ADAL" clId="{AAE01E4F-8B57-47A4-9CD6-02C8D4DE366A}" dt="2022-09-20T08:06:06.783" v="6426" actId="478"/>
          <ac:picMkLst>
            <pc:docMk/>
            <pc:sldMk cId="383542498" sldId="1833"/>
            <ac:picMk id="12" creationId="{BA5AD61F-2573-4FE0-9584-8444AD1F121C}"/>
          </ac:picMkLst>
        </pc:picChg>
        <pc:picChg chg="add mod">
          <ac:chgData name="James SEARBY" userId="f5a8e828-329a-465e-9807-122d33517f8b" providerId="ADAL" clId="{AAE01E4F-8B57-47A4-9CD6-02C8D4DE366A}" dt="2022-09-20T07:02:22.569" v="6120" actId="1076"/>
          <ac:picMkLst>
            <pc:docMk/>
            <pc:sldMk cId="383542498" sldId="1833"/>
            <ac:picMk id="14" creationId="{3CD6B07A-5177-4A5E-92A4-7851C5BADA35}"/>
          </ac:picMkLst>
        </pc:picChg>
        <pc:picChg chg="add del mod">
          <ac:chgData name="James SEARBY" userId="f5a8e828-329a-465e-9807-122d33517f8b" providerId="ADAL" clId="{AAE01E4F-8B57-47A4-9CD6-02C8D4DE366A}" dt="2022-09-20T06:54:54.920" v="6031" actId="478"/>
          <ac:picMkLst>
            <pc:docMk/>
            <pc:sldMk cId="383542498" sldId="1833"/>
            <ac:picMk id="30" creationId="{1660B86C-FAD0-4D90-929C-B56AA30A0B31}"/>
          </ac:picMkLst>
        </pc:picChg>
        <pc:picChg chg="add del mod">
          <ac:chgData name="James SEARBY" userId="f5a8e828-329a-465e-9807-122d33517f8b" providerId="ADAL" clId="{AAE01E4F-8B57-47A4-9CD6-02C8D4DE366A}" dt="2022-09-20T07:00:08.427" v="6084" actId="478"/>
          <ac:picMkLst>
            <pc:docMk/>
            <pc:sldMk cId="383542498" sldId="1833"/>
            <ac:picMk id="45" creationId="{55B97087-0580-4375-AC49-CE54951F2A5B}"/>
          </ac:picMkLst>
        </pc:picChg>
        <pc:picChg chg="add del mod">
          <ac:chgData name="James SEARBY" userId="f5a8e828-329a-465e-9807-122d33517f8b" providerId="ADAL" clId="{AAE01E4F-8B57-47A4-9CD6-02C8D4DE366A}" dt="2022-09-20T07:03:48.392" v="6144" actId="478"/>
          <ac:picMkLst>
            <pc:docMk/>
            <pc:sldMk cId="383542498" sldId="1833"/>
            <ac:picMk id="50" creationId="{DB0F727D-4FB9-464A-BD32-60084600FD18}"/>
          </ac:picMkLst>
        </pc:picChg>
        <pc:picChg chg="add del mod">
          <ac:chgData name="James SEARBY" userId="f5a8e828-329a-465e-9807-122d33517f8b" providerId="ADAL" clId="{AAE01E4F-8B57-47A4-9CD6-02C8D4DE366A}" dt="2022-09-20T07:03:49.189" v="6145" actId="478"/>
          <ac:picMkLst>
            <pc:docMk/>
            <pc:sldMk cId="383542498" sldId="1833"/>
            <ac:picMk id="51" creationId="{44E6EB92-C49F-4447-9EE0-6726980C86AC}"/>
          </ac:picMkLst>
        </pc:picChg>
        <pc:picChg chg="add del mod">
          <ac:chgData name="James SEARBY" userId="f5a8e828-329a-465e-9807-122d33517f8b" providerId="ADAL" clId="{AAE01E4F-8B57-47A4-9CD6-02C8D4DE366A}" dt="2022-09-20T07:03:47.643" v="6143" actId="478"/>
          <ac:picMkLst>
            <pc:docMk/>
            <pc:sldMk cId="383542498" sldId="1833"/>
            <ac:picMk id="52" creationId="{8820E22D-4451-4687-962D-62A573ABC45E}"/>
          </ac:picMkLst>
        </pc:picChg>
        <pc:picChg chg="add del mod">
          <ac:chgData name="James SEARBY" userId="f5a8e828-329a-465e-9807-122d33517f8b" providerId="ADAL" clId="{AAE01E4F-8B57-47A4-9CD6-02C8D4DE366A}" dt="2022-09-20T08:06:21.419" v="6430" actId="478"/>
          <ac:picMkLst>
            <pc:docMk/>
            <pc:sldMk cId="383542498" sldId="1833"/>
            <ac:picMk id="53" creationId="{613BB095-CDDC-4F6D-9D3D-95CB83B4701A}"/>
          </ac:picMkLst>
        </pc:picChg>
        <pc:picChg chg="mod">
          <ac:chgData name="James SEARBY" userId="f5a8e828-329a-465e-9807-122d33517f8b" providerId="ADAL" clId="{AAE01E4F-8B57-47A4-9CD6-02C8D4DE366A}" dt="2022-09-20T08:06:03.252" v="6424"/>
          <ac:picMkLst>
            <pc:docMk/>
            <pc:sldMk cId="383542498" sldId="1833"/>
            <ac:picMk id="55" creationId="{86D7B78C-65DE-435A-AE60-6D7D2A2B5B1F}"/>
          </ac:picMkLst>
        </pc:picChg>
        <pc:picChg chg="mod">
          <ac:chgData name="James SEARBY" userId="f5a8e828-329a-465e-9807-122d33517f8b" providerId="ADAL" clId="{AAE01E4F-8B57-47A4-9CD6-02C8D4DE366A}" dt="2022-09-20T08:06:17.659" v="6428"/>
          <ac:picMkLst>
            <pc:docMk/>
            <pc:sldMk cId="383542498" sldId="1833"/>
            <ac:picMk id="58" creationId="{8455385E-ED73-4291-8CA1-3186DCAD3174}"/>
          </ac:picMkLst>
        </pc:picChg>
        <pc:picChg chg="mod">
          <ac:chgData name="James SEARBY" userId="f5a8e828-329a-465e-9807-122d33517f8b" providerId="ADAL" clId="{AAE01E4F-8B57-47A4-9CD6-02C8D4DE366A}" dt="2022-09-20T08:17:39.018" v="6612"/>
          <ac:picMkLst>
            <pc:docMk/>
            <pc:sldMk cId="383542498" sldId="1833"/>
            <ac:picMk id="61" creationId="{8ED9D354-7DA3-4895-B37E-6152D2012D8B}"/>
          </ac:picMkLst>
        </pc:picChg>
        <pc:picChg chg="mod">
          <ac:chgData name="James SEARBY" userId="f5a8e828-329a-465e-9807-122d33517f8b" providerId="ADAL" clId="{AAE01E4F-8B57-47A4-9CD6-02C8D4DE366A}" dt="2022-09-20T08:17:39.018" v="6612"/>
          <ac:picMkLst>
            <pc:docMk/>
            <pc:sldMk cId="383542498" sldId="1833"/>
            <ac:picMk id="64" creationId="{3AA9FF0C-5452-4CEB-AE31-AD54D7086367}"/>
          </ac:picMkLst>
        </pc:picChg>
        <pc:picChg chg="del mod ord">
          <ac:chgData name="James SEARBY" userId="f5a8e828-329a-465e-9807-122d33517f8b" providerId="ADAL" clId="{AAE01E4F-8B57-47A4-9CD6-02C8D4DE366A}" dt="2022-09-20T07:05:20.787" v="6164" actId="478"/>
          <ac:picMkLst>
            <pc:docMk/>
            <pc:sldMk cId="383542498" sldId="1833"/>
            <ac:picMk id="99" creationId="{FB07E1BF-84FD-49FB-98D2-2E19C4256ACF}"/>
          </ac:picMkLst>
        </pc:picChg>
        <pc:cxnChg chg="add del">
          <ac:chgData name="James SEARBY" userId="f5a8e828-329a-465e-9807-122d33517f8b" providerId="ADAL" clId="{AAE01E4F-8B57-47A4-9CD6-02C8D4DE366A}" dt="2022-09-20T06:40:45.488" v="5845" actId="26606"/>
          <ac:cxnSpMkLst>
            <pc:docMk/>
            <pc:sldMk cId="383542498" sldId="1833"/>
            <ac:cxnSpMk id="106" creationId="{C6A33FE0-273C-421C-868F-DDB96F238DAA}"/>
          </ac:cxnSpMkLst>
        </pc:cxnChg>
      </pc:sldChg>
      <pc:sldChg chg="addSp delSp modSp mod ord modTransition addAnim delAnim modAnim">
        <pc:chgData name="James SEARBY" userId="f5a8e828-329a-465e-9807-122d33517f8b" providerId="ADAL" clId="{AAE01E4F-8B57-47A4-9CD6-02C8D4DE366A}" dt="2022-09-22T13:41:37.339" v="12738"/>
        <pc:sldMkLst>
          <pc:docMk/>
          <pc:sldMk cId="1795285064" sldId="1834"/>
        </pc:sldMkLst>
        <pc:spChg chg="add mod">
          <ac:chgData name="James SEARBY" userId="f5a8e828-329a-465e-9807-122d33517f8b" providerId="ADAL" clId="{AAE01E4F-8B57-47A4-9CD6-02C8D4DE366A}" dt="2022-09-22T07:51:16.749" v="10071" actId="1076"/>
          <ac:spMkLst>
            <pc:docMk/>
            <pc:sldMk cId="1795285064" sldId="1834"/>
            <ac:spMk id="6" creationId="{4BF62B44-6563-4524-8A6C-CF63F58A6C1C}"/>
          </ac:spMkLst>
        </pc:spChg>
        <pc:spChg chg="mod topLvl">
          <ac:chgData name="James SEARBY" userId="f5a8e828-329a-465e-9807-122d33517f8b" providerId="ADAL" clId="{AAE01E4F-8B57-47A4-9CD6-02C8D4DE366A}" dt="2022-09-21T17:12:10.988" v="9233" actId="1076"/>
          <ac:spMkLst>
            <pc:docMk/>
            <pc:sldMk cId="1795285064" sldId="1834"/>
            <ac:spMk id="47" creationId="{E5445F59-428F-1AA6-DD10-578F22AF872D}"/>
          </ac:spMkLst>
        </pc:spChg>
        <pc:spChg chg="del">
          <ac:chgData name="James SEARBY" userId="f5a8e828-329a-465e-9807-122d33517f8b" providerId="ADAL" clId="{AAE01E4F-8B57-47A4-9CD6-02C8D4DE366A}" dt="2022-09-21T15:43:49.237" v="8509" actId="478"/>
          <ac:spMkLst>
            <pc:docMk/>
            <pc:sldMk cId="1795285064" sldId="1834"/>
            <ac:spMk id="49" creationId="{1403D237-398A-1FD3-3EDC-504A330695FC}"/>
          </ac:spMkLst>
        </pc:spChg>
        <pc:spChg chg="mod">
          <ac:chgData name="James SEARBY" userId="f5a8e828-329a-465e-9807-122d33517f8b" providerId="ADAL" clId="{AAE01E4F-8B57-47A4-9CD6-02C8D4DE366A}" dt="2022-09-22T07:33:32.516" v="9825"/>
          <ac:spMkLst>
            <pc:docMk/>
            <pc:sldMk cId="1795285064" sldId="1834"/>
            <ac:spMk id="49" creationId="{389FBF87-5001-4A05-8200-750B22D52082}"/>
          </ac:spMkLst>
        </pc:spChg>
        <pc:spChg chg="add del mod ord topLvl">
          <ac:chgData name="James SEARBY" userId="f5a8e828-329a-465e-9807-122d33517f8b" providerId="ADAL" clId="{AAE01E4F-8B57-47A4-9CD6-02C8D4DE366A}" dt="2022-09-21T17:11:58.305" v="9230" actId="478"/>
          <ac:spMkLst>
            <pc:docMk/>
            <pc:sldMk cId="1795285064" sldId="1834"/>
            <ac:spMk id="50" creationId="{007B83D1-287E-4173-BC1D-BF3D7157A84F}"/>
          </ac:spMkLst>
        </pc:spChg>
        <pc:spChg chg="mod">
          <ac:chgData name="James SEARBY" userId="f5a8e828-329a-465e-9807-122d33517f8b" providerId="ADAL" clId="{AAE01E4F-8B57-47A4-9CD6-02C8D4DE366A}" dt="2022-09-22T07:35:54.166" v="9861"/>
          <ac:spMkLst>
            <pc:docMk/>
            <pc:sldMk cId="1795285064" sldId="1834"/>
            <ac:spMk id="52" creationId="{B2CAB2F3-39FD-4D2A-BB94-594DEE8D2A8A}"/>
          </ac:spMkLst>
        </pc:spChg>
        <pc:spChg chg="add mod">
          <ac:chgData name="James SEARBY" userId="f5a8e828-329a-465e-9807-122d33517f8b" providerId="ADAL" clId="{AAE01E4F-8B57-47A4-9CD6-02C8D4DE366A}" dt="2022-09-21T15:51:45.685" v="8610" actId="1076"/>
          <ac:spMkLst>
            <pc:docMk/>
            <pc:sldMk cId="1795285064" sldId="1834"/>
            <ac:spMk id="53" creationId="{02887455-9A00-4261-B2D3-AFADD033C9B5}"/>
          </ac:spMkLst>
        </pc:spChg>
        <pc:spChg chg="mod">
          <ac:chgData name="James SEARBY" userId="f5a8e828-329a-465e-9807-122d33517f8b" providerId="ADAL" clId="{AAE01E4F-8B57-47A4-9CD6-02C8D4DE366A}" dt="2022-09-22T07:51:09.178" v="10069" actId="1076"/>
          <ac:spMkLst>
            <pc:docMk/>
            <pc:sldMk cId="1795285064" sldId="1834"/>
            <ac:spMk id="60" creationId="{52F32ECB-99B3-41C4-9E05-60DFB2FD3894}"/>
          </ac:spMkLst>
        </pc:spChg>
        <pc:spChg chg="mod">
          <ac:chgData name="James SEARBY" userId="f5a8e828-329a-465e-9807-122d33517f8b" providerId="ADAL" clId="{AAE01E4F-8B57-47A4-9CD6-02C8D4DE366A}" dt="2022-09-21T15:53:25.249" v="8631" actId="1076"/>
          <ac:spMkLst>
            <pc:docMk/>
            <pc:sldMk cId="1795285064" sldId="1834"/>
            <ac:spMk id="61" creationId="{8E8AA044-B8C9-4C15-B6EE-FC914BCD8857}"/>
          </ac:spMkLst>
        </pc:spChg>
        <pc:spChg chg="mod">
          <ac:chgData name="James SEARBY" userId="f5a8e828-329a-465e-9807-122d33517f8b" providerId="ADAL" clId="{AAE01E4F-8B57-47A4-9CD6-02C8D4DE366A}" dt="2022-09-21T15:53:02.856" v="8627" actId="1076"/>
          <ac:spMkLst>
            <pc:docMk/>
            <pc:sldMk cId="1795285064" sldId="1834"/>
            <ac:spMk id="65" creationId="{1FD5CEB8-9213-49A6-8406-164369B829C1}"/>
          </ac:spMkLst>
        </pc:spChg>
        <pc:spChg chg="mod">
          <ac:chgData name="James SEARBY" userId="f5a8e828-329a-465e-9807-122d33517f8b" providerId="ADAL" clId="{AAE01E4F-8B57-47A4-9CD6-02C8D4DE366A}" dt="2022-09-21T15:52:56.365" v="8626" actId="1076"/>
          <ac:spMkLst>
            <pc:docMk/>
            <pc:sldMk cId="1795285064" sldId="1834"/>
            <ac:spMk id="66" creationId="{99F2F164-D152-4B08-95B0-80E18C461C79}"/>
          </ac:spMkLst>
        </pc:spChg>
        <pc:spChg chg="mod">
          <ac:chgData name="James SEARBY" userId="f5a8e828-329a-465e-9807-122d33517f8b" providerId="ADAL" clId="{AAE01E4F-8B57-47A4-9CD6-02C8D4DE366A}" dt="2022-09-21T15:57:11.651" v="8647"/>
          <ac:spMkLst>
            <pc:docMk/>
            <pc:sldMk cId="1795285064" sldId="1834"/>
            <ac:spMk id="72" creationId="{73893289-8F3D-40BA-8E8D-155CAF705039}"/>
          </ac:spMkLst>
        </pc:spChg>
        <pc:spChg chg="mod">
          <ac:chgData name="James SEARBY" userId="f5a8e828-329a-465e-9807-122d33517f8b" providerId="ADAL" clId="{AAE01E4F-8B57-47A4-9CD6-02C8D4DE366A}" dt="2022-09-21T15:57:11.651" v="8647"/>
          <ac:spMkLst>
            <pc:docMk/>
            <pc:sldMk cId="1795285064" sldId="1834"/>
            <ac:spMk id="73" creationId="{1A5647F4-3D78-4E42-8386-5250ECED246C}"/>
          </ac:spMkLst>
        </pc:spChg>
        <pc:spChg chg="mod">
          <ac:chgData name="James SEARBY" userId="f5a8e828-329a-465e-9807-122d33517f8b" providerId="ADAL" clId="{AAE01E4F-8B57-47A4-9CD6-02C8D4DE366A}" dt="2022-09-21T15:57:29.544" v="8652"/>
          <ac:spMkLst>
            <pc:docMk/>
            <pc:sldMk cId="1795285064" sldId="1834"/>
            <ac:spMk id="76" creationId="{353DD8E2-98C4-45F4-A26B-B4A120943310}"/>
          </ac:spMkLst>
        </pc:spChg>
        <pc:spChg chg="mod">
          <ac:chgData name="James SEARBY" userId="f5a8e828-329a-465e-9807-122d33517f8b" providerId="ADAL" clId="{AAE01E4F-8B57-47A4-9CD6-02C8D4DE366A}" dt="2022-09-21T15:57:29.544" v="8652"/>
          <ac:spMkLst>
            <pc:docMk/>
            <pc:sldMk cId="1795285064" sldId="1834"/>
            <ac:spMk id="77" creationId="{FCF4B54C-52CE-4C2E-B85C-570862E2A5C3}"/>
          </ac:spMkLst>
        </pc:spChg>
        <pc:spChg chg="mod">
          <ac:chgData name="James SEARBY" userId="f5a8e828-329a-465e-9807-122d33517f8b" providerId="ADAL" clId="{AAE01E4F-8B57-47A4-9CD6-02C8D4DE366A}" dt="2022-09-22T07:51:35.634" v="10076" actId="1076"/>
          <ac:spMkLst>
            <pc:docMk/>
            <pc:sldMk cId="1795285064" sldId="1834"/>
            <ac:spMk id="80" creationId="{284AF5D7-85F5-452F-9D29-A20F4F705FAA}"/>
          </ac:spMkLst>
        </pc:spChg>
        <pc:spChg chg="mod">
          <ac:chgData name="James SEARBY" userId="f5a8e828-329a-465e-9807-122d33517f8b" providerId="ADAL" clId="{AAE01E4F-8B57-47A4-9CD6-02C8D4DE366A}" dt="2022-09-21T15:58:27.655" v="8741"/>
          <ac:spMkLst>
            <pc:docMk/>
            <pc:sldMk cId="1795285064" sldId="1834"/>
            <ac:spMk id="81" creationId="{AC12A37B-EBC2-4E9D-B83D-ABB51E576304}"/>
          </ac:spMkLst>
        </pc:spChg>
        <pc:spChg chg="mod">
          <ac:chgData name="James SEARBY" userId="f5a8e828-329a-465e-9807-122d33517f8b" providerId="ADAL" clId="{AAE01E4F-8B57-47A4-9CD6-02C8D4DE366A}" dt="2022-09-21T17:04:29.431" v="9136"/>
          <ac:spMkLst>
            <pc:docMk/>
            <pc:sldMk cId="1795285064" sldId="1834"/>
            <ac:spMk id="85" creationId="{076C4C10-4DFF-4CD7-9EE0-FF8C4A4568E1}"/>
          </ac:spMkLst>
        </pc:spChg>
        <pc:grpChg chg="add mod">
          <ac:chgData name="James SEARBY" userId="f5a8e828-329a-465e-9807-122d33517f8b" providerId="ADAL" clId="{AAE01E4F-8B57-47A4-9CD6-02C8D4DE366A}" dt="2022-09-21T16:01:14.744" v="8815" actId="962"/>
          <ac:grpSpMkLst>
            <pc:docMk/>
            <pc:sldMk cId="1795285064" sldId="1834"/>
            <ac:grpSpMk id="8" creationId="{42A51C7D-D25B-4685-870F-B380961AAE22}"/>
          </ac:grpSpMkLst>
        </pc:grpChg>
        <pc:grpChg chg="add del mod">
          <ac:chgData name="James SEARBY" userId="f5a8e828-329a-465e-9807-122d33517f8b" providerId="ADAL" clId="{AAE01E4F-8B57-47A4-9CD6-02C8D4DE366A}" dt="2022-09-21T16:11:08.166" v="8864" actId="165"/>
          <ac:grpSpMkLst>
            <pc:docMk/>
            <pc:sldMk cId="1795285064" sldId="1834"/>
            <ac:grpSpMk id="24" creationId="{77EEC1B5-7E75-4B02-B09F-5A75742AE24C}"/>
          </ac:grpSpMkLst>
        </pc:grpChg>
        <pc:grpChg chg="add del mod">
          <ac:chgData name="James SEARBY" userId="f5a8e828-329a-465e-9807-122d33517f8b" providerId="ADAL" clId="{AAE01E4F-8B57-47A4-9CD6-02C8D4DE366A}" dt="2022-09-21T17:11:56.377" v="9229" actId="165"/>
          <ac:grpSpMkLst>
            <pc:docMk/>
            <pc:sldMk cId="1795285064" sldId="1834"/>
            <ac:grpSpMk id="25" creationId="{E08D747F-F44D-4F57-A6F5-88A374A8784C}"/>
          </ac:grpSpMkLst>
        </pc:grpChg>
        <pc:grpChg chg="del ord">
          <ac:chgData name="James SEARBY" userId="f5a8e828-329a-465e-9807-122d33517f8b" providerId="ADAL" clId="{AAE01E4F-8B57-47A4-9CD6-02C8D4DE366A}" dt="2022-09-21T17:04:29.246" v="9135" actId="478"/>
          <ac:grpSpMkLst>
            <pc:docMk/>
            <pc:sldMk cId="1795285064" sldId="1834"/>
            <ac:grpSpMk id="30" creationId="{37729844-0BA5-F5A1-D425-6336FFF0CE32}"/>
          </ac:grpSpMkLst>
        </pc:grpChg>
        <pc:grpChg chg="del">
          <ac:chgData name="James SEARBY" userId="f5a8e828-329a-465e-9807-122d33517f8b" providerId="ADAL" clId="{AAE01E4F-8B57-47A4-9CD6-02C8D4DE366A}" dt="2022-09-22T07:35:53.789" v="9860" actId="478"/>
          <ac:grpSpMkLst>
            <pc:docMk/>
            <pc:sldMk cId="1795285064" sldId="1834"/>
            <ac:grpSpMk id="40" creationId="{D0912F0F-ED50-1876-883D-25AD338453EA}"/>
          </ac:grpSpMkLst>
        </pc:grpChg>
        <pc:grpChg chg="add mod">
          <ac:chgData name="James SEARBY" userId="f5a8e828-329a-465e-9807-122d33517f8b" providerId="ADAL" clId="{AAE01E4F-8B57-47A4-9CD6-02C8D4DE366A}" dt="2022-09-22T07:33:32.516" v="9825"/>
          <ac:grpSpMkLst>
            <pc:docMk/>
            <pc:sldMk cId="1795285064" sldId="1834"/>
            <ac:grpSpMk id="45" creationId="{ED5A1922-C745-4712-B844-AEE510CEA920}"/>
          </ac:grpSpMkLst>
        </pc:grpChg>
        <pc:grpChg chg="add mod">
          <ac:chgData name="James SEARBY" userId="f5a8e828-329a-465e-9807-122d33517f8b" providerId="ADAL" clId="{AAE01E4F-8B57-47A4-9CD6-02C8D4DE366A}" dt="2022-09-22T07:35:54.166" v="9861"/>
          <ac:grpSpMkLst>
            <pc:docMk/>
            <pc:sldMk cId="1795285064" sldId="1834"/>
            <ac:grpSpMk id="50" creationId="{A45E1193-C180-4B3F-9BD1-C978A71ACBFC}"/>
          </ac:grpSpMkLst>
        </pc:grpChg>
        <pc:grpChg chg="add mod">
          <ac:chgData name="James SEARBY" userId="f5a8e828-329a-465e-9807-122d33517f8b" providerId="ADAL" clId="{AAE01E4F-8B57-47A4-9CD6-02C8D4DE366A}" dt="2022-09-21T16:01:26.352" v="8817" actId="962"/>
          <ac:grpSpMkLst>
            <pc:docMk/>
            <pc:sldMk cId="1795285064" sldId="1834"/>
            <ac:grpSpMk id="58" creationId="{98791581-D668-4A7B-A2AF-0FF615DC473C}"/>
          </ac:grpSpMkLst>
        </pc:grpChg>
        <pc:grpChg chg="add del mod">
          <ac:chgData name="James SEARBY" userId="f5a8e828-329a-465e-9807-122d33517f8b" providerId="ADAL" clId="{AAE01E4F-8B57-47A4-9CD6-02C8D4DE366A}" dt="2022-09-21T16:01:20.382" v="8816" actId="962"/>
          <ac:grpSpMkLst>
            <pc:docMk/>
            <pc:sldMk cId="1795285064" sldId="1834"/>
            <ac:grpSpMk id="63" creationId="{D027C9EB-E243-4CF8-997F-B6E3D65D2F2A}"/>
          </ac:grpSpMkLst>
        </pc:grpChg>
        <pc:grpChg chg="add del mod">
          <ac:chgData name="James SEARBY" userId="f5a8e828-329a-465e-9807-122d33517f8b" providerId="ADAL" clId="{AAE01E4F-8B57-47A4-9CD6-02C8D4DE366A}" dt="2022-09-21T15:58:06.582" v="8740"/>
          <ac:grpSpMkLst>
            <pc:docMk/>
            <pc:sldMk cId="1795285064" sldId="1834"/>
            <ac:grpSpMk id="70" creationId="{D0F53F4E-4726-47E3-AD95-49FFECE6CFCC}"/>
          </ac:grpSpMkLst>
        </pc:grpChg>
        <pc:grpChg chg="add del mod">
          <ac:chgData name="James SEARBY" userId="f5a8e828-329a-465e-9807-122d33517f8b" providerId="ADAL" clId="{AAE01E4F-8B57-47A4-9CD6-02C8D4DE366A}" dt="2022-09-21T15:58:03.135" v="8737"/>
          <ac:grpSpMkLst>
            <pc:docMk/>
            <pc:sldMk cId="1795285064" sldId="1834"/>
            <ac:grpSpMk id="74" creationId="{AF8FDB3A-2FBD-40A6-888D-D72456634B52}"/>
          </ac:grpSpMkLst>
        </pc:grpChg>
        <pc:grpChg chg="add mod">
          <ac:chgData name="James SEARBY" userId="f5a8e828-329a-465e-9807-122d33517f8b" providerId="ADAL" clId="{AAE01E4F-8B57-47A4-9CD6-02C8D4DE366A}" dt="2022-09-21T16:01:32.811" v="8818" actId="962"/>
          <ac:grpSpMkLst>
            <pc:docMk/>
            <pc:sldMk cId="1795285064" sldId="1834"/>
            <ac:grpSpMk id="78" creationId="{C4CE8D5E-C0F6-49F4-8FF6-4AF38D807AC7}"/>
          </ac:grpSpMkLst>
        </pc:grpChg>
        <pc:grpChg chg="add del mod">
          <ac:chgData name="James SEARBY" userId="f5a8e828-329a-465e-9807-122d33517f8b" providerId="ADAL" clId="{AAE01E4F-8B57-47A4-9CD6-02C8D4DE366A}" dt="2022-09-22T07:33:32.261" v="9824" actId="478"/>
          <ac:grpSpMkLst>
            <pc:docMk/>
            <pc:sldMk cId="1795285064" sldId="1834"/>
            <ac:grpSpMk id="84" creationId="{0CB4C614-3E23-47AF-8108-13FA662148E1}"/>
          </ac:grpSpMkLst>
        </pc:grpChg>
        <pc:picChg chg="del">
          <ac:chgData name="James SEARBY" userId="f5a8e828-329a-465e-9807-122d33517f8b" providerId="ADAL" clId="{AAE01E4F-8B57-47A4-9CD6-02C8D4DE366A}" dt="2022-09-20T15:42:56.370" v="8280" actId="21"/>
          <ac:picMkLst>
            <pc:docMk/>
            <pc:sldMk cId="1795285064" sldId="1834"/>
            <ac:picMk id="2" creationId="{1A0A37EC-BE10-89EF-D189-835D2C1E375D}"/>
          </ac:picMkLst>
        </pc:picChg>
        <pc:picChg chg="mod">
          <ac:chgData name="James SEARBY" userId="f5a8e828-329a-465e-9807-122d33517f8b" providerId="ADAL" clId="{AAE01E4F-8B57-47A4-9CD6-02C8D4DE366A}" dt="2022-09-22T10:44:47.865" v="11920" actId="207"/>
          <ac:picMkLst>
            <pc:docMk/>
            <pc:sldMk cId="1795285064" sldId="1834"/>
            <ac:picMk id="2" creationId="{FC8E4B52-EA8C-B5C9-5C61-487A640F2BC4}"/>
          </ac:picMkLst>
        </pc:picChg>
        <pc:picChg chg="del">
          <ac:chgData name="James SEARBY" userId="f5a8e828-329a-465e-9807-122d33517f8b" providerId="ADAL" clId="{AAE01E4F-8B57-47A4-9CD6-02C8D4DE366A}" dt="2022-09-20T15:43:26.209" v="8303" actId="478"/>
          <ac:picMkLst>
            <pc:docMk/>
            <pc:sldMk cId="1795285064" sldId="1834"/>
            <ac:picMk id="6" creationId="{AED86989-552A-414C-A4D6-19B6B8DD8579}"/>
          </ac:picMkLst>
        </pc:picChg>
        <pc:picChg chg="del mod">
          <ac:chgData name="James SEARBY" userId="f5a8e828-329a-465e-9807-122d33517f8b" providerId="ADAL" clId="{AAE01E4F-8B57-47A4-9CD6-02C8D4DE366A}" dt="2022-09-20T14:48:37.664" v="7837" actId="478"/>
          <ac:picMkLst>
            <pc:docMk/>
            <pc:sldMk cId="1795285064" sldId="1834"/>
            <ac:picMk id="7" creationId="{2C92F18D-C812-A3BF-38F7-8BF37830B377}"/>
          </ac:picMkLst>
        </pc:picChg>
        <pc:picChg chg="del">
          <ac:chgData name="James SEARBY" userId="f5a8e828-329a-465e-9807-122d33517f8b" providerId="ADAL" clId="{AAE01E4F-8B57-47A4-9CD6-02C8D4DE366A}" dt="2022-09-20T15:42:56.370" v="8280" actId="21"/>
          <ac:picMkLst>
            <pc:docMk/>
            <pc:sldMk cId="1795285064" sldId="1834"/>
            <ac:picMk id="8" creationId="{7429F09F-B30F-3ABF-2179-6B36FC12D22E}"/>
          </ac:picMkLst>
        </pc:picChg>
        <pc:picChg chg="mod topLvl">
          <ac:chgData name="James SEARBY" userId="f5a8e828-329a-465e-9807-122d33517f8b" providerId="ADAL" clId="{AAE01E4F-8B57-47A4-9CD6-02C8D4DE366A}" dt="2022-09-21T17:12:10.988" v="9233" actId="1076"/>
          <ac:picMkLst>
            <pc:docMk/>
            <pc:sldMk cId="1795285064" sldId="1834"/>
            <ac:picMk id="12" creationId="{452BCA1C-B257-88C9-1A02-8D79E6EC5889}"/>
          </ac:picMkLst>
        </pc:picChg>
        <pc:picChg chg="mod topLvl">
          <ac:chgData name="James SEARBY" userId="f5a8e828-329a-465e-9807-122d33517f8b" providerId="ADAL" clId="{AAE01E4F-8B57-47A4-9CD6-02C8D4DE366A}" dt="2022-09-21T18:53:21.010" v="9324" actId="1076"/>
          <ac:picMkLst>
            <pc:docMk/>
            <pc:sldMk cId="1795285064" sldId="1834"/>
            <ac:picMk id="14" creationId="{7535D7BB-EBF8-7C6A-0371-84F70CE23FA3}"/>
          </ac:picMkLst>
        </pc:picChg>
        <pc:picChg chg="mod ord topLvl">
          <ac:chgData name="James SEARBY" userId="f5a8e828-329a-465e-9807-122d33517f8b" providerId="ADAL" clId="{AAE01E4F-8B57-47A4-9CD6-02C8D4DE366A}" dt="2022-09-21T17:19:15.810" v="9300" actId="1076"/>
          <ac:picMkLst>
            <pc:docMk/>
            <pc:sldMk cId="1795285064" sldId="1834"/>
            <ac:picMk id="29" creationId="{8AF439DC-FDC6-C006-7518-35E83AE7A8C4}"/>
          </ac:picMkLst>
        </pc:picChg>
        <pc:picChg chg="add del mod">
          <ac:chgData name="James SEARBY" userId="f5a8e828-329a-465e-9807-122d33517f8b" providerId="ADAL" clId="{AAE01E4F-8B57-47A4-9CD6-02C8D4DE366A}" dt="2022-09-20T14:48:42.368" v="7839" actId="478"/>
          <ac:picMkLst>
            <pc:docMk/>
            <pc:sldMk cId="1795285064" sldId="1834"/>
            <ac:picMk id="29" creationId="{E8DF04D2-6539-48B7-BD7D-A4B73E164489}"/>
          </ac:picMkLst>
        </pc:picChg>
        <pc:picChg chg="add del mod">
          <ac:chgData name="James SEARBY" userId="f5a8e828-329a-465e-9807-122d33517f8b" providerId="ADAL" clId="{AAE01E4F-8B57-47A4-9CD6-02C8D4DE366A}" dt="2022-09-20T15:42:56.370" v="8280" actId="21"/>
          <ac:picMkLst>
            <pc:docMk/>
            <pc:sldMk cId="1795285064" sldId="1834"/>
            <ac:picMk id="30" creationId="{24BA02F5-E986-4180-9DD8-0757D88EED7F}"/>
          </ac:picMkLst>
        </pc:picChg>
        <pc:picChg chg="add mod">
          <ac:chgData name="James SEARBY" userId="f5a8e828-329a-465e-9807-122d33517f8b" providerId="ADAL" clId="{AAE01E4F-8B57-47A4-9CD6-02C8D4DE366A}" dt="2022-09-20T15:43:18.299" v="8302" actId="1038"/>
          <ac:picMkLst>
            <pc:docMk/>
            <pc:sldMk cId="1795285064" sldId="1834"/>
            <ac:picMk id="31" creationId="{C93DE364-A12F-4CA6-AC65-75D684FA0C24}"/>
          </ac:picMkLst>
        </pc:picChg>
        <pc:picChg chg="add mod">
          <ac:chgData name="James SEARBY" userId="f5a8e828-329a-465e-9807-122d33517f8b" providerId="ADAL" clId="{AAE01E4F-8B57-47A4-9CD6-02C8D4DE366A}" dt="2022-09-21T16:02:01.233" v="8819" actId="962"/>
          <ac:picMkLst>
            <pc:docMk/>
            <pc:sldMk cId="1795285064" sldId="1834"/>
            <ac:picMk id="32" creationId="{D1EE980C-922D-45DD-8784-2AAF97A1EC65}"/>
          </ac:picMkLst>
        </pc:picChg>
        <pc:picChg chg="add mod">
          <ac:chgData name="James SEARBY" userId="f5a8e828-329a-465e-9807-122d33517f8b" providerId="ADAL" clId="{AAE01E4F-8B57-47A4-9CD6-02C8D4DE366A}" dt="2022-09-21T16:02:23.486" v="8820" actId="962"/>
          <ac:picMkLst>
            <pc:docMk/>
            <pc:sldMk cId="1795285064" sldId="1834"/>
            <ac:picMk id="33" creationId="{CA1D4FBD-7D8E-496E-BE02-F267AF1CD7BA}"/>
          </ac:picMkLst>
        </pc:picChg>
        <pc:picChg chg="add mod">
          <ac:chgData name="James SEARBY" userId="f5a8e828-329a-465e-9807-122d33517f8b" providerId="ADAL" clId="{AAE01E4F-8B57-47A4-9CD6-02C8D4DE366A}" dt="2022-09-22T09:50:43.865" v="11433" actId="1076"/>
          <ac:picMkLst>
            <pc:docMk/>
            <pc:sldMk cId="1795285064" sldId="1834"/>
            <ac:picMk id="34" creationId="{BE027A98-237D-4854-BFD8-F0067DD4D99F}"/>
          </ac:picMkLst>
        </pc:picChg>
        <pc:picChg chg="add del mod">
          <ac:chgData name="James SEARBY" userId="f5a8e828-329a-465e-9807-122d33517f8b" providerId="ADAL" clId="{AAE01E4F-8B57-47A4-9CD6-02C8D4DE366A}" dt="2022-09-20T15:43:07.851" v="8284"/>
          <ac:picMkLst>
            <pc:docMk/>
            <pc:sldMk cId="1795285064" sldId="1834"/>
            <ac:picMk id="35" creationId="{E8378F5D-D80B-4548-B627-38F8A3A9F8C0}"/>
          </ac:picMkLst>
        </pc:picChg>
        <pc:picChg chg="add del mod ord">
          <ac:chgData name="James SEARBY" userId="f5a8e828-329a-465e-9807-122d33517f8b" providerId="ADAL" clId="{AAE01E4F-8B57-47A4-9CD6-02C8D4DE366A}" dt="2022-09-22T07:50:41.678" v="10063" actId="478"/>
          <ac:picMkLst>
            <pc:docMk/>
            <pc:sldMk cId="1795285064" sldId="1834"/>
            <ac:picMk id="36" creationId="{DEFA355C-2972-4823-9D14-0802CD77B8B2}"/>
          </ac:picMkLst>
        </pc:picChg>
        <pc:picChg chg="del">
          <ac:chgData name="James SEARBY" userId="f5a8e828-329a-465e-9807-122d33517f8b" providerId="ADAL" clId="{AAE01E4F-8B57-47A4-9CD6-02C8D4DE366A}" dt="2022-09-21T15:45:05.049" v="8526" actId="478"/>
          <ac:picMkLst>
            <pc:docMk/>
            <pc:sldMk cId="1795285064" sldId="1834"/>
            <ac:picMk id="46" creationId="{78634580-3D18-3076-3B82-3307F340F97A}"/>
          </ac:picMkLst>
        </pc:picChg>
        <pc:picChg chg="mod">
          <ac:chgData name="James SEARBY" userId="f5a8e828-329a-465e-9807-122d33517f8b" providerId="ADAL" clId="{AAE01E4F-8B57-47A4-9CD6-02C8D4DE366A}" dt="2022-09-22T07:33:32.516" v="9825"/>
          <ac:picMkLst>
            <pc:docMk/>
            <pc:sldMk cId="1795285064" sldId="1834"/>
            <ac:picMk id="46" creationId="{BFD9D9E1-35BE-4059-AD2E-41562FBD1977}"/>
          </ac:picMkLst>
        </pc:picChg>
        <pc:picChg chg="mod topLvl">
          <ac:chgData name="James SEARBY" userId="f5a8e828-329a-465e-9807-122d33517f8b" providerId="ADAL" clId="{AAE01E4F-8B57-47A4-9CD6-02C8D4DE366A}" dt="2022-09-21T17:12:10.988" v="9233" actId="1076"/>
          <ac:picMkLst>
            <pc:docMk/>
            <pc:sldMk cId="1795285064" sldId="1834"/>
            <ac:picMk id="48" creationId="{9A576CFA-5402-D5BB-3EC7-DDA613C62CB1}"/>
          </ac:picMkLst>
        </pc:picChg>
        <pc:picChg chg="mod">
          <ac:chgData name="James SEARBY" userId="f5a8e828-329a-465e-9807-122d33517f8b" providerId="ADAL" clId="{AAE01E4F-8B57-47A4-9CD6-02C8D4DE366A}" dt="2022-09-22T07:35:54.166" v="9861"/>
          <ac:picMkLst>
            <pc:docMk/>
            <pc:sldMk cId="1795285064" sldId="1834"/>
            <ac:picMk id="51" creationId="{0742DB26-5D0B-4770-831F-9BFD4051BB41}"/>
          </ac:picMkLst>
        </pc:picChg>
        <pc:picChg chg="add del mod topLvl">
          <ac:chgData name="James SEARBY" userId="f5a8e828-329a-465e-9807-122d33517f8b" providerId="ADAL" clId="{AAE01E4F-8B57-47A4-9CD6-02C8D4DE366A}" dt="2022-09-21T17:19:00.344" v="9294" actId="478"/>
          <ac:picMkLst>
            <pc:docMk/>
            <pc:sldMk cId="1795285064" sldId="1834"/>
            <ac:picMk id="51" creationId="{FB01A02A-48AE-4F03-803F-2FEEA0B74564}"/>
          </ac:picMkLst>
        </pc:picChg>
        <pc:picChg chg="add del mod">
          <ac:chgData name="James SEARBY" userId="f5a8e828-329a-465e-9807-122d33517f8b" providerId="ADAL" clId="{AAE01E4F-8B57-47A4-9CD6-02C8D4DE366A}" dt="2022-09-22T07:44:38.411" v="10045" actId="478"/>
          <ac:picMkLst>
            <pc:docMk/>
            <pc:sldMk cId="1795285064" sldId="1834"/>
            <ac:picMk id="54" creationId="{47A44A67-CC6A-4D49-8B93-7C166C467A52}"/>
          </ac:picMkLst>
        </pc:picChg>
        <pc:picChg chg="add mod ord">
          <ac:chgData name="James SEARBY" userId="f5a8e828-329a-465e-9807-122d33517f8b" providerId="ADAL" clId="{AAE01E4F-8B57-47A4-9CD6-02C8D4DE366A}" dt="2022-09-22T07:51:24.891" v="10074" actId="1076"/>
          <ac:picMkLst>
            <pc:docMk/>
            <pc:sldMk cId="1795285064" sldId="1834"/>
            <ac:picMk id="55" creationId="{9E433DA7-7A35-4EF7-B6AE-8D9F88EED5FF}"/>
          </ac:picMkLst>
        </pc:picChg>
        <pc:picChg chg="mod">
          <ac:chgData name="James SEARBY" userId="f5a8e828-329a-465e-9807-122d33517f8b" providerId="ADAL" clId="{AAE01E4F-8B57-47A4-9CD6-02C8D4DE366A}" dt="2022-09-21T17:04:29.431" v="9136"/>
          <ac:picMkLst>
            <pc:docMk/>
            <pc:sldMk cId="1795285064" sldId="1834"/>
            <ac:picMk id="86" creationId="{D018D822-E37C-43E5-833C-305C33955D5D}"/>
          </ac:picMkLst>
        </pc:picChg>
        <pc:picChg chg="add mod ord">
          <ac:chgData name="James SEARBY" userId="f5a8e828-329a-465e-9807-122d33517f8b" providerId="ADAL" clId="{AAE01E4F-8B57-47A4-9CD6-02C8D4DE366A}" dt="2022-09-21T17:12:01.095" v="9232" actId="167"/>
          <ac:picMkLst>
            <pc:docMk/>
            <pc:sldMk cId="1795285064" sldId="1834"/>
            <ac:picMk id="87" creationId="{28AA0C41-9FD3-428E-8569-F4F7D20035C2}"/>
          </ac:picMkLst>
        </pc:picChg>
        <pc:picChg chg="add mod">
          <ac:chgData name="James SEARBY" userId="f5a8e828-329a-465e-9807-122d33517f8b" providerId="ADAL" clId="{AAE01E4F-8B57-47A4-9CD6-02C8D4DE366A}" dt="2022-09-21T17:19:00.629" v="9295"/>
          <ac:picMkLst>
            <pc:docMk/>
            <pc:sldMk cId="1795285064" sldId="1834"/>
            <ac:picMk id="88" creationId="{389B6F2E-7B60-411D-A10A-B64693CE9F70}"/>
          </ac:picMkLst>
        </pc:picChg>
        <pc:picChg chg="del">
          <ac:chgData name="James SEARBY" userId="f5a8e828-329a-465e-9807-122d33517f8b" providerId="ADAL" clId="{AAE01E4F-8B57-47A4-9CD6-02C8D4DE366A}" dt="2022-09-21T16:04:07.951" v="8828" actId="478"/>
          <ac:picMkLst>
            <pc:docMk/>
            <pc:sldMk cId="1795285064" sldId="1834"/>
            <ac:picMk id="2050" creationId="{C610E79D-B711-A35B-647C-CE2B1C1DB5BC}"/>
          </ac:picMkLst>
        </pc:picChg>
        <pc:picChg chg="del">
          <ac:chgData name="James SEARBY" userId="f5a8e828-329a-465e-9807-122d33517f8b" providerId="ADAL" clId="{AAE01E4F-8B57-47A4-9CD6-02C8D4DE366A}" dt="2022-09-21T16:04:04.219" v="8825" actId="478"/>
          <ac:picMkLst>
            <pc:docMk/>
            <pc:sldMk cId="1795285064" sldId="1834"/>
            <ac:picMk id="2052" creationId="{4F3FD4B1-B691-FE05-A9AC-AA094EF0BC8D}"/>
          </ac:picMkLst>
        </pc:picChg>
        <pc:picChg chg="del">
          <ac:chgData name="James SEARBY" userId="f5a8e828-329a-465e-9807-122d33517f8b" providerId="ADAL" clId="{AAE01E4F-8B57-47A4-9CD6-02C8D4DE366A}" dt="2022-09-21T16:04:07.466" v="8827" actId="478"/>
          <ac:picMkLst>
            <pc:docMk/>
            <pc:sldMk cId="1795285064" sldId="1834"/>
            <ac:picMk id="2054" creationId="{2BA94AC4-CAA9-AD9E-F598-66600E0E973E}"/>
          </ac:picMkLst>
        </pc:picChg>
        <pc:picChg chg="del">
          <ac:chgData name="James SEARBY" userId="f5a8e828-329a-465e-9807-122d33517f8b" providerId="ADAL" clId="{AAE01E4F-8B57-47A4-9CD6-02C8D4DE366A}" dt="2022-09-21T16:04:02.677" v="8823" actId="478"/>
          <ac:picMkLst>
            <pc:docMk/>
            <pc:sldMk cId="1795285064" sldId="1834"/>
            <ac:picMk id="2056" creationId="{77CCEF3C-4B0F-43F1-B4B6-A0146CBEBC56}"/>
          </ac:picMkLst>
        </pc:picChg>
        <pc:picChg chg="del">
          <ac:chgData name="James SEARBY" userId="f5a8e828-329a-465e-9807-122d33517f8b" providerId="ADAL" clId="{AAE01E4F-8B57-47A4-9CD6-02C8D4DE366A}" dt="2022-09-21T16:04:05.904" v="8826" actId="478"/>
          <ac:picMkLst>
            <pc:docMk/>
            <pc:sldMk cId="1795285064" sldId="1834"/>
            <ac:picMk id="2058" creationId="{DBA0E6AB-922D-60CB-90C5-3A4D123794E0}"/>
          </ac:picMkLst>
        </pc:picChg>
        <pc:picChg chg="del">
          <ac:chgData name="James SEARBY" userId="f5a8e828-329a-465e-9807-122d33517f8b" providerId="ADAL" clId="{AAE01E4F-8B57-47A4-9CD6-02C8D4DE366A}" dt="2022-09-21T16:04:05.904" v="8826" actId="478"/>
          <ac:picMkLst>
            <pc:docMk/>
            <pc:sldMk cId="1795285064" sldId="1834"/>
            <ac:picMk id="2060" creationId="{5C3FFCA0-F257-D0D3-FCC0-BCE477BC25FC}"/>
          </ac:picMkLst>
        </pc:picChg>
        <pc:picChg chg="del">
          <ac:chgData name="James SEARBY" userId="f5a8e828-329a-465e-9807-122d33517f8b" providerId="ADAL" clId="{AAE01E4F-8B57-47A4-9CD6-02C8D4DE366A}" dt="2022-09-21T16:04:05.904" v="8826" actId="478"/>
          <ac:picMkLst>
            <pc:docMk/>
            <pc:sldMk cId="1795285064" sldId="1834"/>
            <ac:picMk id="2062" creationId="{30D3E1B2-35FF-9E79-D4C3-506B21558DBC}"/>
          </ac:picMkLst>
        </pc:picChg>
        <pc:picChg chg="del">
          <ac:chgData name="James SEARBY" userId="f5a8e828-329a-465e-9807-122d33517f8b" providerId="ADAL" clId="{AAE01E4F-8B57-47A4-9CD6-02C8D4DE366A}" dt="2022-09-21T16:04:05.904" v="8826" actId="478"/>
          <ac:picMkLst>
            <pc:docMk/>
            <pc:sldMk cId="1795285064" sldId="1834"/>
            <ac:picMk id="2064" creationId="{4673F18F-FDC2-4939-7225-18D805A4042F}"/>
          </ac:picMkLst>
        </pc:picChg>
        <pc:picChg chg="del">
          <ac:chgData name="James SEARBY" userId="f5a8e828-329a-465e-9807-122d33517f8b" providerId="ADAL" clId="{AAE01E4F-8B57-47A4-9CD6-02C8D4DE366A}" dt="2022-09-21T16:04:05.904" v="8826" actId="478"/>
          <ac:picMkLst>
            <pc:docMk/>
            <pc:sldMk cId="1795285064" sldId="1834"/>
            <ac:picMk id="2066" creationId="{A28EA48C-958D-A970-B30C-470B17C7721E}"/>
          </ac:picMkLst>
        </pc:picChg>
        <pc:picChg chg="del">
          <ac:chgData name="James SEARBY" userId="f5a8e828-329a-465e-9807-122d33517f8b" providerId="ADAL" clId="{AAE01E4F-8B57-47A4-9CD6-02C8D4DE366A}" dt="2022-09-21T16:04:05.904" v="8826" actId="478"/>
          <ac:picMkLst>
            <pc:docMk/>
            <pc:sldMk cId="1795285064" sldId="1834"/>
            <ac:picMk id="2068" creationId="{EAE4B22D-3DC6-F848-EBED-0C2D955EA4BB}"/>
          </ac:picMkLst>
        </pc:picChg>
        <pc:picChg chg="del">
          <ac:chgData name="James SEARBY" userId="f5a8e828-329a-465e-9807-122d33517f8b" providerId="ADAL" clId="{AAE01E4F-8B57-47A4-9CD6-02C8D4DE366A}" dt="2022-09-21T16:04:05.904" v="8826" actId="478"/>
          <ac:picMkLst>
            <pc:docMk/>
            <pc:sldMk cId="1795285064" sldId="1834"/>
            <ac:picMk id="2070" creationId="{2D337277-1044-CFF3-E5E1-4AD6EA3BB52F}"/>
          </ac:picMkLst>
        </pc:picChg>
        <pc:picChg chg="del">
          <ac:chgData name="James SEARBY" userId="f5a8e828-329a-465e-9807-122d33517f8b" providerId="ADAL" clId="{AAE01E4F-8B57-47A4-9CD6-02C8D4DE366A}" dt="2022-09-20T15:42:56.370" v="8280" actId="21"/>
          <ac:picMkLst>
            <pc:docMk/>
            <pc:sldMk cId="1795285064" sldId="1834"/>
            <ac:picMk id="2072" creationId="{E2188E65-77A9-F40D-6C68-5A5CE17AC79D}"/>
          </ac:picMkLst>
        </pc:picChg>
        <pc:picChg chg="del">
          <ac:chgData name="James SEARBY" userId="f5a8e828-329a-465e-9807-122d33517f8b" providerId="ADAL" clId="{AAE01E4F-8B57-47A4-9CD6-02C8D4DE366A}" dt="2022-09-21T16:04:03.777" v="8824" actId="478"/>
          <ac:picMkLst>
            <pc:docMk/>
            <pc:sldMk cId="1795285064" sldId="1834"/>
            <ac:picMk id="2074" creationId="{77EE4A74-7CE8-8AD3-2FB7-7A3A1055CC2D}"/>
          </ac:picMkLst>
        </pc:picChg>
        <pc:cxnChg chg="add mod">
          <ac:chgData name="James SEARBY" userId="f5a8e828-329a-465e-9807-122d33517f8b" providerId="ADAL" clId="{AAE01E4F-8B57-47A4-9CD6-02C8D4DE366A}" dt="2022-09-22T07:51:19.709" v="10072" actId="14100"/>
          <ac:cxnSpMkLst>
            <pc:docMk/>
            <pc:sldMk cId="1795285064" sldId="1834"/>
            <ac:cxnSpMk id="4" creationId="{CCCC3D10-7092-433A-AD3F-F07FE297CC89}"/>
          </ac:cxnSpMkLst>
        </pc:cxnChg>
        <pc:cxnChg chg="mod">
          <ac:chgData name="James SEARBY" userId="f5a8e828-329a-465e-9807-122d33517f8b" providerId="ADAL" clId="{AAE01E4F-8B57-47A4-9CD6-02C8D4DE366A}" dt="2022-09-22T07:51:12.536" v="10070" actId="14100"/>
          <ac:cxnSpMkLst>
            <pc:docMk/>
            <pc:sldMk cId="1795285064" sldId="1834"/>
            <ac:cxnSpMk id="59" creationId="{732C6501-DB4C-4B6C-A623-6C8FA76A01BD}"/>
          </ac:cxnSpMkLst>
        </pc:cxnChg>
        <pc:cxnChg chg="mod">
          <ac:chgData name="James SEARBY" userId="f5a8e828-329a-465e-9807-122d33517f8b" providerId="ADAL" clId="{AAE01E4F-8B57-47A4-9CD6-02C8D4DE366A}" dt="2022-09-21T15:53:05.735" v="8628" actId="14100"/>
          <ac:cxnSpMkLst>
            <pc:docMk/>
            <pc:sldMk cId="1795285064" sldId="1834"/>
            <ac:cxnSpMk id="64" creationId="{EFD259A3-737E-43C4-8F88-FDEA189060CF}"/>
          </ac:cxnSpMkLst>
        </pc:cxnChg>
        <pc:cxnChg chg="mod">
          <ac:chgData name="James SEARBY" userId="f5a8e828-329a-465e-9807-122d33517f8b" providerId="ADAL" clId="{AAE01E4F-8B57-47A4-9CD6-02C8D4DE366A}" dt="2022-09-21T15:57:11.651" v="8647"/>
          <ac:cxnSpMkLst>
            <pc:docMk/>
            <pc:sldMk cId="1795285064" sldId="1834"/>
            <ac:cxnSpMk id="71" creationId="{D4E94EAA-5ABB-4F29-95D6-FB02338A8266}"/>
          </ac:cxnSpMkLst>
        </pc:cxnChg>
        <pc:cxnChg chg="mod">
          <ac:chgData name="James SEARBY" userId="f5a8e828-329a-465e-9807-122d33517f8b" providerId="ADAL" clId="{AAE01E4F-8B57-47A4-9CD6-02C8D4DE366A}" dt="2022-09-21T15:57:29.544" v="8652"/>
          <ac:cxnSpMkLst>
            <pc:docMk/>
            <pc:sldMk cId="1795285064" sldId="1834"/>
            <ac:cxnSpMk id="75" creationId="{B21F74C8-391F-4904-9449-AD703AB126F3}"/>
          </ac:cxnSpMkLst>
        </pc:cxnChg>
        <pc:cxnChg chg="mod">
          <ac:chgData name="James SEARBY" userId="f5a8e828-329a-465e-9807-122d33517f8b" providerId="ADAL" clId="{AAE01E4F-8B57-47A4-9CD6-02C8D4DE366A}" dt="2022-09-22T07:51:32.372" v="10075" actId="14100"/>
          <ac:cxnSpMkLst>
            <pc:docMk/>
            <pc:sldMk cId="1795285064" sldId="1834"/>
            <ac:cxnSpMk id="79" creationId="{5012ABDD-DAD0-4C24-8F21-CB002343CC78}"/>
          </ac:cxnSpMkLst>
        </pc:cxnChg>
      </pc:sldChg>
      <pc:sldChg chg="addSp delSp modSp mod ord modTransition modAnim">
        <pc:chgData name="James SEARBY" userId="f5a8e828-329a-465e-9807-122d33517f8b" providerId="ADAL" clId="{AAE01E4F-8B57-47A4-9CD6-02C8D4DE366A}" dt="2022-09-22T07:52:21.280" v="10093" actId="1076"/>
        <pc:sldMkLst>
          <pc:docMk/>
          <pc:sldMk cId="454309337" sldId="1835"/>
        </pc:sldMkLst>
        <pc:spChg chg="del mod">
          <ac:chgData name="James SEARBY" userId="f5a8e828-329a-465e-9807-122d33517f8b" providerId="ADAL" clId="{AAE01E4F-8B57-47A4-9CD6-02C8D4DE366A}" dt="2022-09-20T15:27:15.327" v="8029" actId="21"/>
          <ac:spMkLst>
            <pc:docMk/>
            <pc:sldMk cId="454309337" sldId="1835"/>
            <ac:spMk id="2" creationId="{A6D7B59F-8610-4F26-9D81-1D9555CE5364}"/>
          </ac:spMkLst>
        </pc:spChg>
        <pc:spChg chg="del">
          <ac:chgData name="James SEARBY" userId="f5a8e828-329a-465e-9807-122d33517f8b" providerId="ADAL" clId="{AAE01E4F-8B57-47A4-9CD6-02C8D4DE366A}" dt="2022-09-20T15:27:15.327" v="8029" actId="21"/>
          <ac:spMkLst>
            <pc:docMk/>
            <pc:sldMk cId="454309337" sldId="1835"/>
            <ac:spMk id="5" creationId="{F99EE472-29C0-BD9F-AD1D-7E2C2DD86B9F}"/>
          </ac:spMkLst>
        </pc:spChg>
        <pc:spChg chg="del mod">
          <ac:chgData name="James SEARBY" userId="f5a8e828-329a-465e-9807-122d33517f8b" providerId="ADAL" clId="{AAE01E4F-8B57-47A4-9CD6-02C8D4DE366A}" dt="2022-09-20T15:27:15.327" v="8029" actId="21"/>
          <ac:spMkLst>
            <pc:docMk/>
            <pc:sldMk cId="454309337" sldId="1835"/>
            <ac:spMk id="6" creationId="{63711569-1A62-49FD-9763-831350D4C9C3}"/>
          </ac:spMkLst>
        </pc:spChg>
        <pc:spChg chg="mod">
          <ac:chgData name="James SEARBY" userId="f5a8e828-329a-465e-9807-122d33517f8b" providerId="ADAL" clId="{AAE01E4F-8B57-47A4-9CD6-02C8D4DE366A}" dt="2022-09-21T17:04:35.759" v="9140"/>
          <ac:spMkLst>
            <pc:docMk/>
            <pc:sldMk cId="454309337" sldId="1835"/>
            <ac:spMk id="40" creationId="{06C6E1A2-79B7-4BDC-B9F1-0F948B32C166}"/>
          </ac:spMkLst>
        </pc:spChg>
        <pc:spChg chg="add mod">
          <ac:chgData name="James SEARBY" userId="f5a8e828-329a-465e-9807-122d33517f8b" providerId="ADAL" clId="{AAE01E4F-8B57-47A4-9CD6-02C8D4DE366A}" dt="2022-09-20T15:27:16.082" v="8030"/>
          <ac:spMkLst>
            <pc:docMk/>
            <pc:sldMk cId="454309337" sldId="1835"/>
            <ac:spMk id="41" creationId="{C884EDB5-B877-4758-9E17-ACC12625E217}"/>
          </ac:spMkLst>
        </pc:spChg>
        <pc:spChg chg="add mod">
          <ac:chgData name="James SEARBY" userId="f5a8e828-329a-465e-9807-122d33517f8b" providerId="ADAL" clId="{AAE01E4F-8B57-47A4-9CD6-02C8D4DE366A}" dt="2022-09-21T16:12:32.210" v="8890" actId="1076"/>
          <ac:spMkLst>
            <pc:docMk/>
            <pc:sldMk cId="454309337" sldId="1835"/>
            <ac:spMk id="42" creationId="{DA0C4788-7E76-48B7-ABFB-F49A903DBB4E}"/>
          </ac:spMkLst>
        </pc:spChg>
        <pc:spChg chg="add mod">
          <ac:chgData name="James SEARBY" userId="f5a8e828-329a-465e-9807-122d33517f8b" providerId="ADAL" clId="{AAE01E4F-8B57-47A4-9CD6-02C8D4DE366A}" dt="2022-09-21T17:21:25.396" v="9307" actId="1076"/>
          <ac:spMkLst>
            <pc:docMk/>
            <pc:sldMk cId="454309337" sldId="1835"/>
            <ac:spMk id="43" creationId="{6F3ADE8C-D115-4225-B637-375575AE130A}"/>
          </ac:spMkLst>
        </pc:spChg>
        <pc:spChg chg="mod">
          <ac:chgData name="James SEARBY" userId="f5a8e828-329a-465e-9807-122d33517f8b" providerId="ADAL" clId="{AAE01E4F-8B57-47A4-9CD6-02C8D4DE366A}" dt="2022-09-20T15:27:16.082" v="8030"/>
          <ac:spMkLst>
            <pc:docMk/>
            <pc:sldMk cId="454309337" sldId="1835"/>
            <ac:spMk id="45" creationId="{CEF6329D-6871-4B0F-96B2-8956129508AB}"/>
          </ac:spMkLst>
        </pc:spChg>
        <pc:spChg chg="mod">
          <ac:chgData name="James SEARBY" userId="f5a8e828-329a-465e-9807-122d33517f8b" providerId="ADAL" clId="{AAE01E4F-8B57-47A4-9CD6-02C8D4DE366A}" dt="2022-09-20T15:27:16.082" v="8030"/>
          <ac:spMkLst>
            <pc:docMk/>
            <pc:sldMk cId="454309337" sldId="1835"/>
            <ac:spMk id="46" creationId="{50D4AA7A-EA22-4F81-98A7-5EDB75AF16FA}"/>
          </ac:spMkLst>
        </pc:spChg>
        <pc:spChg chg="mod">
          <ac:chgData name="James SEARBY" userId="f5a8e828-329a-465e-9807-122d33517f8b" providerId="ADAL" clId="{AAE01E4F-8B57-47A4-9CD6-02C8D4DE366A}" dt="2022-09-22T07:33:37.727" v="9827"/>
          <ac:spMkLst>
            <pc:docMk/>
            <pc:sldMk cId="454309337" sldId="1835"/>
            <ac:spMk id="46" creationId="{D7C21070-61C2-47A1-85F0-095C5C2AA302}"/>
          </ac:spMkLst>
        </pc:spChg>
        <pc:spChg chg="mod">
          <ac:chgData name="James SEARBY" userId="f5a8e828-329a-465e-9807-122d33517f8b" providerId="ADAL" clId="{AAE01E4F-8B57-47A4-9CD6-02C8D4DE366A}" dt="2022-09-22T07:35:58.055" v="9863"/>
          <ac:spMkLst>
            <pc:docMk/>
            <pc:sldMk cId="454309337" sldId="1835"/>
            <ac:spMk id="49" creationId="{80D007FE-D84F-4E8E-A956-73027168C748}"/>
          </ac:spMkLst>
        </pc:spChg>
        <pc:spChg chg="mod">
          <ac:chgData name="James SEARBY" userId="f5a8e828-329a-465e-9807-122d33517f8b" providerId="ADAL" clId="{AAE01E4F-8B57-47A4-9CD6-02C8D4DE366A}" dt="2022-09-20T15:27:16.082" v="8030"/>
          <ac:spMkLst>
            <pc:docMk/>
            <pc:sldMk cId="454309337" sldId="1835"/>
            <ac:spMk id="49" creationId="{885ADAC4-4BE0-41D3-AA61-4FF3BD818DEF}"/>
          </ac:spMkLst>
        </pc:spChg>
        <pc:grpChg chg="del">
          <ac:chgData name="James SEARBY" userId="f5a8e828-329a-465e-9807-122d33517f8b" providerId="ADAL" clId="{AAE01E4F-8B57-47A4-9CD6-02C8D4DE366A}" dt="2022-09-20T15:27:15.327" v="8029" actId="21"/>
          <ac:grpSpMkLst>
            <pc:docMk/>
            <pc:sldMk cId="454309337" sldId="1835"/>
            <ac:grpSpMk id="9" creationId="{98BAFA60-090E-49DF-8D84-981905EE5763}"/>
          </ac:grpSpMkLst>
        </pc:grpChg>
        <pc:grpChg chg="del mod">
          <ac:chgData name="James SEARBY" userId="f5a8e828-329a-465e-9807-122d33517f8b" providerId="ADAL" clId="{AAE01E4F-8B57-47A4-9CD6-02C8D4DE366A}" dt="2022-09-20T14:50:20.714" v="7857" actId="478"/>
          <ac:grpSpMkLst>
            <pc:docMk/>
            <pc:sldMk cId="454309337" sldId="1835"/>
            <ac:grpSpMk id="11" creationId="{E76768FC-E815-068C-8049-848AA3E4292F}"/>
          </ac:grpSpMkLst>
        </pc:grpChg>
        <pc:grpChg chg="del">
          <ac:chgData name="James SEARBY" userId="f5a8e828-329a-465e-9807-122d33517f8b" providerId="ADAL" clId="{AAE01E4F-8B57-47A4-9CD6-02C8D4DE366A}" dt="2022-09-21T17:04:35.600" v="9139" actId="478"/>
          <ac:grpSpMkLst>
            <pc:docMk/>
            <pc:sldMk cId="454309337" sldId="1835"/>
            <ac:grpSpMk id="19" creationId="{DFC43ACC-E88A-64AD-02B4-FAEAB638A660}"/>
          </ac:grpSpMkLst>
        </pc:grpChg>
        <pc:grpChg chg="del">
          <ac:chgData name="James SEARBY" userId="f5a8e828-329a-465e-9807-122d33517f8b" providerId="ADAL" clId="{AAE01E4F-8B57-47A4-9CD6-02C8D4DE366A}" dt="2022-09-20T15:27:15.327" v="8029" actId="21"/>
          <ac:grpSpMkLst>
            <pc:docMk/>
            <pc:sldMk cId="454309337" sldId="1835"/>
            <ac:grpSpMk id="22" creationId="{F61C0D81-E11F-4BA8-BEED-13FD08A4F7D9}"/>
          </ac:grpSpMkLst>
        </pc:grpChg>
        <pc:grpChg chg="add del mod">
          <ac:chgData name="James SEARBY" userId="f5a8e828-329a-465e-9807-122d33517f8b" providerId="ADAL" clId="{AAE01E4F-8B57-47A4-9CD6-02C8D4DE366A}" dt="2022-09-20T15:27:15.327" v="8029" actId="21"/>
          <ac:grpSpMkLst>
            <pc:docMk/>
            <pc:sldMk cId="454309337" sldId="1835"/>
            <ac:grpSpMk id="25" creationId="{0C9C4984-5DA0-4D35-8B4B-BFAC4C727142}"/>
          </ac:grpSpMkLst>
        </pc:grpChg>
        <pc:grpChg chg="del">
          <ac:chgData name="James SEARBY" userId="f5a8e828-329a-465e-9807-122d33517f8b" providerId="ADAL" clId="{AAE01E4F-8B57-47A4-9CD6-02C8D4DE366A}" dt="2022-09-22T07:35:57.779" v="9862" actId="478"/>
          <ac:grpSpMkLst>
            <pc:docMk/>
            <pc:sldMk cId="454309337" sldId="1835"/>
            <ac:grpSpMk id="26" creationId="{5CE8CDEA-E75F-F1DD-2B5A-0BCAC216DF36}"/>
          </ac:grpSpMkLst>
        </pc:grpChg>
        <pc:grpChg chg="add del mod">
          <ac:chgData name="James SEARBY" userId="f5a8e828-329a-465e-9807-122d33517f8b" providerId="ADAL" clId="{AAE01E4F-8B57-47A4-9CD6-02C8D4DE366A}" dt="2022-09-22T07:33:37.427" v="9826" actId="478"/>
          <ac:grpSpMkLst>
            <pc:docMk/>
            <pc:sldMk cId="454309337" sldId="1835"/>
            <ac:grpSpMk id="39" creationId="{3377E2EC-B944-418B-8046-548CA5FBC4B3}"/>
          </ac:grpSpMkLst>
        </pc:grpChg>
        <pc:grpChg chg="add mod">
          <ac:chgData name="James SEARBY" userId="f5a8e828-329a-465e-9807-122d33517f8b" providerId="ADAL" clId="{AAE01E4F-8B57-47A4-9CD6-02C8D4DE366A}" dt="2022-09-20T15:27:16.082" v="8030"/>
          <ac:grpSpMkLst>
            <pc:docMk/>
            <pc:sldMk cId="454309337" sldId="1835"/>
            <ac:grpSpMk id="44" creationId="{11E77621-DF87-42F9-BEB0-AB0D82BDBA61}"/>
          </ac:grpSpMkLst>
        </pc:grpChg>
        <pc:grpChg chg="add mod">
          <ac:chgData name="James SEARBY" userId="f5a8e828-329a-465e-9807-122d33517f8b" providerId="ADAL" clId="{AAE01E4F-8B57-47A4-9CD6-02C8D4DE366A}" dt="2022-09-22T07:33:37.727" v="9827"/>
          <ac:grpSpMkLst>
            <pc:docMk/>
            <pc:sldMk cId="454309337" sldId="1835"/>
            <ac:grpSpMk id="44" creationId="{CE94B21D-EB79-4A82-A55F-E1BAFEFDD658}"/>
          </ac:grpSpMkLst>
        </pc:grpChg>
        <pc:grpChg chg="add mod">
          <ac:chgData name="James SEARBY" userId="f5a8e828-329a-465e-9807-122d33517f8b" providerId="ADAL" clId="{AAE01E4F-8B57-47A4-9CD6-02C8D4DE366A}" dt="2022-09-22T07:35:58.055" v="9863"/>
          <ac:grpSpMkLst>
            <pc:docMk/>
            <pc:sldMk cId="454309337" sldId="1835"/>
            <ac:grpSpMk id="47" creationId="{4A6D6CB6-3629-40FE-9DB2-082206C1707D}"/>
          </ac:grpSpMkLst>
        </pc:grpChg>
        <pc:grpChg chg="add mod">
          <ac:chgData name="James SEARBY" userId="f5a8e828-329a-465e-9807-122d33517f8b" providerId="ADAL" clId="{AAE01E4F-8B57-47A4-9CD6-02C8D4DE366A}" dt="2022-09-20T15:27:16.082" v="8030"/>
          <ac:grpSpMkLst>
            <pc:docMk/>
            <pc:sldMk cId="454309337" sldId="1835"/>
            <ac:grpSpMk id="47" creationId="{B437BC09-DEEA-4244-AA22-F77F2683226E}"/>
          </ac:grpSpMkLst>
        </pc:grpChg>
        <pc:grpChg chg="add del mod">
          <ac:chgData name="James SEARBY" userId="f5a8e828-329a-465e-9807-122d33517f8b" providerId="ADAL" clId="{AAE01E4F-8B57-47A4-9CD6-02C8D4DE366A}" dt="2022-09-21T15:48:38.501" v="8559" actId="478"/>
          <ac:grpSpMkLst>
            <pc:docMk/>
            <pc:sldMk cId="454309337" sldId="1835"/>
            <ac:grpSpMk id="50" creationId="{38F296FC-BD1C-4B3B-B3BF-C31D2FD564ED}"/>
          </ac:grpSpMkLst>
        </pc:grpChg>
        <pc:picChg chg="add del mod">
          <ac:chgData name="James SEARBY" userId="f5a8e828-329a-465e-9807-122d33517f8b" providerId="ADAL" clId="{AAE01E4F-8B57-47A4-9CD6-02C8D4DE366A}" dt="2022-09-20T15:27:15.327" v="8029" actId="21"/>
          <ac:picMkLst>
            <pc:docMk/>
            <pc:sldMk cId="454309337" sldId="1835"/>
            <ac:picMk id="8" creationId="{0F8BABC6-47D1-40A4-ABD5-8F6E4EC4F7A3}"/>
          </ac:picMkLst>
        </pc:picChg>
        <pc:picChg chg="del mod">
          <ac:chgData name="James SEARBY" userId="f5a8e828-329a-465e-9807-122d33517f8b" providerId="ADAL" clId="{AAE01E4F-8B57-47A4-9CD6-02C8D4DE366A}" dt="2022-09-20T14:59:22.185" v="7898" actId="478"/>
          <ac:picMkLst>
            <pc:docMk/>
            <pc:sldMk cId="454309337" sldId="1835"/>
            <ac:picMk id="10" creationId="{4B89AB86-5A4F-05F6-1EF6-14C9B32B0C46}"/>
          </ac:picMkLst>
        </pc:picChg>
        <pc:picChg chg="add del mod">
          <ac:chgData name="James SEARBY" userId="f5a8e828-329a-465e-9807-122d33517f8b" providerId="ADAL" clId="{AAE01E4F-8B57-47A4-9CD6-02C8D4DE366A}" dt="2022-09-20T15:27:15.327" v="8029" actId="21"/>
          <ac:picMkLst>
            <pc:docMk/>
            <pc:sldMk cId="454309337" sldId="1835"/>
            <ac:picMk id="13" creationId="{B1237DB3-D799-4E37-B8EA-44654B9C13EE}"/>
          </ac:picMkLst>
        </pc:picChg>
        <pc:picChg chg="add del mod">
          <ac:chgData name="James SEARBY" userId="f5a8e828-329a-465e-9807-122d33517f8b" providerId="ADAL" clId="{AAE01E4F-8B57-47A4-9CD6-02C8D4DE366A}" dt="2022-09-20T15:27:15.327" v="8029" actId="21"/>
          <ac:picMkLst>
            <pc:docMk/>
            <pc:sldMk cId="454309337" sldId="1835"/>
            <ac:picMk id="15" creationId="{E28639F6-D6E0-49E8-89E8-FC2C682283EC}"/>
          </ac:picMkLst>
        </pc:picChg>
        <pc:picChg chg="add del mod">
          <ac:chgData name="James SEARBY" userId="f5a8e828-329a-465e-9807-122d33517f8b" providerId="ADAL" clId="{AAE01E4F-8B57-47A4-9CD6-02C8D4DE366A}" dt="2022-09-20T15:27:15.327" v="8029" actId="21"/>
          <ac:picMkLst>
            <pc:docMk/>
            <pc:sldMk cId="454309337" sldId="1835"/>
            <ac:picMk id="17" creationId="{E24F5F10-9BDF-4738-B40E-57D659741E3B}"/>
          </ac:picMkLst>
        </pc:picChg>
        <pc:picChg chg="add del mod">
          <ac:chgData name="James SEARBY" userId="f5a8e828-329a-465e-9807-122d33517f8b" providerId="ADAL" clId="{AAE01E4F-8B57-47A4-9CD6-02C8D4DE366A}" dt="2022-09-20T14:50:22.773" v="7859"/>
          <ac:picMkLst>
            <pc:docMk/>
            <pc:sldMk cId="454309337" sldId="1835"/>
            <ac:picMk id="19" creationId="{BA9B5409-E25C-4010-86EA-F14424A991AD}"/>
          </ac:picMkLst>
        </pc:picChg>
        <pc:picChg chg="mod">
          <ac:chgData name="James SEARBY" userId="f5a8e828-329a-465e-9807-122d33517f8b" providerId="ADAL" clId="{AAE01E4F-8B57-47A4-9CD6-02C8D4DE366A}" dt="2022-09-20T14:50:33.680" v="7864"/>
          <ac:picMkLst>
            <pc:docMk/>
            <pc:sldMk cId="454309337" sldId="1835"/>
            <ac:picMk id="27" creationId="{452D0581-6B2C-4734-8AEB-F5655E51A645}"/>
          </ac:picMkLst>
        </pc:picChg>
        <pc:picChg chg="mod">
          <ac:chgData name="James SEARBY" userId="f5a8e828-329a-465e-9807-122d33517f8b" providerId="ADAL" clId="{AAE01E4F-8B57-47A4-9CD6-02C8D4DE366A}" dt="2022-09-20T14:50:33.680" v="7864"/>
          <ac:picMkLst>
            <pc:docMk/>
            <pc:sldMk cId="454309337" sldId="1835"/>
            <ac:picMk id="29" creationId="{C5D655CD-6B41-4AD7-8123-DD7474989ED3}"/>
          </ac:picMkLst>
        </pc:picChg>
        <pc:picChg chg="add del mod">
          <ac:chgData name="James SEARBY" userId="f5a8e828-329a-465e-9807-122d33517f8b" providerId="ADAL" clId="{AAE01E4F-8B57-47A4-9CD6-02C8D4DE366A}" dt="2022-09-20T15:13:39.657" v="7924" actId="478"/>
          <ac:picMkLst>
            <pc:docMk/>
            <pc:sldMk cId="454309337" sldId="1835"/>
            <ac:picMk id="30" creationId="{F691E1EF-D3BD-4E79-BD5C-253CAB65C72B}"/>
          </ac:picMkLst>
        </pc:picChg>
        <pc:picChg chg="add del mod">
          <ac:chgData name="James SEARBY" userId="f5a8e828-329a-465e-9807-122d33517f8b" providerId="ADAL" clId="{AAE01E4F-8B57-47A4-9CD6-02C8D4DE366A}" dt="2022-09-20T15:27:15.327" v="8029" actId="21"/>
          <ac:picMkLst>
            <pc:docMk/>
            <pc:sldMk cId="454309337" sldId="1835"/>
            <ac:picMk id="32" creationId="{73ECDFE6-A893-48F2-B107-1EB8CD6DB823}"/>
          </ac:picMkLst>
        </pc:picChg>
        <pc:picChg chg="add del mod">
          <ac:chgData name="James SEARBY" userId="f5a8e828-329a-465e-9807-122d33517f8b" providerId="ADAL" clId="{AAE01E4F-8B57-47A4-9CD6-02C8D4DE366A}" dt="2022-09-20T15:27:15.327" v="8029" actId="21"/>
          <ac:picMkLst>
            <pc:docMk/>
            <pc:sldMk cId="454309337" sldId="1835"/>
            <ac:picMk id="34" creationId="{76ABDE1B-EF6D-4B45-AB8A-5E991648343F}"/>
          </ac:picMkLst>
        </pc:picChg>
        <pc:picChg chg="add del mod">
          <ac:chgData name="James SEARBY" userId="f5a8e828-329a-465e-9807-122d33517f8b" providerId="ADAL" clId="{AAE01E4F-8B57-47A4-9CD6-02C8D4DE366A}" dt="2022-09-20T15:27:15.327" v="8029" actId="21"/>
          <ac:picMkLst>
            <pc:docMk/>
            <pc:sldMk cId="454309337" sldId="1835"/>
            <ac:picMk id="36" creationId="{2A305799-B4D1-4615-90F9-E002876CA10E}"/>
          </ac:picMkLst>
        </pc:picChg>
        <pc:picChg chg="add mod">
          <ac:chgData name="James SEARBY" userId="f5a8e828-329a-465e-9807-122d33517f8b" providerId="ADAL" clId="{AAE01E4F-8B57-47A4-9CD6-02C8D4DE366A}" dt="2022-09-21T15:49:25.638" v="8582" actId="1076"/>
          <ac:picMkLst>
            <pc:docMk/>
            <pc:sldMk cId="454309337" sldId="1835"/>
            <ac:picMk id="36" creationId="{31514631-71FD-4E2A-AE94-F68B8FEE1E32}"/>
          </ac:picMkLst>
        </pc:picChg>
        <pc:picChg chg="add del mod ord">
          <ac:chgData name="James SEARBY" userId="f5a8e828-329a-465e-9807-122d33517f8b" providerId="ADAL" clId="{AAE01E4F-8B57-47A4-9CD6-02C8D4DE366A}" dt="2022-09-22T07:52:16.286" v="10091" actId="478"/>
          <ac:picMkLst>
            <pc:docMk/>
            <pc:sldMk cId="454309337" sldId="1835"/>
            <ac:picMk id="37" creationId="{1D2652DA-5A3C-4BC3-918D-46B432CEA568}"/>
          </ac:picMkLst>
        </pc:picChg>
        <pc:picChg chg="add del mod">
          <ac:chgData name="James SEARBY" userId="f5a8e828-329a-465e-9807-122d33517f8b" providerId="ADAL" clId="{AAE01E4F-8B57-47A4-9CD6-02C8D4DE366A}" dt="2022-09-20T15:27:15.327" v="8029" actId="21"/>
          <ac:picMkLst>
            <pc:docMk/>
            <pc:sldMk cId="454309337" sldId="1835"/>
            <ac:picMk id="38" creationId="{270C445C-715B-4039-953B-A6533FB464F6}"/>
          </ac:picMkLst>
        </pc:picChg>
        <pc:picChg chg="add del mod">
          <ac:chgData name="James SEARBY" userId="f5a8e828-329a-465e-9807-122d33517f8b" providerId="ADAL" clId="{AAE01E4F-8B57-47A4-9CD6-02C8D4DE366A}" dt="2022-09-21T16:10:02.231" v="8852" actId="478"/>
          <ac:picMkLst>
            <pc:docMk/>
            <pc:sldMk cId="454309337" sldId="1835"/>
            <ac:picMk id="38" creationId="{B442E83D-3C40-452F-95CA-89DAAFDA14DA}"/>
          </ac:picMkLst>
        </pc:picChg>
        <pc:picChg chg="add del mod">
          <ac:chgData name="James SEARBY" userId="f5a8e828-329a-465e-9807-122d33517f8b" providerId="ADAL" clId="{AAE01E4F-8B57-47A4-9CD6-02C8D4DE366A}" dt="2022-09-20T15:27:15.327" v="8029" actId="21"/>
          <ac:picMkLst>
            <pc:docMk/>
            <pc:sldMk cId="454309337" sldId="1835"/>
            <ac:picMk id="40" creationId="{E1DBC4AC-6B1B-439D-ADA4-733D22F2250C}"/>
          </ac:picMkLst>
        </pc:picChg>
        <pc:picChg chg="mod">
          <ac:chgData name="James SEARBY" userId="f5a8e828-329a-465e-9807-122d33517f8b" providerId="ADAL" clId="{AAE01E4F-8B57-47A4-9CD6-02C8D4DE366A}" dt="2022-09-22T07:33:37.727" v="9827"/>
          <ac:picMkLst>
            <pc:docMk/>
            <pc:sldMk cId="454309337" sldId="1835"/>
            <ac:picMk id="45" creationId="{1A1BA521-8C72-4BA9-9DC6-740091DB437B}"/>
          </ac:picMkLst>
        </pc:picChg>
        <pc:picChg chg="mod">
          <ac:chgData name="James SEARBY" userId="f5a8e828-329a-465e-9807-122d33517f8b" providerId="ADAL" clId="{AAE01E4F-8B57-47A4-9CD6-02C8D4DE366A}" dt="2022-09-22T07:35:58.055" v="9863"/>
          <ac:picMkLst>
            <pc:docMk/>
            <pc:sldMk cId="454309337" sldId="1835"/>
            <ac:picMk id="48" creationId="{0071F2D7-E345-4D81-AA19-79EB53AA332A}"/>
          </ac:picMkLst>
        </pc:picChg>
        <pc:picChg chg="mod">
          <ac:chgData name="James SEARBY" userId="f5a8e828-329a-465e-9807-122d33517f8b" providerId="ADAL" clId="{AAE01E4F-8B57-47A4-9CD6-02C8D4DE366A}" dt="2022-09-20T15:27:16.082" v="8030"/>
          <ac:picMkLst>
            <pc:docMk/>
            <pc:sldMk cId="454309337" sldId="1835"/>
            <ac:picMk id="48" creationId="{ACF33973-CF93-4AC9-88F1-E57D09868061}"/>
          </ac:picMkLst>
        </pc:picChg>
        <pc:picChg chg="add mod ord">
          <ac:chgData name="James SEARBY" userId="f5a8e828-329a-465e-9807-122d33517f8b" providerId="ADAL" clId="{AAE01E4F-8B57-47A4-9CD6-02C8D4DE366A}" dt="2022-09-22T07:52:21.280" v="10093" actId="1076"/>
          <ac:picMkLst>
            <pc:docMk/>
            <pc:sldMk cId="454309337" sldId="1835"/>
            <ac:picMk id="50" creationId="{F871C1FA-DE71-41BC-8003-C928285DE091}"/>
          </ac:picMkLst>
        </pc:picChg>
        <pc:picChg chg="add del mod">
          <ac:chgData name="James SEARBY" userId="f5a8e828-329a-465e-9807-122d33517f8b" providerId="ADAL" clId="{AAE01E4F-8B57-47A4-9CD6-02C8D4DE366A}" dt="2022-09-22T07:52:07.050" v="10087"/>
          <ac:picMkLst>
            <pc:docMk/>
            <pc:sldMk cId="454309337" sldId="1835"/>
            <ac:picMk id="51" creationId="{050277BC-F1C2-405B-AB63-0C7CACC54018}"/>
          </ac:picMkLst>
        </pc:picChg>
        <pc:picChg chg="del mod topLvl">
          <ac:chgData name="James SEARBY" userId="f5a8e828-329a-465e-9807-122d33517f8b" providerId="ADAL" clId="{AAE01E4F-8B57-47A4-9CD6-02C8D4DE366A}" dt="2022-09-21T15:48:51.803" v="8566" actId="478"/>
          <ac:picMkLst>
            <pc:docMk/>
            <pc:sldMk cId="454309337" sldId="1835"/>
            <ac:picMk id="51" creationId="{AD4E76ED-64D6-4429-BE8D-17DC3E1D8916}"/>
          </ac:picMkLst>
        </pc:picChg>
        <pc:picChg chg="del mod topLvl">
          <ac:chgData name="James SEARBY" userId="f5a8e828-329a-465e-9807-122d33517f8b" providerId="ADAL" clId="{AAE01E4F-8B57-47A4-9CD6-02C8D4DE366A}" dt="2022-09-21T15:48:38.501" v="8559" actId="478"/>
          <ac:picMkLst>
            <pc:docMk/>
            <pc:sldMk cId="454309337" sldId="1835"/>
            <ac:picMk id="52" creationId="{E697DE59-6488-4AD2-8A12-5967FAA03E27}"/>
          </ac:picMkLst>
        </pc:picChg>
        <pc:picChg chg="mod">
          <ac:chgData name="James SEARBY" userId="f5a8e828-329a-465e-9807-122d33517f8b" providerId="ADAL" clId="{AAE01E4F-8B57-47A4-9CD6-02C8D4DE366A}" dt="2022-09-21T17:04:35.759" v="9140"/>
          <ac:picMkLst>
            <pc:docMk/>
            <pc:sldMk cId="454309337" sldId="1835"/>
            <ac:picMk id="53" creationId="{04C7FAB8-5937-47FF-9EB8-C164D8279571}"/>
          </ac:picMkLst>
        </pc:picChg>
        <pc:picChg chg="add del mod">
          <ac:chgData name="James SEARBY" userId="f5a8e828-329a-465e-9807-122d33517f8b" providerId="ADAL" clId="{AAE01E4F-8B57-47A4-9CD6-02C8D4DE366A}" dt="2022-09-20T15:32:52.356" v="8211" actId="478"/>
          <ac:picMkLst>
            <pc:docMk/>
            <pc:sldMk cId="454309337" sldId="1835"/>
            <ac:picMk id="53" creationId="{DF3C73F6-AE09-4D09-8900-FD76C84DC25C}"/>
          </ac:picMkLst>
        </pc:picChg>
        <pc:picChg chg="add mod ord">
          <ac:chgData name="James SEARBY" userId="f5a8e828-329a-465e-9807-122d33517f8b" providerId="ADAL" clId="{AAE01E4F-8B57-47A4-9CD6-02C8D4DE366A}" dt="2022-09-21T17:12:37.851" v="9241" actId="167"/>
          <ac:picMkLst>
            <pc:docMk/>
            <pc:sldMk cId="454309337" sldId="1835"/>
            <ac:picMk id="54" creationId="{994A4BF3-8759-44E1-95A4-22049D68A111}"/>
          </ac:picMkLst>
        </pc:picChg>
        <pc:picChg chg="add del mod">
          <ac:chgData name="James SEARBY" userId="f5a8e828-329a-465e-9807-122d33517f8b" providerId="ADAL" clId="{AAE01E4F-8B57-47A4-9CD6-02C8D4DE366A}" dt="2022-09-20T15:32:50.978" v="8210" actId="478"/>
          <ac:picMkLst>
            <pc:docMk/>
            <pc:sldMk cId="454309337" sldId="1835"/>
            <ac:picMk id="54" creationId="{E5D19272-41B4-40BB-8D83-751B43D09317}"/>
          </ac:picMkLst>
        </pc:picChg>
        <pc:picChg chg="add del mod">
          <ac:chgData name="James SEARBY" userId="f5a8e828-329a-465e-9807-122d33517f8b" providerId="ADAL" clId="{AAE01E4F-8B57-47A4-9CD6-02C8D4DE366A}" dt="2022-09-20T15:32:50.292" v="8209" actId="478"/>
          <ac:picMkLst>
            <pc:docMk/>
            <pc:sldMk cId="454309337" sldId="1835"/>
            <ac:picMk id="55" creationId="{42D1B1F5-2A6E-4F41-9A20-FD04C6A2D0C5}"/>
          </ac:picMkLst>
        </pc:picChg>
        <pc:picChg chg="add del mod">
          <ac:chgData name="James SEARBY" userId="f5a8e828-329a-465e-9807-122d33517f8b" providerId="ADAL" clId="{AAE01E4F-8B57-47A4-9CD6-02C8D4DE366A}" dt="2022-09-20T15:32:49.202" v="8208" actId="478"/>
          <ac:picMkLst>
            <pc:docMk/>
            <pc:sldMk cId="454309337" sldId="1835"/>
            <ac:picMk id="56" creationId="{12FE1664-D424-4446-8B4B-50F5A084AFAC}"/>
          </ac:picMkLst>
        </pc:picChg>
        <pc:picChg chg="add del mod">
          <ac:chgData name="James SEARBY" userId="f5a8e828-329a-465e-9807-122d33517f8b" providerId="ADAL" clId="{AAE01E4F-8B57-47A4-9CD6-02C8D4DE366A}" dt="2022-09-20T15:32:48.664" v="8207" actId="478"/>
          <ac:picMkLst>
            <pc:docMk/>
            <pc:sldMk cId="454309337" sldId="1835"/>
            <ac:picMk id="57" creationId="{D9055105-1A3B-4258-93F7-B650CFCE6622}"/>
          </ac:picMkLst>
        </pc:picChg>
        <pc:picChg chg="add del mod">
          <ac:chgData name="James SEARBY" userId="f5a8e828-329a-465e-9807-122d33517f8b" providerId="ADAL" clId="{AAE01E4F-8B57-47A4-9CD6-02C8D4DE366A}" dt="2022-09-20T15:32:48.082" v="8206" actId="478"/>
          <ac:picMkLst>
            <pc:docMk/>
            <pc:sldMk cId="454309337" sldId="1835"/>
            <ac:picMk id="58" creationId="{201F69EF-4E1B-4848-8B00-80541BA5DF8B}"/>
          </ac:picMkLst>
        </pc:picChg>
        <pc:picChg chg="add del mod">
          <ac:chgData name="James SEARBY" userId="f5a8e828-329a-465e-9807-122d33517f8b" providerId="ADAL" clId="{AAE01E4F-8B57-47A4-9CD6-02C8D4DE366A}" dt="2022-09-20T15:32:47.542" v="8205" actId="478"/>
          <ac:picMkLst>
            <pc:docMk/>
            <pc:sldMk cId="454309337" sldId="1835"/>
            <ac:picMk id="59" creationId="{E2F65793-5FF3-4DA3-8E73-A466CB20B620}"/>
          </ac:picMkLst>
        </pc:picChg>
        <pc:picChg chg="add del mod">
          <ac:chgData name="James SEARBY" userId="f5a8e828-329a-465e-9807-122d33517f8b" providerId="ADAL" clId="{AAE01E4F-8B57-47A4-9CD6-02C8D4DE366A}" dt="2022-09-20T15:32:46.325" v="8204" actId="478"/>
          <ac:picMkLst>
            <pc:docMk/>
            <pc:sldMk cId="454309337" sldId="1835"/>
            <ac:picMk id="60" creationId="{6B2F22F7-110A-4D08-9167-5CDF24D222B5}"/>
          </ac:picMkLst>
        </pc:picChg>
        <pc:picChg chg="add del mod">
          <ac:chgData name="James SEARBY" userId="f5a8e828-329a-465e-9807-122d33517f8b" providerId="ADAL" clId="{AAE01E4F-8B57-47A4-9CD6-02C8D4DE366A}" dt="2022-09-20T15:32:45.809" v="8203" actId="478"/>
          <ac:picMkLst>
            <pc:docMk/>
            <pc:sldMk cId="454309337" sldId="1835"/>
            <ac:picMk id="61" creationId="{CF3C6DA5-1090-497E-B7C1-2492DD84183D}"/>
          </ac:picMkLst>
        </pc:picChg>
        <pc:picChg chg="add mod">
          <ac:chgData name="James SEARBY" userId="f5a8e828-329a-465e-9807-122d33517f8b" providerId="ADAL" clId="{AAE01E4F-8B57-47A4-9CD6-02C8D4DE366A}" dt="2022-09-20T15:32:59.343" v="8212"/>
          <ac:picMkLst>
            <pc:docMk/>
            <pc:sldMk cId="454309337" sldId="1835"/>
            <ac:picMk id="62" creationId="{46700B85-3796-4802-B7A8-E339A7B3121B}"/>
          </ac:picMkLst>
        </pc:picChg>
        <pc:picChg chg="add mod">
          <ac:chgData name="James SEARBY" userId="f5a8e828-329a-465e-9807-122d33517f8b" providerId="ADAL" clId="{AAE01E4F-8B57-47A4-9CD6-02C8D4DE366A}" dt="2022-09-20T15:32:59.343" v="8212"/>
          <ac:picMkLst>
            <pc:docMk/>
            <pc:sldMk cId="454309337" sldId="1835"/>
            <ac:picMk id="63" creationId="{06CEC5AC-07DB-4A59-94CF-8792F058B51D}"/>
          </ac:picMkLst>
        </pc:picChg>
        <pc:picChg chg="add mod">
          <ac:chgData name="James SEARBY" userId="f5a8e828-329a-465e-9807-122d33517f8b" providerId="ADAL" clId="{AAE01E4F-8B57-47A4-9CD6-02C8D4DE366A}" dt="2022-09-20T15:32:59.343" v="8212"/>
          <ac:picMkLst>
            <pc:docMk/>
            <pc:sldMk cId="454309337" sldId="1835"/>
            <ac:picMk id="64" creationId="{537839F9-3D6D-4EB8-8FC2-773F13D1FC40}"/>
          </ac:picMkLst>
        </pc:picChg>
        <pc:picChg chg="add mod">
          <ac:chgData name="James SEARBY" userId="f5a8e828-329a-465e-9807-122d33517f8b" providerId="ADAL" clId="{AAE01E4F-8B57-47A4-9CD6-02C8D4DE366A}" dt="2022-09-20T15:32:59.343" v="8212"/>
          <ac:picMkLst>
            <pc:docMk/>
            <pc:sldMk cId="454309337" sldId="1835"/>
            <ac:picMk id="65" creationId="{7C58A825-D002-4DB1-A611-3DCB07B313D4}"/>
          </ac:picMkLst>
        </pc:picChg>
        <pc:picChg chg="add mod">
          <ac:chgData name="James SEARBY" userId="f5a8e828-329a-465e-9807-122d33517f8b" providerId="ADAL" clId="{AAE01E4F-8B57-47A4-9CD6-02C8D4DE366A}" dt="2022-09-20T15:32:59.343" v="8212"/>
          <ac:picMkLst>
            <pc:docMk/>
            <pc:sldMk cId="454309337" sldId="1835"/>
            <ac:picMk id="66" creationId="{C0739845-9128-4389-9C56-0BCCB15A42C9}"/>
          </ac:picMkLst>
        </pc:picChg>
        <pc:picChg chg="add mod">
          <ac:chgData name="James SEARBY" userId="f5a8e828-329a-465e-9807-122d33517f8b" providerId="ADAL" clId="{AAE01E4F-8B57-47A4-9CD6-02C8D4DE366A}" dt="2022-09-20T15:32:59.343" v="8212"/>
          <ac:picMkLst>
            <pc:docMk/>
            <pc:sldMk cId="454309337" sldId="1835"/>
            <ac:picMk id="67" creationId="{753B484D-5E64-4A71-9B41-892EC19723AF}"/>
          </ac:picMkLst>
        </pc:picChg>
        <pc:picChg chg="add mod">
          <ac:chgData name="James SEARBY" userId="f5a8e828-329a-465e-9807-122d33517f8b" providerId="ADAL" clId="{AAE01E4F-8B57-47A4-9CD6-02C8D4DE366A}" dt="2022-09-20T15:32:59.343" v="8212"/>
          <ac:picMkLst>
            <pc:docMk/>
            <pc:sldMk cId="454309337" sldId="1835"/>
            <ac:picMk id="68" creationId="{832B2BE0-BF0B-491B-BEF5-E074A345B2C3}"/>
          </ac:picMkLst>
        </pc:picChg>
        <pc:picChg chg="add mod">
          <ac:chgData name="James SEARBY" userId="f5a8e828-329a-465e-9807-122d33517f8b" providerId="ADAL" clId="{AAE01E4F-8B57-47A4-9CD6-02C8D4DE366A}" dt="2022-09-20T15:32:59.343" v="8212"/>
          <ac:picMkLst>
            <pc:docMk/>
            <pc:sldMk cId="454309337" sldId="1835"/>
            <ac:picMk id="69" creationId="{EBFDB584-9900-4877-BB45-DDF1AE0DA879}"/>
          </ac:picMkLst>
        </pc:picChg>
      </pc:sldChg>
      <pc:sldChg chg="addSp modSp mod">
        <pc:chgData name="James SEARBY" userId="f5a8e828-329a-465e-9807-122d33517f8b" providerId="ADAL" clId="{AAE01E4F-8B57-47A4-9CD6-02C8D4DE366A}" dt="2022-09-20T15:51:09.059" v="8318" actId="1076"/>
        <pc:sldMkLst>
          <pc:docMk/>
          <pc:sldMk cId="1509927581" sldId="1836"/>
        </pc:sldMkLst>
        <pc:spChg chg="add mod">
          <ac:chgData name="James SEARBY" userId="f5a8e828-329a-465e-9807-122d33517f8b" providerId="ADAL" clId="{AAE01E4F-8B57-47A4-9CD6-02C8D4DE366A}" dt="2022-09-20T15:51:09.059" v="8318" actId="1076"/>
          <ac:spMkLst>
            <pc:docMk/>
            <pc:sldMk cId="1509927581" sldId="1836"/>
            <ac:spMk id="21" creationId="{E672C636-1208-417D-BE20-158F4F418820}"/>
          </ac:spMkLst>
        </pc:spChg>
        <pc:picChg chg="mod">
          <ac:chgData name="James SEARBY" userId="f5a8e828-329a-465e-9807-122d33517f8b" providerId="ADAL" clId="{AAE01E4F-8B57-47A4-9CD6-02C8D4DE366A}" dt="2022-09-20T14:44:08.038" v="7782" actId="1076"/>
          <ac:picMkLst>
            <pc:docMk/>
            <pc:sldMk cId="1509927581" sldId="1836"/>
            <ac:picMk id="3" creationId="{3F883A94-B659-D168-0232-0643D0FD59C9}"/>
          </ac:picMkLst>
        </pc:picChg>
        <pc:picChg chg="add mod">
          <ac:chgData name="James SEARBY" userId="f5a8e828-329a-465e-9807-122d33517f8b" providerId="ADAL" clId="{AAE01E4F-8B57-47A4-9CD6-02C8D4DE366A}" dt="2022-09-20T15:50:05.707" v="8314" actId="1076"/>
          <ac:picMkLst>
            <pc:docMk/>
            <pc:sldMk cId="1509927581" sldId="1836"/>
            <ac:picMk id="7" creationId="{17764BDF-254F-4E0F-B5B7-AF52597631A7}"/>
          </ac:picMkLst>
        </pc:picChg>
        <pc:picChg chg="mod">
          <ac:chgData name="James SEARBY" userId="f5a8e828-329a-465e-9807-122d33517f8b" providerId="ADAL" clId="{AAE01E4F-8B57-47A4-9CD6-02C8D4DE366A}" dt="2022-09-20T14:43:31.726" v="7779" actId="1076"/>
          <ac:picMkLst>
            <pc:docMk/>
            <pc:sldMk cId="1509927581" sldId="1836"/>
            <ac:picMk id="6150" creationId="{B39E2BCE-B044-55E5-135C-709BA9DBF859}"/>
          </ac:picMkLst>
        </pc:picChg>
      </pc:sldChg>
      <pc:sldChg chg="addSp delSp modSp new mod ord modAnim">
        <pc:chgData name="James SEARBY" userId="f5a8e828-329a-465e-9807-122d33517f8b" providerId="ADAL" clId="{AAE01E4F-8B57-47A4-9CD6-02C8D4DE366A}" dt="2022-09-22T09:42:12.705" v="11385" actId="1076"/>
        <pc:sldMkLst>
          <pc:docMk/>
          <pc:sldMk cId="4287105671" sldId="1837"/>
        </pc:sldMkLst>
        <pc:spChg chg="del">
          <ac:chgData name="James SEARBY" userId="f5a8e828-329a-465e-9807-122d33517f8b" providerId="ADAL" clId="{AAE01E4F-8B57-47A4-9CD6-02C8D4DE366A}" dt="2022-09-20T14:15:59.397" v="7494" actId="478"/>
          <ac:spMkLst>
            <pc:docMk/>
            <pc:sldMk cId="4287105671" sldId="1837"/>
            <ac:spMk id="2" creationId="{2D7614CF-A853-45E8-B653-BE98B006E531}"/>
          </ac:spMkLst>
        </pc:spChg>
        <pc:spChg chg="mod">
          <ac:chgData name="James SEARBY" userId="f5a8e828-329a-465e-9807-122d33517f8b" providerId="ADAL" clId="{AAE01E4F-8B57-47A4-9CD6-02C8D4DE366A}" dt="2022-09-20T14:17:16.597" v="7541" actId="313"/>
          <ac:spMkLst>
            <pc:docMk/>
            <pc:sldMk cId="4287105671" sldId="1837"/>
            <ac:spMk id="5" creationId="{7AFFDF76-52C7-4186-B162-0F191332284C}"/>
          </ac:spMkLst>
        </pc:spChg>
        <pc:spChg chg="del">
          <ac:chgData name="James SEARBY" userId="f5a8e828-329a-465e-9807-122d33517f8b" providerId="ADAL" clId="{AAE01E4F-8B57-47A4-9CD6-02C8D4DE366A}" dt="2022-09-20T14:16:01.269" v="7495" actId="478"/>
          <ac:spMkLst>
            <pc:docMk/>
            <pc:sldMk cId="4287105671" sldId="1837"/>
            <ac:spMk id="6" creationId="{8B376CC7-72E9-4B57-B114-323B2E98F111}"/>
          </ac:spMkLst>
        </pc:spChg>
        <pc:spChg chg="add mod">
          <ac:chgData name="James SEARBY" userId="f5a8e828-329a-465e-9807-122d33517f8b" providerId="ADAL" clId="{AAE01E4F-8B57-47A4-9CD6-02C8D4DE366A}" dt="2022-09-20T14:20:04.726" v="7667" actId="1076"/>
          <ac:spMkLst>
            <pc:docMk/>
            <pc:sldMk cId="4287105671" sldId="1837"/>
            <ac:spMk id="9" creationId="{0A2F0AEE-429A-4AF4-A9F0-24AB58C7DA7B}"/>
          </ac:spMkLst>
        </pc:spChg>
        <pc:spChg chg="add del mod">
          <ac:chgData name="James SEARBY" userId="f5a8e828-329a-465e-9807-122d33517f8b" providerId="ADAL" clId="{AAE01E4F-8B57-47A4-9CD6-02C8D4DE366A}" dt="2022-09-20T14:20:08.408" v="7669" actId="478"/>
          <ac:spMkLst>
            <pc:docMk/>
            <pc:sldMk cId="4287105671" sldId="1837"/>
            <ac:spMk id="10" creationId="{BB18872D-4538-4C47-955D-79046DE35F75}"/>
          </ac:spMkLst>
        </pc:spChg>
        <pc:spChg chg="add mod">
          <ac:chgData name="James SEARBY" userId="f5a8e828-329a-465e-9807-122d33517f8b" providerId="ADAL" clId="{AAE01E4F-8B57-47A4-9CD6-02C8D4DE366A}" dt="2022-09-22T09:34:16.246" v="11360" actId="20577"/>
          <ac:spMkLst>
            <pc:docMk/>
            <pc:sldMk cId="4287105671" sldId="1837"/>
            <ac:spMk id="12" creationId="{FEA66355-ECAC-4650-B97E-9AACF239C6D6}"/>
          </ac:spMkLst>
        </pc:spChg>
        <pc:spChg chg="add mod">
          <ac:chgData name="James SEARBY" userId="f5a8e828-329a-465e-9807-122d33517f8b" providerId="ADAL" clId="{AAE01E4F-8B57-47A4-9CD6-02C8D4DE366A}" dt="2022-09-22T08:26:23.068" v="10168"/>
          <ac:spMkLst>
            <pc:docMk/>
            <pc:sldMk cId="4287105671" sldId="1837"/>
            <ac:spMk id="14" creationId="{BC77984C-07E6-408F-BA62-A9EEAF8FF1C6}"/>
          </ac:spMkLst>
        </pc:spChg>
        <pc:spChg chg="add mod">
          <ac:chgData name="James SEARBY" userId="f5a8e828-329a-465e-9807-122d33517f8b" providerId="ADAL" clId="{AAE01E4F-8B57-47A4-9CD6-02C8D4DE366A}" dt="2022-09-20T14:23:56.676" v="7728" actId="1076"/>
          <ac:spMkLst>
            <pc:docMk/>
            <pc:sldMk cId="4287105671" sldId="1837"/>
            <ac:spMk id="22" creationId="{C9780200-3BA5-4D8B-9D61-8B9067920063}"/>
          </ac:spMkLst>
        </pc:spChg>
        <pc:picChg chg="add mod">
          <ac:chgData name="James SEARBY" userId="f5a8e828-329a-465e-9807-122d33517f8b" providerId="ADAL" clId="{AAE01E4F-8B57-47A4-9CD6-02C8D4DE366A}" dt="2022-09-22T08:26:59.404" v="10177" actId="1076"/>
          <ac:picMkLst>
            <pc:docMk/>
            <pc:sldMk cId="4287105671" sldId="1837"/>
            <ac:picMk id="6" creationId="{B48D3847-FD8E-44F5-BC0B-EFC6ED388D8B}"/>
          </ac:picMkLst>
        </pc:picChg>
        <pc:picChg chg="add mod">
          <ac:chgData name="James SEARBY" userId="f5a8e828-329a-465e-9807-122d33517f8b" providerId="ADAL" clId="{AAE01E4F-8B57-47A4-9CD6-02C8D4DE366A}" dt="2022-09-22T08:27:19.291" v="10184" actId="1076"/>
          <ac:picMkLst>
            <pc:docMk/>
            <pc:sldMk cId="4287105671" sldId="1837"/>
            <ac:picMk id="7" creationId="{23C13EFB-AD7C-4994-9DE5-61CD76AE4062}"/>
          </ac:picMkLst>
        </pc:picChg>
        <pc:picChg chg="add del mod">
          <ac:chgData name="James SEARBY" userId="f5a8e828-329a-465e-9807-122d33517f8b" providerId="ADAL" clId="{AAE01E4F-8B57-47A4-9CD6-02C8D4DE366A}" dt="2022-09-22T08:27:15.016" v="10182" actId="478"/>
          <ac:picMkLst>
            <pc:docMk/>
            <pc:sldMk cId="4287105671" sldId="1837"/>
            <ac:picMk id="8" creationId="{76B24BD2-25A5-46F8-A751-5DB6FF743A55}"/>
          </ac:picMkLst>
        </pc:picChg>
        <pc:picChg chg="add mod">
          <ac:chgData name="James SEARBY" userId="f5a8e828-329a-465e-9807-122d33517f8b" providerId="ADAL" clId="{AAE01E4F-8B57-47A4-9CD6-02C8D4DE366A}" dt="2022-09-20T14:23:38.405" v="7694" actId="1076"/>
          <ac:picMkLst>
            <pc:docMk/>
            <pc:sldMk cId="4287105671" sldId="1837"/>
            <ac:picMk id="11" creationId="{9CCE4093-C1E1-466B-A8DE-CF75A61FF527}"/>
          </ac:picMkLst>
        </pc:picChg>
        <pc:picChg chg="add mod">
          <ac:chgData name="James SEARBY" userId="f5a8e828-329a-465e-9807-122d33517f8b" providerId="ADAL" clId="{AAE01E4F-8B57-47A4-9CD6-02C8D4DE366A}" dt="2022-09-22T08:27:03.251" v="10179" actId="1076"/>
          <ac:picMkLst>
            <pc:docMk/>
            <pc:sldMk cId="4287105671" sldId="1837"/>
            <ac:picMk id="13" creationId="{F9416CE3-D789-4246-A932-4FB79ED68CEA}"/>
          </ac:picMkLst>
        </pc:picChg>
        <pc:picChg chg="add mod">
          <ac:chgData name="James SEARBY" userId="f5a8e828-329a-465e-9807-122d33517f8b" providerId="ADAL" clId="{AAE01E4F-8B57-47A4-9CD6-02C8D4DE366A}" dt="2022-09-22T08:27:06.767" v="10181" actId="1076"/>
          <ac:picMkLst>
            <pc:docMk/>
            <pc:sldMk cId="4287105671" sldId="1837"/>
            <ac:picMk id="16" creationId="{B286EC26-816F-486B-BD67-A3F94900A66D}"/>
          </ac:picMkLst>
        </pc:picChg>
        <pc:picChg chg="add mod">
          <ac:chgData name="James SEARBY" userId="f5a8e828-329a-465e-9807-122d33517f8b" providerId="ADAL" clId="{AAE01E4F-8B57-47A4-9CD6-02C8D4DE366A}" dt="2022-09-22T08:27:04.618" v="10180" actId="1076"/>
          <ac:picMkLst>
            <pc:docMk/>
            <pc:sldMk cId="4287105671" sldId="1837"/>
            <ac:picMk id="18" creationId="{54F37989-83E3-4AB0-8BB0-B59D4F6D4A64}"/>
          </ac:picMkLst>
        </pc:picChg>
        <pc:picChg chg="add del mod">
          <ac:chgData name="James SEARBY" userId="f5a8e828-329a-465e-9807-122d33517f8b" providerId="ADAL" clId="{AAE01E4F-8B57-47A4-9CD6-02C8D4DE366A}" dt="2022-09-22T08:26:47.217" v="10173" actId="478"/>
          <ac:picMkLst>
            <pc:docMk/>
            <pc:sldMk cId="4287105671" sldId="1837"/>
            <ac:picMk id="20" creationId="{6BFD49A5-02F8-49FC-B1C6-4FF0CD5CD63A}"/>
          </ac:picMkLst>
        </pc:picChg>
        <pc:picChg chg="add mod">
          <ac:chgData name="James SEARBY" userId="f5a8e828-329a-465e-9807-122d33517f8b" providerId="ADAL" clId="{AAE01E4F-8B57-47A4-9CD6-02C8D4DE366A}" dt="2022-09-22T09:09:50.708" v="11199" actId="14100"/>
          <ac:picMkLst>
            <pc:docMk/>
            <pc:sldMk cId="4287105671" sldId="1837"/>
            <ac:picMk id="23" creationId="{D151D58C-66FC-4642-95BD-CCDCB24892D8}"/>
          </ac:picMkLst>
        </pc:picChg>
        <pc:picChg chg="add mod">
          <ac:chgData name="James SEARBY" userId="f5a8e828-329a-465e-9807-122d33517f8b" providerId="ADAL" clId="{AAE01E4F-8B57-47A4-9CD6-02C8D4DE366A}" dt="2022-09-22T09:31:15.007" v="11319" actId="1076"/>
          <ac:picMkLst>
            <pc:docMk/>
            <pc:sldMk cId="4287105671" sldId="1837"/>
            <ac:picMk id="24" creationId="{678AFF66-152B-4971-AE59-88C7B031CFC8}"/>
          </ac:picMkLst>
        </pc:picChg>
        <pc:picChg chg="add mod">
          <ac:chgData name="James SEARBY" userId="f5a8e828-329a-465e-9807-122d33517f8b" providerId="ADAL" clId="{AAE01E4F-8B57-47A4-9CD6-02C8D4DE366A}" dt="2022-09-22T09:32:25.674" v="11331" actId="1076"/>
          <ac:picMkLst>
            <pc:docMk/>
            <pc:sldMk cId="4287105671" sldId="1837"/>
            <ac:picMk id="25" creationId="{3E4BEB6B-EBE0-4E40-8673-D689870BD68B}"/>
          </ac:picMkLst>
        </pc:picChg>
        <pc:picChg chg="add mod">
          <ac:chgData name="James SEARBY" userId="f5a8e828-329a-465e-9807-122d33517f8b" providerId="ADAL" clId="{AAE01E4F-8B57-47A4-9CD6-02C8D4DE366A}" dt="2022-09-22T09:42:12.705" v="11385" actId="1076"/>
          <ac:picMkLst>
            <pc:docMk/>
            <pc:sldMk cId="4287105671" sldId="1837"/>
            <ac:picMk id="26" creationId="{5CF963F5-DB03-4F94-B305-431F09F65474}"/>
          </ac:picMkLst>
        </pc:picChg>
        <pc:picChg chg="add del mod">
          <ac:chgData name="James SEARBY" userId="f5a8e828-329a-465e-9807-122d33517f8b" providerId="ADAL" clId="{AAE01E4F-8B57-47A4-9CD6-02C8D4DE366A}" dt="2022-09-22T09:32:20.071" v="11328" actId="478"/>
          <ac:picMkLst>
            <pc:docMk/>
            <pc:sldMk cId="4287105671" sldId="1837"/>
            <ac:picMk id="1026" creationId="{F663E149-BCAC-409A-B705-00F21E919EEE}"/>
          </ac:picMkLst>
        </pc:picChg>
        <pc:picChg chg="add del mod">
          <ac:chgData name="James SEARBY" userId="f5a8e828-329a-465e-9807-122d33517f8b" providerId="ADAL" clId="{AAE01E4F-8B57-47A4-9CD6-02C8D4DE366A}" dt="2022-09-22T09:32:19.236" v="11327" actId="478"/>
          <ac:picMkLst>
            <pc:docMk/>
            <pc:sldMk cId="4287105671" sldId="1837"/>
            <ac:picMk id="1028" creationId="{725114E0-ECC4-449E-82AE-08E844EE9872}"/>
          </ac:picMkLst>
        </pc:picChg>
        <pc:picChg chg="add mod">
          <ac:chgData name="James SEARBY" userId="f5a8e828-329a-465e-9807-122d33517f8b" providerId="ADAL" clId="{AAE01E4F-8B57-47A4-9CD6-02C8D4DE366A}" dt="2022-09-22T09:32:21.964" v="11329" actId="1076"/>
          <ac:picMkLst>
            <pc:docMk/>
            <pc:sldMk cId="4287105671" sldId="1837"/>
            <ac:picMk id="1030" creationId="{EC1B0AAA-6EF5-4AD6-B698-7EB73854CB9B}"/>
          </ac:picMkLst>
        </pc:picChg>
        <pc:picChg chg="add mod">
          <ac:chgData name="James SEARBY" userId="f5a8e828-329a-465e-9807-122d33517f8b" providerId="ADAL" clId="{AAE01E4F-8B57-47A4-9CD6-02C8D4DE366A}" dt="2022-09-22T09:32:23.821" v="11330" actId="1076"/>
          <ac:picMkLst>
            <pc:docMk/>
            <pc:sldMk cId="4287105671" sldId="1837"/>
            <ac:picMk id="1032" creationId="{1ED4604C-B921-4A5E-AC5D-43EC3B643D95}"/>
          </ac:picMkLst>
        </pc:picChg>
      </pc:sldChg>
      <pc:sldChg chg="del">
        <pc:chgData name="James SEARBY" userId="f5a8e828-329a-465e-9807-122d33517f8b" providerId="ADAL" clId="{AAE01E4F-8B57-47A4-9CD6-02C8D4DE366A}" dt="2022-09-22T12:38:23.938" v="12313" actId="47"/>
        <pc:sldMkLst>
          <pc:docMk/>
          <pc:sldMk cId="1526422602" sldId="1838"/>
        </pc:sldMkLst>
      </pc:sldChg>
      <pc:sldChg chg="delSp modSp add del mod modAnim">
        <pc:chgData name="James SEARBY" userId="f5a8e828-329a-465e-9807-122d33517f8b" providerId="ADAL" clId="{AAE01E4F-8B57-47A4-9CD6-02C8D4DE366A}" dt="2022-09-20T15:33:01.191" v="8213" actId="47"/>
        <pc:sldMkLst>
          <pc:docMk/>
          <pc:sldMk cId="1985418022" sldId="1838"/>
        </pc:sldMkLst>
        <pc:spChg chg="del">
          <ac:chgData name="James SEARBY" userId="f5a8e828-329a-465e-9807-122d33517f8b" providerId="ADAL" clId="{AAE01E4F-8B57-47A4-9CD6-02C8D4DE366A}" dt="2022-09-20T15:28:54.067" v="8172" actId="478"/>
          <ac:spMkLst>
            <pc:docMk/>
            <pc:sldMk cId="1985418022" sldId="1838"/>
            <ac:spMk id="42" creationId="{DA0C4788-7E76-48B7-ABFB-F49A903DBB4E}"/>
          </ac:spMkLst>
        </pc:spChg>
        <pc:spChg chg="del">
          <ac:chgData name="James SEARBY" userId="f5a8e828-329a-465e-9807-122d33517f8b" providerId="ADAL" clId="{AAE01E4F-8B57-47A4-9CD6-02C8D4DE366A}" dt="2022-09-20T15:28:52.267" v="8171" actId="478"/>
          <ac:spMkLst>
            <pc:docMk/>
            <pc:sldMk cId="1985418022" sldId="1838"/>
            <ac:spMk id="43" creationId="{6F3ADE8C-D115-4225-B637-375575AE130A}"/>
          </ac:spMkLst>
        </pc:spChg>
        <pc:grpChg chg="del">
          <ac:chgData name="James SEARBY" userId="f5a8e828-329a-465e-9807-122d33517f8b" providerId="ADAL" clId="{AAE01E4F-8B57-47A4-9CD6-02C8D4DE366A}" dt="2022-09-20T15:27:35.044" v="8036" actId="478"/>
          <ac:grpSpMkLst>
            <pc:docMk/>
            <pc:sldMk cId="1985418022" sldId="1838"/>
            <ac:grpSpMk id="18" creationId="{B02AB32C-8F5E-475F-A225-EF0FAB1F9E19}"/>
          </ac:grpSpMkLst>
        </pc:grpChg>
        <pc:grpChg chg="mod">
          <ac:chgData name="James SEARBY" userId="f5a8e828-329a-465e-9807-122d33517f8b" providerId="ADAL" clId="{AAE01E4F-8B57-47A4-9CD6-02C8D4DE366A}" dt="2022-09-20T15:28:36.786" v="8170" actId="1076"/>
          <ac:grpSpMkLst>
            <pc:docMk/>
            <pc:sldMk cId="1985418022" sldId="1838"/>
            <ac:grpSpMk id="50" creationId="{38F296FC-BD1C-4B3B-B3BF-C31D2FD564ED}"/>
          </ac:grpSpMkLst>
        </pc:grpChg>
        <pc:picChg chg="del">
          <ac:chgData name="James SEARBY" userId="f5a8e828-329a-465e-9807-122d33517f8b" providerId="ADAL" clId="{AAE01E4F-8B57-47A4-9CD6-02C8D4DE366A}" dt="2022-09-20T15:28:18.646" v="8165" actId="478"/>
          <ac:picMkLst>
            <pc:docMk/>
            <pc:sldMk cId="1985418022" sldId="1838"/>
            <ac:picMk id="53" creationId="{DF3C73F6-AE09-4D09-8900-FD76C84DC25C}"/>
          </ac:picMkLst>
        </pc:picChg>
        <pc:picChg chg="mod">
          <ac:chgData name="James SEARBY" userId="f5a8e828-329a-465e-9807-122d33517f8b" providerId="ADAL" clId="{AAE01E4F-8B57-47A4-9CD6-02C8D4DE366A}" dt="2022-09-20T15:29:17.705" v="8180" actId="1076"/>
          <ac:picMkLst>
            <pc:docMk/>
            <pc:sldMk cId="1985418022" sldId="1838"/>
            <ac:picMk id="54" creationId="{E5D19272-41B4-40BB-8D83-751B43D09317}"/>
          </ac:picMkLst>
        </pc:picChg>
        <pc:picChg chg="mod">
          <ac:chgData name="James SEARBY" userId="f5a8e828-329a-465e-9807-122d33517f8b" providerId="ADAL" clId="{AAE01E4F-8B57-47A4-9CD6-02C8D4DE366A}" dt="2022-09-20T15:29:17.705" v="8180" actId="1076"/>
          <ac:picMkLst>
            <pc:docMk/>
            <pc:sldMk cId="1985418022" sldId="1838"/>
            <ac:picMk id="55" creationId="{42D1B1F5-2A6E-4F41-9A20-FD04C6A2D0C5}"/>
          </ac:picMkLst>
        </pc:picChg>
        <pc:picChg chg="mod">
          <ac:chgData name="James SEARBY" userId="f5a8e828-329a-465e-9807-122d33517f8b" providerId="ADAL" clId="{AAE01E4F-8B57-47A4-9CD6-02C8D4DE366A}" dt="2022-09-20T15:29:17.705" v="8180" actId="1076"/>
          <ac:picMkLst>
            <pc:docMk/>
            <pc:sldMk cId="1985418022" sldId="1838"/>
            <ac:picMk id="56" creationId="{12FE1664-D424-4446-8B4B-50F5A084AFAC}"/>
          </ac:picMkLst>
        </pc:picChg>
        <pc:picChg chg="mod">
          <ac:chgData name="James SEARBY" userId="f5a8e828-329a-465e-9807-122d33517f8b" providerId="ADAL" clId="{AAE01E4F-8B57-47A4-9CD6-02C8D4DE366A}" dt="2022-09-20T15:29:17.705" v="8180" actId="1076"/>
          <ac:picMkLst>
            <pc:docMk/>
            <pc:sldMk cId="1985418022" sldId="1838"/>
            <ac:picMk id="57" creationId="{D9055105-1A3B-4258-93F7-B650CFCE6622}"/>
          </ac:picMkLst>
        </pc:picChg>
        <pc:picChg chg="mod">
          <ac:chgData name="James SEARBY" userId="f5a8e828-329a-465e-9807-122d33517f8b" providerId="ADAL" clId="{AAE01E4F-8B57-47A4-9CD6-02C8D4DE366A}" dt="2022-09-20T15:29:17.705" v="8180" actId="1076"/>
          <ac:picMkLst>
            <pc:docMk/>
            <pc:sldMk cId="1985418022" sldId="1838"/>
            <ac:picMk id="58" creationId="{201F69EF-4E1B-4848-8B00-80541BA5DF8B}"/>
          </ac:picMkLst>
        </pc:picChg>
        <pc:picChg chg="mod">
          <ac:chgData name="James SEARBY" userId="f5a8e828-329a-465e-9807-122d33517f8b" providerId="ADAL" clId="{AAE01E4F-8B57-47A4-9CD6-02C8D4DE366A}" dt="2022-09-20T15:29:17.705" v="8180" actId="1076"/>
          <ac:picMkLst>
            <pc:docMk/>
            <pc:sldMk cId="1985418022" sldId="1838"/>
            <ac:picMk id="59" creationId="{E2F65793-5FF3-4DA3-8E73-A466CB20B620}"/>
          </ac:picMkLst>
        </pc:picChg>
        <pc:picChg chg="mod">
          <ac:chgData name="James SEARBY" userId="f5a8e828-329a-465e-9807-122d33517f8b" providerId="ADAL" clId="{AAE01E4F-8B57-47A4-9CD6-02C8D4DE366A}" dt="2022-09-20T15:29:17.705" v="8180" actId="1076"/>
          <ac:picMkLst>
            <pc:docMk/>
            <pc:sldMk cId="1985418022" sldId="1838"/>
            <ac:picMk id="60" creationId="{6B2F22F7-110A-4D08-9167-5CDF24D222B5}"/>
          </ac:picMkLst>
        </pc:picChg>
        <pc:picChg chg="mod">
          <ac:chgData name="James SEARBY" userId="f5a8e828-329a-465e-9807-122d33517f8b" providerId="ADAL" clId="{AAE01E4F-8B57-47A4-9CD6-02C8D4DE366A}" dt="2022-09-20T15:29:17.705" v="8180" actId="1076"/>
          <ac:picMkLst>
            <pc:docMk/>
            <pc:sldMk cId="1985418022" sldId="1838"/>
            <ac:picMk id="61" creationId="{CF3C6DA5-1090-497E-B7C1-2492DD84183D}"/>
          </ac:picMkLst>
        </pc:picChg>
      </pc:sldChg>
      <pc:sldChg chg="addSp delSp modSp mod">
        <pc:chgData name="James SEARBY" userId="f5a8e828-329a-465e-9807-122d33517f8b" providerId="ADAL" clId="{AAE01E4F-8B57-47A4-9CD6-02C8D4DE366A}" dt="2022-09-22T10:06:38.551" v="11643" actId="167"/>
        <pc:sldMkLst>
          <pc:docMk/>
          <pc:sldMk cId="1722558910" sldId="1839"/>
        </pc:sldMkLst>
        <pc:spChg chg="mod">
          <ac:chgData name="James SEARBY" userId="f5a8e828-329a-465e-9807-122d33517f8b" providerId="ADAL" clId="{AAE01E4F-8B57-47A4-9CD6-02C8D4DE366A}" dt="2022-09-22T10:06:23.521" v="11637" actId="164"/>
          <ac:spMkLst>
            <pc:docMk/>
            <pc:sldMk cId="1722558910" sldId="1839"/>
            <ac:spMk id="2" creationId="{9E578837-803C-996E-8044-9D29E8244782}"/>
          </ac:spMkLst>
        </pc:spChg>
        <pc:spChg chg="del">
          <ac:chgData name="James SEARBY" userId="f5a8e828-329a-465e-9807-122d33517f8b" providerId="ADAL" clId="{AAE01E4F-8B57-47A4-9CD6-02C8D4DE366A}" dt="2022-09-21T17:12:56.777" v="9243" actId="478"/>
          <ac:spMkLst>
            <pc:docMk/>
            <pc:sldMk cId="1722558910" sldId="1839"/>
            <ac:spMk id="19" creationId="{422FE512-EC0D-1ECD-82B9-F92989F5A5BD}"/>
          </ac:spMkLst>
        </pc:spChg>
        <pc:spChg chg="mod">
          <ac:chgData name="James SEARBY" userId="f5a8e828-329a-465e-9807-122d33517f8b" providerId="ADAL" clId="{AAE01E4F-8B57-47A4-9CD6-02C8D4DE366A}" dt="2022-09-22T07:33:40.634" v="9829"/>
          <ac:spMkLst>
            <pc:docMk/>
            <pc:sldMk cId="1722558910" sldId="1839"/>
            <ac:spMk id="23" creationId="{9AE29114-4645-470B-89DA-5B046464A3FA}"/>
          </ac:spMkLst>
        </pc:spChg>
        <pc:spChg chg="mod">
          <ac:chgData name="James SEARBY" userId="f5a8e828-329a-465e-9807-122d33517f8b" providerId="ADAL" clId="{AAE01E4F-8B57-47A4-9CD6-02C8D4DE366A}" dt="2022-09-21T17:04:38.839" v="9142"/>
          <ac:spMkLst>
            <pc:docMk/>
            <pc:sldMk cId="1722558910" sldId="1839"/>
            <ac:spMk id="31" creationId="{8CD5BDE0-0329-4486-9A37-1DF503D45858}"/>
          </ac:spMkLst>
        </pc:spChg>
        <pc:spChg chg="mod">
          <ac:chgData name="James SEARBY" userId="f5a8e828-329a-465e-9807-122d33517f8b" providerId="ADAL" clId="{AAE01E4F-8B57-47A4-9CD6-02C8D4DE366A}" dt="2022-09-22T07:36:01.372" v="9865"/>
          <ac:spMkLst>
            <pc:docMk/>
            <pc:sldMk cId="1722558910" sldId="1839"/>
            <ac:spMk id="42" creationId="{A702BA6A-1F68-4F8B-82BE-DF0473767C0B}"/>
          </ac:spMkLst>
        </pc:spChg>
        <pc:spChg chg="add mod">
          <ac:chgData name="James SEARBY" userId="f5a8e828-329a-465e-9807-122d33517f8b" providerId="ADAL" clId="{AAE01E4F-8B57-47A4-9CD6-02C8D4DE366A}" dt="2022-09-22T10:06:23.521" v="11637" actId="164"/>
          <ac:spMkLst>
            <pc:docMk/>
            <pc:sldMk cId="1722558910" sldId="1839"/>
            <ac:spMk id="43" creationId="{887DAECB-9CA4-4A04-B8BC-6293542DDE2A}"/>
          </ac:spMkLst>
        </pc:spChg>
        <pc:grpChg chg="add mod ord">
          <ac:chgData name="James SEARBY" userId="f5a8e828-329a-465e-9807-122d33517f8b" providerId="ADAL" clId="{AAE01E4F-8B57-47A4-9CD6-02C8D4DE366A}" dt="2022-09-22T10:06:38.551" v="11643" actId="167"/>
          <ac:grpSpMkLst>
            <pc:docMk/>
            <pc:sldMk cId="1722558910" sldId="1839"/>
            <ac:grpSpMk id="14" creationId="{42111E63-9F87-40AA-8081-88EE651B4B6E}"/>
          </ac:grpSpMkLst>
        </pc:grpChg>
        <pc:grpChg chg="del mod">
          <ac:chgData name="James SEARBY" userId="f5a8e828-329a-465e-9807-122d33517f8b" providerId="ADAL" clId="{AAE01E4F-8B57-47A4-9CD6-02C8D4DE366A}" dt="2022-09-21T17:13:50.444" v="9249" actId="478"/>
          <ac:grpSpMkLst>
            <pc:docMk/>
            <pc:sldMk cId="1722558910" sldId="1839"/>
            <ac:grpSpMk id="15" creationId="{FC6BBC34-5C8A-1EA6-11CB-4C5C02431420}"/>
          </ac:grpSpMkLst>
        </pc:grpChg>
        <pc:grpChg chg="del mod">
          <ac:chgData name="James SEARBY" userId="f5a8e828-329a-465e-9807-122d33517f8b" providerId="ADAL" clId="{AAE01E4F-8B57-47A4-9CD6-02C8D4DE366A}" dt="2022-09-21T17:22:40.228" v="9310" actId="165"/>
          <ac:grpSpMkLst>
            <pc:docMk/>
            <pc:sldMk cId="1722558910" sldId="1839"/>
            <ac:grpSpMk id="18" creationId="{B6422396-54AD-A62B-E47E-23116563D162}"/>
          </ac:grpSpMkLst>
        </pc:grpChg>
        <pc:grpChg chg="del">
          <ac:chgData name="James SEARBY" userId="f5a8e828-329a-465e-9807-122d33517f8b" providerId="ADAL" clId="{AAE01E4F-8B57-47A4-9CD6-02C8D4DE366A}" dt="2022-09-21T17:04:38.670" v="9141" actId="478"/>
          <ac:grpSpMkLst>
            <pc:docMk/>
            <pc:sldMk cId="1722558910" sldId="1839"/>
            <ac:grpSpMk id="20" creationId="{572E3EF1-C0E6-0D4B-7A41-4995074A3C15}"/>
          </ac:grpSpMkLst>
        </pc:grpChg>
        <pc:grpChg chg="add mod">
          <ac:chgData name="James SEARBY" userId="f5a8e828-329a-465e-9807-122d33517f8b" providerId="ADAL" clId="{AAE01E4F-8B57-47A4-9CD6-02C8D4DE366A}" dt="2022-09-22T07:33:40.634" v="9829"/>
          <ac:grpSpMkLst>
            <pc:docMk/>
            <pc:sldMk cId="1722558910" sldId="1839"/>
            <ac:grpSpMk id="21" creationId="{400F1620-4A51-4F51-8CCE-9E054F155881}"/>
          </ac:grpSpMkLst>
        </pc:grpChg>
        <pc:grpChg chg="add mod ord">
          <ac:chgData name="James SEARBY" userId="f5a8e828-329a-465e-9807-122d33517f8b" providerId="ADAL" clId="{AAE01E4F-8B57-47A4-9CD6-02C8D4DE366A}" dt="2022-09-22T08:18:49.941" v="10131" actId="167"/>
          <ac:grpSpMkLst>
            <pc:docMk/>
            <pc:sldMk cId="1722558910" sldId="1839"/>
            <ac:grpSpMk id="24" creationId="{3CFCEA74-6200-45F1-8663-977CCF337FB1}"/>
          </ac:grpSpMkLst>
        </pc:grpChg>
        <pc:grpChg chg="del">
          <ac:chgData name="James SEARBY" userId="f5a8e828-329a-465e-9807-122d33517f8b" providerId="ADAL" clId="{AAE01E4F-8B57-47A4-9CD6-02C8D4DE366A}" dt="2022-09-22T07:36:01.057" v="9864" actId="478"/>
          <ac:grpSpMkLst>
            <pc:docMk/>
            <pc:sldMk cId="1722558910" sldId="1839"/>
            <ac:grpSpMk id="25" creationId="{475F11D8-D4A5-4030-63A6-BC8B842F3AB4}"/>
          </ac:grpSpMkLst>
        </pc:grpChg>
        <pc:grpChg chg="add del mod">
          <ac:chgData name="James SEARBY" userId="f5a8e828-329a-465e-9807-122d33517f8b" providerId="ADAL" clId="{AAE01E4F-8B57-47A4-9CD6-02C8D4DE366A}" dt="2022-09-22T07:33:40.304" v="9828" actId="478"/>
          <ac:grpSpMkLst>
            <pc:docMk/>
            <pc:sldMk cId="1722558910" sldId="1839"/>
            <ac:grpSpMk id="30" creationId="{298146EE-4389-453A-B7BF-39590E398B5F}"/>
          </ac:grpSpMkLst>
        </pc:grpChg>
        <pc:picChg chg="add del mod ord">
          <ac:chgData name="James SEARBY" userId="f5a8e828-329a-465e-9807-122d33517f8b" providerId="ADAL" clId="{AAE01E4F-8B57-47A4-9CD6-02C8D4DE366A}" dt="2022-09-22T08:18:17.580" v="10119" actId="478"/>
          <ac:picMkLst>
            <pc:docMk/>
            <pc:sldMk cId="1722558910" sldId="1839"/>
            <ac:picMk id="3" creationId="{A1D2A86C-3C8C-421F-AFE3-12FB12C33347}"/>
          </ac:picMkLst>
        </pc:picChg>
        <pc:picChg chg="add mod ord">
          <ac:chgData name="James SEARBY" userId="f5a8e828-329a-465e-9807-122d33517f8b" providerId="ADAL" clId="{AAE01E4F-8B57-47A4-9CD6-02C8D4DE366A}" dt="2022-09-22T08:19:15.340" v="10132" actId="1076"/>
          <ac:picMkLst>
            <pc:docMk/>
            <pc:sldMk cId="1722558910" sldId="1839"/>
            <ac:picMk id="5" creationId="{CA197602-975D-4C5F-8154-D487555BA3F4}"/>
          </ac:picMkLst>
        </pc:picChg>
        <pc:picChg chg="add mod ord">
          <ac:chgData name="James SEARBY" userId="f5a8e828-329a-465e-9807-122d33517f8b" providerId="ADAL" clId="{AAE01E4F-8B57-47A4-9CD6-02C8D4DE366A}" dt="2022-09-22T08:59:09.251" v="11161" actId="167"/>
          <ac:picMkLst>
            <pc:docMk/>
            <pc:sldMk cId="1722558910" sldId="1839"/>
            <ac:picMk id="11" creationId="{D87B6A9E-203F-4011-ABC9-0400C5EE5598}"/>
          </ac:picMkLst>
        </pc:picChg>
        <pc:picChg chg="del mod">
          <ac:chgData name="James SEARBY" userId="f5a8e828-329a-465e-9807-122d33517f8b" providerId="ADAL" clId="{AAE01E4F-8B57-47A4-9CD6-02C8D4DE366A}" dt="2022-09-22T08:16:41.214" v="10112" actId="478"/>
          <ac:picMkLst>
            <pc:docMk/>
            <pc:sldMk cId="1722558910" sldId="1839"/>
            <ac:picMk id="13" creationId="{B5C7D215-2008-DE59-3E4A-DB6D578F2291}"/>
          </ac:picMkLst>
        </pc:picChg>
        <pc:picChg chg="del mod topLvl">
          <ac:chgData name="James SEARBY" userId="f5a8e828-329a-465e-9807-122d33517f8b" providerId="ADAL" clId="{AAE01E4F-8B57-47A4-9CD6-02C8D4DE366A}" dt="2022-09-21T17:22:42.085" v="9311" actId="478"/>
          <ac:picMkLst>
            <pc:docMk/>
            <pc:sldMk cId="1722558910" sldId="1839"/>
            <ac:picMk id="14" creationId="{39BFB193-E8D7-8AF5-2F18-C21C7B1D0B01}"/>
          </ac:picMkLst>
        </pc:picChg>
        <pc:picChg chg="del mod">
          <ac:chgData name="James SEARBY" userId="f5a8e828-329a-465e-9807-122d33517f8b" providerId="ADAL" clId="{AAE01E4F-8B57-47A4-9CD6-02C8D4DE366A}" dt="2022-09-21T17:13:50.444" v="9249" actId="478"/>
          <ac:picMkLst>
            <pc:docMk/>
            <pc:sldMk cId="1722558910" sldId="1839"/>
            <ac:picMk id="16" creationId="{72AF33DC-518D-CF6E-5B26-A4E4F78C1A95}"/>
          </ac:picMkLst>
        </pc:picChg>
        <pc:picChg chg="mod topLvl">
          <ac:chgData name="James SEARBY" userId="f5a8e828-329a-465e-9807-122d33517f8b" providerId="ADAL" clId="{AAE01E4F-8B57-47A4-9CD6-02C8D4DE366A}" dt="2022-09-21T17:22:40.228" v="9310" actId="165"/>
          <ac:picMkLst>
            <pc:docMk/>
            <pc:sldMk cId="1722558910" sldId="1839"/>
            <ac:picMk id="17" creationId="{3CF78D11-2D5A-E664-F7B4-8DE871307CE4}"/>
          </ac:picMkLst>
        </pc:picChg>
        <pc:picChg chg="mod">
          <ac:chgData name="James SEARBY" userId="f5a8e828-329a-465e-9807-122d33517f8b" providerId="ADAL" clId="{AAE01E4F-8B57-47A4-9CD6-02C8D4DE366A}" dt="2022-09-22T07:33:40.634" v="9829"/>
          <ac:picMkLst>
            <pc:docMk/>
            <pc:sldMk cId="1722558910" sldId="1839"/>
            <ac:picMk id="22" creationId="{1760BFC7-C148-431D-B67F-A375564DD17E}"/>
          </ac:picMkLst>
        </pc:picChg>
        <pc:picChg chg="mod">
          <ac:chgData name="James SEARBY" userId="f5a8e828-329a-465e-9807-122d33517f8b" providerId="ADAL" clId="{AAE01E4F-8B57-47A4-9CD6-02C8D4DE366A}" dt="2022-09-21T17:04:38.839" v="9142"/>
          <ac:picMkLst>
            <pc:docMk/>
            <pc:sldMk cId="1722558910" sldId="1839"/>
            <ac:picMk id="32" creationId="{9C118012-B152-4F47-B331-C17930C2B673}"/>
          </ac:picMkLst>
        </pc:picChg>
        <pc:picChg chg="add mod ord">
          <ac:chgData name="James SEARBY" userId="f5a8e828-329a-465e-9807-122d33517f8b" providerId="ADAL" clId="{AAE01E4F-8B57-47A4-9CD6-02C8D4DE366A}" dt="2022-09-21T17:13:02.094" v="9245" actId="167"/>
          <ac:picMkLst>
            <pc:docMk/>
            <pc:sldMk cId="1722558910" sldId="1839"/>
            <ac:picMk id="33" creationId="{D5C60969-349A-4F59-AF58-13F3483F2031}"/>
          </ac:picMkLst>
        </pc:picChg>
        <pc:picChg chg="add mod">
          <ac:chgData name="James SEARBY" userId="f5a8e828-329a-465e-9807-122d33517f8b" providerId="ADAL" clId="{AAE01E4F-8B57-47A4-9CD6-02C8D4DE366A}" dt="2022-09-21T17:22:57.490" v="9317" actId="1076"/>
          <ac:picMkLst>
            <pc:docMk/>
            <pc:sldMk cId="1722558910" sldId="1839"/>
            <ac:picMk id="34" creationId="{0442216C-26D5-476B-92B1-95453D52E394}"/>
          </ac:picMkLst>
        </pc:picChg>
        <pc:picChg chg="add mod">
          <ac:chgData name="James SEARBY" userId="f5a8e828-329a-465e-9807-122d33517f8b" providerId="ADAL" clId="{AAE01E4F-8B57-47A4-9CD6-02C8D4DE366A}" dt="2022-09-22T10:04:27.557" v="11628" actId="1076"/>
          <ac:picMkLst>
            <pc:docMk/>
            <pc:sldMk cId="1722558910" sldId="1839"/>
            <ac:picMk id="35" creationId="{78D14E30-4335-44F7-A81C-C4405E794485}"/>
          </ac:picMkLst>
        </pc:picChg>
        <pc:picChg chg="mod">
          <ac:chgData name="James SEARBY" userId="f5a8e828-329a-465e-9807-122d33517f8b" providerId="ADAL" clId="{AAE01E4F-8B57-47A4-9CD6-02C8D4DE366A}" dt="2022-09-22T08:15:47.442" v="10108" actId="1076"/>
          <ac:picMkLst>
            <pc:docMk/>
            <pc:sldMk cId="1722558910" sldId="1839"/>
            <ac:picMk id="39" creationId="{620A8E25-7BBA-F579-72E3-5CD3A0E7C3B2}"/>
          </ac:picMkLst>
        </pc:picChg>
        <pc:picChg chg="mod">
          <ac:chgData name="James SEARBY" userId="f5a8e828-329a-465e-9807-122d33517f8b" providerId="ADAL" clId="{AAE01E4F-8B57-47A4-9CD6-02C8D4DE366A}" dt="2022-09-22T07:36:01.372" v="9865"/>
          <ac:picMkLst>
            <pc:docMk/>
            <pc:sldMk cId="1722558910" sldId="1839"/>
            <ac:picMk id="40" creationId="{B89C2508-242D-4CAC-A8CB-FF124FD383FD}"/>
          </ac:picMkLst>
        </pc:picChg>
      </pc:sldChg>
      <pc:sldChg chg="addSp delSp modSp del mod">
        <pc:chgData name="James SEARBY" userId="f5a8e828-329a-465e-9807-122d33517f8b" providerId="ADAL" clId="{AAE01E4F-8B57-47A4-9CD6-02C8D4DE366A}" dt="2022-09-23T13:19:27.103" v="13416" actId="47"/>
        <pc:sldMkLst>
          <pc:docMk/>
          <pc:sldMk cId="887306646" sldId="1840"/>
        </pc:sldMkLst>
        <pc:spChg chg="mod">
          <ac:chgData name="James SEARBY" userId="f5a8e828-329a-465e-9807-122d33517f8b" providerId="ADAL" clId="{AAE01E4F-8B57-47A4-9CD6-02C8D4DE366A}" dt="2022-09-22T07:33:46.900" v="9831"/>
          <ac:spMkLst>
            <pc:docMk/>
            <pc:sldMk cId="887306646" sldId="1840"/>
            <ac:spMk id="18" creationId="{A5B4BE7B-F1DF-406F-9DD7-F303B67603FE}"/>
          </ac:spMkLst>
        </pc:spChg>
        <pc:spChg chg="mod">
          <ac:chgData name="James SEARBY" userId="f5a8e828-329a-465e-9807-122d33517f8b" providerId="ADAL" clId="{AAE01E4F-8B57-47A4-9CD6-02C8D4DE366A}" dt="2022-09-21T17:04:41.433" v="9144"/>
          <ac:spMkLst>
            <pc:docMk/>
            <pc:sldMk cId="887306646" sldId="1840"/>
            <ac:spMk id="22" creationId="{524F5566-DA54-406B-BD36-67C38BD103D2}"/>
          </ac:spMkLst>
        </pc:spChg>
        <pc:spChg chg="mod">
          <ac:chgData name="James SEARBY" userId="f5a8e828-329a-465e-9807-122d33517f8b" providerId="ADAL" clId="{AAE01E4F-8B57-47A4-9CD6-02C8D4DE366A}" dt="2022-09-22T07:36:16.851" v="9868"/>
          <ac:spMkLst>
            <pc:docMk/>
            <pc:sldMk cId="887306646" sldId="1840"/>
            <ac:spMk id="23" creationId="{E2788332-27FE-427B-B669-5DFA98139D7E}"/>
          </ac:spMkLst>
        </pc:spChg>
        <pc:spChg chg="mod">
          <ac:chgData name="James SEARBY" userId="f5a8e828-329a-465e-9807-122d33517f8b" providerId="ADAL" clId="{AAE01E4F-8B57-47A4-9CD6-02C8D4DE366A}" dt="2022-09-21T17:16:12.108" v="9277"/>
          <ac:spMkLst>
            <pc:docMk/>
            <pc:sldMk cId="887306646" sldId="1840"/>
            <ac:spMk id="25" creationId="{CCA79354-BA3C-473A-83D1-7F4BA5204C6E}"/>
          </ac:spMkLst>
        </pc:spChg>
        <pc:grpChg chg="del mod topLvl">
          <ac:chgData name="James SEARBY" userId="f5a8e828-329a-465e-9807-122d33517f8b" providerId="ADAL" clId="{AAE01E4F-8B57-47A4-9CD6-02C8D4DE366A}" dt="2022-09-21T17:23:17.346" v="9320" actId="165"/>
          <ac:grpSpMkLst>
            <pc:docMk/>
            <pc:sldMk cId="887306646" sldId="1840"/>
            <ac:grpSpMk id="15" creationId="{9FC24370-6272-48C1-B323-35438587D96B}"/>
          </ac:grpSpMkLst>
        </pc:grpChg>
        <pc:grpChg chg="add mod">
          <ac:chgData name="James SEARBY" userId="f5a8e828-329a-465e-9807-122d33517f8b" providerId="ADAL" clId="{AAE01E4F-8B57-47A4-9CD6-02C8D4DE366A}" dt="2022-09-22T07:33:46.900" v="9831"/>
          <ac:grpSpMkLst>
            <pc:docMk/>
            <pc:sldMk cId="887306646" sldId="1840"/>
            <ac:grpSpMk id="16" creationId="{6A9B8D20-21A5-4884-AB6E-F3CFBA03DFD5}"/>
          </ac:grpSpMkLst>
        </pc:grpChg>
        <pc:grpChg chg="add del mod">
          <ac:chgData name="James SEARBY" userId="f5a8e828-329a-465e-9807-122d33517f8b" providerId="ADAL" clId="{AAE01E4F-8B57-47A4-9CD6-02C8D4DE366A}" dt="2022-09-21T17:16:11.886" v="9276" actId="478"/>
          <ac:grpSpMkLst>
            <pc:docMk/>
            <pc:sldMk cId="887306646" sldId="1840"/>
            <ac:grpSpMk id="21" creationId="{381FD18C-DA9D-4782-935A-F04532141702}"/>
          </ac:grpSpMkLst>
        </pc:grpChg>
        <pc:grpChg chg="add mod">
          <ac:chgData name="James SEARBY" userId="f5a8e828-329a-465e-9807-122d33517f8b" providerId="ADAL" clId="{AAE01E4F-8B57-47A4-9CD6-02C8D4DE366A}" dt="2022-09-22T07:36:16.851" v="9868"/>
          <ac:grpSpMkLst>
            <pc:docMk/>
            <pc:sldMk cId="887306646" sldId="1840"/>
            <ac:grpSpMk id="21" creationId="{98DB550A-3D62-410E-AA33-62E3AF1CA20E}"/>
          </ac:grpSpMkLst>
        </pc:grpChg>
        <pc:grpChg chg="add del mod">
          <ac:chgData name="James SEARBY" userId="f5a8e828-329a-465e-9807-122d33517f8b" providerId="ADAL" clId="{AAE01E4F-8B57-47A4-9CD6-02C8D4DE366A}" dt="2022-09-22T07:33:46.564" v="9830" actId="478"/>
          <ac:grpSpMkLst>
            <pc:docMk/>
            <pc:sldMk cId="887306646" sldId="1840"/>
            <ac:grpSpMk id="24" creationId="{F7C2A4B8-A352-4250-A46F-0BA8BC91EB68}"/>
          </ac:grpSpMkLst>
        </pc:grpChg>
        <pc:grpChg chg="del mod">
          <ac:chgData name="James SEARBY" userId="f5a8e828-329a-465e-9807-122d33517f8b" providerId="ADAL" clId="{AAE01E4F-8B57-47A4-9CD6-02C8D4DE366A}" dt="2022-09-21T17:22:16.604" v="9308" actId="165"/>
          <ac:grpSpMkLst>
            <pc:docMk/>
            <pc:sldMk cId="887306646" sldId="1840"/>
            <ac:grpSpMk id="35" creationId="{6BDD9CCD-8C48-50CD-96DC-A8F6BAFCAF16}"/>
          </ac:grpSpMkLst>
        </pc:grpChg>
        <pc:grpChg chg="del">
          <ac:chgData name="James SEARBY" userId="f5a8e828-329a-465e-9807-122d33517f8b" providerId="ADAL" clId="{AAE01E4F-8B57-47A4-9CD6-02C8D4DE366A}" dt="2022-09-21T17:04:41.264" v="9143" actId="478"/>
          <ac:grpSpMkLst>
            <pc:docMk/>
            <pc:sldMk cId="887306646" sldId="1840"/>
            <ac:grpSpMk id="36" creationId="{FAEAE932-7169-F258-F0B6-1835708FBADC}"/>
          </ac:grpSpMkLst>
        </pc:grpChg>
        <pc:grpChg chg="del">
          <ac:chgData name="James SEARBY" userId="f5a8e828-329a-465e-9807-122d33517f8b" providerId="ADAL" clId="{AAE01E4F-8B57-47A4-9CD6-02C8D4DE366A}" dt="2022-09-22T07:36:16.580" v="9867" actId="478"/>
          <ac:grpSpMkLst>
            <pc:docMk/>
            <pc:sldMk cId="887306646" sldId="1840"/>
            <ac:grpSpMk id="41" creationId="{44B3EC82-0060-8E36-AAFE-AA1C560A7732}"/>
          </ac:grpSpMkLst>
        </pc:grpChg>
        <pc:picChg chg="mod topLvl">
          <ac:chgData name="James SEARBY" userId="f5a8e828-329a-465e-9807-122d33517f8b" providerId="ADAL" clId="{AAE01E4F-8B57-47A4-9CD6-02C8D4DE366A}" dt="2022-09-22T08:21:17.733" v="10137" actId="1076"/>
          <ac:picMkLst>
            <pc:docMk/>
            <pc:sldMk cId="887306646" sldId="1840"/>
            <ac:picMk id="6" creationId="{C3A8BB0C-D1BE-4BFE-8258-9810BEFAA84B}"/>
          </ac:picMkLst>
        </pc:picChg>
        <pc:picChg chg="mod">
          <ac:chgData name="James SEARBY" userId="f5a8e828-329a-465e-9807-122d33517f8b" providerId="ADAL" clId="{AAE01E4F-8B57-47A4-9CD6-02C8D4DE366A}" dt="2022-09-22T07:33:46.900" v="9831"/>
          <ac:picMkLst>
            <pc:docMk/>
            <pc:sldMk cId="887306646" sldId="1840"/>
            <ac:picMk id="17" creationId="{0520B764-4F41-441B-8D14-43E089082A7C}"/>
          </ac:picMkLst>
        </pc:picChg>
        <pc:picChg chg="mod topLvl">
          <ac:chgData name="James SEARBY" userId="f5a8e828-329a-465e-9807-122d33517f8b" providerId="ADAL" clId="{AAE01E4F-8B57-47A4-9CD6-02C8D4DE366A}" dt="2022-09-22T08:21:16.649" v="10136" actId="1076"/>
          <ac:picMkLst>
            <pc:docMk/>
            <pc:sldMk cId="887306646" sldId="1840"/>
            <ac:picMk id="19" creationId="{4A6303D1-FDA7-4023-925B-1AD3DE059B51}"/>
          </ac:picMkLst>
        </pc:picChg>
        <pc:picChg chg="mod topLvl">
          <ac:chgData name="James SEARBY" userId="f5a8e828-329a-465e-9807-122d33517f8b" providerId="ADAL" clId="{AAE01E4F-8B57-47A4-9CD6-02C8D4DE366A}" dt="2022-09-22T08:21:16.649" v="10136" actId="1076"/>
          <ac:picMkLst>
            <pc:docMk/>
            <pc:sldMk cId="887306646" sldId="1840"/>
            <ac:picMk id="20" creationId="{86A6CAB6-41D6-48D0-AE36-F05F6D404257}"/>
          </ac:picMkLst>
        </pc:picChg>
        <pc:picChg chg="mod">
          <ac:chgData name="James SEARBY" userId="f5a8e828-329a-465e-9807-122d33517f8b" providerId="ADAL" clId="{AAE01E4F-8B57-47A4-9CD6-02C8D4DE366A}" dt="2022-09-22T07:36:16.851" v="9868"/>
          <ac:picMkLst>
            <pc:docMk/>
            <pc:sldMk cId="887306646" sldId="1840"/>
            <ac:picMk id="22" creationId="{C20B51A0-8BC4-4D97-A51F-97206C6365A5}"/>
          </ac:picMkLst>
        </pc:picChg>
        <pc:picChg chg="mod">
          <ac:chgData name="James SEARBY" userId="f5a8e828-329a-465e-9807-122d33517f8b" providerId="ADAL" clId="{AAE01E4F-8B57-47A4-9CD6-02C8D4DE366A}" dt="2022-09-21T17:04:41.433" v="9144"/>
          <ac:picMkLst>
            <pc:docMk/>
            <pc:sldMk cId="887306646" sldId="1840"/>
            <ac:picMk id="23" creationId="{592036F1-2A9C-4CA4-A6E6-D20A1ED95653}"/>
          </ac:picMkLst>
        </pc:picChg>
        <pc:picChg chg="mod">
          <ac:chgData name="James SEARBY" userId="f5a8e828-329a-465e-9807-122d33517f8b" providerId="ADAL" clId="{AAE01E4F-8B57-47A4-9CD6-02C8D4DE366A}" dt="2022-09-21T17:16:12.108" v="9277"/>
          <ac:picMkLst>
            <pc:docMk/>
            <pc:sldMk cId="887306646" sldId="1840"/>
            <ac:picMk id="26" creationId="{6DF69D38-097C-4E40-B985-6FF4BF743398}"/>
          </ac:picMkLst>
        </pc:picChg>
        <pc:picChg chg="del mod topLvl">
          <ac:chgData name="James SEARBY" userId="f5a8e828-329a-465e-9807-122d33517f8b" providerId="ADAL" clId="{AAE01E4F-8B57-47A4-9CD6-02C8D4DE366A}" dt="2022-09-22T08:21:11.650" v="10133" actId="478"/>
          <ac:picMkLst>
            <pc:docMk/>
            <pc:sldMk cId="887306646" sldId="1840"/>
            <ac:picMk id="28" creationId="{45ED8698-9331-47C1-8558-F370BE8C291E}"/>
          </ac:picMkLst>
        </pc:picChg>
      </pc:sldChg>
      <pc:sldChg chg="del">
        <pc:chgData name="James SEARBY" userId="f5a8e828-329a-465e-9807-122d33517f8b" providerId="ADAL" clId="{AAE01E4F-8B57-47A4-9CD6-02C8D4DE366A}" dt="2022-09-22T12:37:56.215" v="12302" actId="47"/>
        <pc:sldMkLst>
          <pc:docMk/>
          <pc:sldMk cId="2513301676" sldId="1841"/>
        </pc:sldMkLst>
      </pc:sldChg>
      <pc:sldChg chg="del">
        <pc:chgData name="James SEARBY" userId="f5a8e828-329a-465e-9807-122d33517f8b" providerId="ADAL" clId="{AAE01E4F-8B57-47A4-9CD6-02C8D4DE366A}" dt="2022-09-22T12:38:01.227" v="12307" actId="47"/>
        <pc:sldMkLst>
          <pc:docMk/>
          <pc:sldMk cId="294313670" sldId="1842"/>
        </pc:sldMkLst>
      </pc:sldChg>
      <pc:sldChg chg="addSp delSp modSp mod delAnim modAnim">
        <pc:chgData name="James SEARBY" userId="f5a8e828-329a-465e-9807-122d33517f8b" providerId="ADAL" clId="{AAE01E4F-8B57-47A4-9CD6-02C8D4DE366A}" dt="2022-09-22T14:03:25.328" v="12815" actId="21"/>
        <pc:sldMkLst>
          <pc:docMk/>
          <pc:sldMk cId="2481162676" sldId="1843"/>
        </pc:sldMkLst>
        <pc:spChg chg="del">
          <ac:chgData name="James SEARBY" userId="f5a8e828-329a-465e-9807-122d33517f8b" providerId="ADAL" clId="{AAE01E4F-8B57-47A4-9CD6-02C8D4DE366A}" dt="2022-09-21T19:09:23.572" v="9471" actId="478"/>
          <ac:spMkLst>
            <pc:docMk/>
            <pc:sldMk cId="2481162676" sldId="1843"/>
            <ac:spMk id="45" creationId="{2BB4AC75-274B-69BD-16E1-48C2EEFB2590}"/>
          </ac:spMkLst>
        </pc:spChg>
        <pc:spChg chg="add mod">
          <ac:chgData name="James SEARBY" userId="f5a8e828-329a-465e-9807-122d33517f8b" providerId="ADAL" clId="{AAE01E4F-8B57-47A4-9CD6-02C8D4DE366A}" dt="2022-09-21T19:09:10.107" v="9464" actId="1076"/>
          <ac:spMkLst>
            <pc:docMk/>
            <pc:sldMk cId="2481162676" sldId="1843"/>
            <ac:spMk id="49" creationId="{4ABEAFAE-F2B4-47A8-8CE6-90475BE10504}"/>
          </ac:spMkLst>
        </pc:spChg>
        <pc:spChg chg="add mod">
          <ac:chgData name="James SEARBY" userId="f5a8e828-329a-465e-9807-122d33517f8b" providerId="ADAL" clId="{AAE01E4F-8B57-47A4-9CD6-02C8D4DE366A}" dt="2022-09-21T19:09:10.107" v="9464" actId="1076"/>
          <ac:spMkLst>
            <pc:docMk/>
            <pc:sldMk cId="2481162676" sldId="1843"/>
            <ac:spMk id="50" creationId="{BD9BE851-DD6F-4BB7-9EA6-C2BF54D203D0}"/>
          </ac:spMkLst>
        </pc:spChg>
        <pc:spChg chg="add del mod">
          <ac:chgData name="James SEARBY" userId="f5a8e828-329a-465e-9807-122d33517f8b" providerId="ADAL" clId="{AAE01E4F-8B57-47A4-9CD6-02C8D4DE366A}" dt="2022-09-22T14:03:25.328" v="12815" actId="21"/>
          <ac:spMkLst>
            <pc:docMk/>
            <pc:sldMk cId="2481162676" sldId="1843"/>
            <ac:spMk id="69" creationId="{D91B4954-2B50-4F1C-BF7A-26BBBE20A232}"/>
          </ac:spMkLst>
        </pc:spChg>
        <pc:spChg chg="add mod">
          <ac:chgData name="James SEARBY" userId="f5a8e828-329a-465e-9807-122d33517f8b" providerId="ADAL" clId="{AAE01E4F-8B57-47A4-9CD6-02C8D4DE366A}" dt="2022-09-21T19:09:10.107" v="9464" actId="1076"/>
          <ac:spMkLst>
            <pc:docMk/>
            <pc:sldMk cId="2481162676" sldId="1843"/>
            <ac:spMk id="84" creationId="{6B5BAE4C-087E-4458-884D-83CE45B1B4CE}"/>
          </ac:spMkLst>
        </pc:spChg>
        <pc:spChg chg="mod">
          <ac:chgData name="James SEARBY" userId="f5a8e828-329a-465e-9807-122d33517f8b" providerId="ADAL" clId="{AAE01E4F-8B57-47A4-9CD6-02C8D4DE366A}" dt="2022-09-21T19:09:10.107" v="9464" actId="1076"/>
          <ac:spMkLst>
            <pc:docMk/>
            <pc:sldMk cId="2481162676" sldId="1843"/>
            <ac:spMk id="90" creationId="{8251872C-E8EE-4A10-ABDA-5D911DCEA0DA}"/>
          </ac:spMkLst>
        </pc:spChg>
        <pc:spChg chg="mod">
          <ac:chgData name="James SEARBY" userId="f5a8e828-329a-465e-9807-122d33517f8b" providerId="ADAL" clId="{AAE01E4F-8B57-47A4-9CD6-02C8D4DE366A}" dt="2022-09-21T19:09:10.107" v="9464" actId="1076"/>
          <ac:spMkLst>
            <pc:docMk/>
            <pc:sldMk cId="2481162676" sldId="1843"/>
            <ac:spMk id="91" creationId="{F1EAC4D7-E2EE-41CA-B42B-DA0F48D444DA}"/>
          </ac:spMkLst>
        </pc:spChg>
        <pc:spChg chg="mod">
          <ac:chgData name="James SEARBY" userId="f5a8e828-329a-465e-9807-122d33517f8b" providerId="ADAL" clId="{AAE01E4F-8B57-47A4-9CD6-02C8D4DE366A}" dt="2022-09-21T19:09:10.107" v="9464" actId="1076"/>
          <ac:spMkLst>
            <pc:docMk/>
            <pc:sldMk cId="2481162676" sldId="1843"/>
            <ac:spMk id="92" creationId="{434EB11A-6DF1-4307-92C5-E3DB72E85C73}"/>
          </ac:spMkLst>
        </pc:spChg>
        <pc:spChg chg="mod">
          <ac:chgData name="James SEARBY" userId="f5a8e828-329a-465e-9807-122d33517f8b" providerId="ADAL" clId="{AAE01E4F-8B57-47A4-9CD6-02C8D4DE366A}" dt="2022-09-21T19:09:10.107" v="9464" actId="1076"/>
          <ac:spMkLst>
            <pc:docMk/>
            <pc:sldMk cId="2481162676" sldId="1843"/>
            <ac:spMk id="93" creationId="{6B817D79-D47A-4AF0-B72B-8593CD0444D7}"/>
          </ac:spMkLst>
        </pc:spChg>
        <pc:spChg chg="mod">
          <ac:chgData name="James SEARBY" userId="f5a8e828-329a-465e-9807-122d33517f8b" providerId="ADAL" clId="{AAE01E4F-8B57-47A4-9CD6-02C8D4DE366A}" dt="2022-09-21T19:09:10.107" v="9464" actId="1076"/>
          <ac:spMkLst>
            <pc:docMk/>
            <pc:sldMk cId="2481162676" sldId="1843"/>
            <ac:spMk id="94" creationId="{5C6BA2F5-4349-4CA2-B8BB-B20D57E710FF}"/>
          </ac:spMkLst>
        </pc:spChg>
        <pc:spChg chg="mod">
          <ac:chgData name="James SEARBY" userId="f5a8e828-329a-465e-9807-122d33517f8b" providerId="ADAL" clId="{AAE01E4F-8B57-47A4-9CD6-02C8D4DE366A}" dt="2022-09-21T19:09:10.107" v="9464" actId="1076"/>
          <ac:spMkLst>
            <pc:docMk/>
            <pc:sldMk cId="2481162676" sldId="1843"/>
            <ac:spMk id="95" creationId="{F2637FEB-DD93-41FB-AA1A-7C9F8C91BEA0}"/>
          </ac:spMkLst>
        </pc:spChg>
        <pc:spChg chg="mod">
          <ac:chgData name="James SEARBY" userId="f5a8e828-329a-465e-9807-122d33517f8b" providerId="ADAL" clId="{AAE01E4F-8B57-47A4-9CD6-02C8D4DE366A}" dt="2022-09-21T19:09:10.107" v="9464" actId="1076"/>
          <ac:spMkLst>
            <pc:docMk/>
            <pc:sldMk cId="2481162676" sldId="1843"/>
            <ac:spMk id="96" creationId="{AD489D96-3B72-4D69-85D1-BBFC0AA9B929}"/>
          </ac:spMkLst>
        </pc:spChg>
        <pc:spChg chg="mod">
          <ac:chgData name="James SEARBY" userId="f5a8e828-329a-465e-9807-122d33517f8b" providerId="ADAL" clId="{AAE01E4F-8B57-47A4-9CD6-02C8D4DE366A}" dt="2022-09-21T19:09:10.107" v="9464" actId="1076"/>
          <ac:spMkLst>
            <pc:docMk/>
            <pc:sldMk cId="2481162676" sldId="1843"/>
            <ac:spMk id="97" creationId="{BE826BFB-5755-4828-AB6B-F51EE153ED98}"/>
          </ac:spMkLst>
        </pc:spChg>
        <pc:spChg chg="mod">
          <ac:chgData name="James SEARBY" userId="f5a8e828-329a-465e-9807-122d33517f8b" providerId="ADAL" clId="{AAE01E4F-8B57-47A4-9CD6-02C8D4DE366A}" dt="2022-09-21T19:09:10.107" v="9464" actId="1076"/>
          <ac:spMkLst>
            <pc:docMk/>
            <pc:sldMk cId="2481162676" sldId="1843"/>
            <ac:spMk id="98" creationId="{C634CF91-3D2D-4F36-A23C-054EC45E70A3}"/>
          </ac:spMkLst>
        </pc:spChg>
        <pc:spChg chg="mod">
          <ac:chgData name="James SEARBY" userId="f5a8e828-329a-465e-9807-122d33517f8b" providerId="ADAL" clId="{AAE01E4F-8B57-47A4-9CD6-02C8D4DE366A}" dt="2022-09-21T19:09:10.107" v="9464" actId="1076"/>
          <ac:spMkLst>
            <pc:docMk/>
            <pc:sldMk cId="2481162676" sldId="1843"/>
            <ac:spMk id="99" creationId="{2C9F8A4F-DA82-443A-A27E-E72AA5A88B7E}"/>
          </ac:spMkLst>
        </pc:spChg>
        <pc:spChg chg="mod">
          <ac:chgData name="James SEARBY" userId="f5a8e828-329a-465e-9807-122d33517f8b" providerId="ADAL" clId="{AAE01E4F-8B57-47A4-9CD6-02C8D4DE366A}" dt="2022-09-21T19:09:10.107" v="9464" actId="1076"/>
          <ac:spMkLst>
            <pc:docMk/>
            <pc:sldMk cId="2481162676" sldId="1843"/>
            <ac:spMk id="100" creationId="{CE5D454A-75DD-4AC1-AF27-A8E623124458}"/>
          </ac:spMkLst>
        </pc:spChg>
        <pc:spChg chg="add del mod">
          <ac:chgData name="James SEARBY" userId="f5a8e828-329a-465e-9807-122d33517f8b" providerId="ADAL" clId="{AAE01E4F-8B57-47A4-9CD6-02C8D4DE366A}" dt="2022-09-21T19:09:12.190" v="9465" actId="478"/>
          <ac:spMkLst>
            <pc:docMk/>
            <pc:sldMk cId="2481162676" sldId="1843"/>
            <ac:spMk id="104" creationId="{C4F5A228-2077-4581-BCF9-F5323E1FC28E}"/>
          </ac:spMkLst>
        </pc:spChg>
        <pc:spChg chg="add del mod">
          <ac:chgData name="James SEARBY" userId="f5a8e828-329a-465e-9807-122d33517f8b" providerId="ADAL" clId="{AAE01E4F-8B57-47A4-9CD6-02C8D4DE366A}" dt="2022-09-21T19:09:13.340" v="9466" actId="478"/>
          <ac:spMkLst>
            <pc:docMk/>
            <pc:sldMk cId="2481162676" sldId="1843"/>
            <ac:spMk id="106" creationId="{CC772E94-BD28-49E6-9F66-5910C3BF1F90}"/>
          </ac:spMkLst>
        </pc:spChg>
        <pc:spChg chg="add del mod">
          <ac:chgData name="James SEARBY" userId="f5a8e828-329a-465e-9807-122d33517f8b" providerId="ADAL" clId="{AAE01E4F-8B57-47A4-9CD6-02C8D4DE366A}" dt="2022-09-21T19:09:22.523" v="9470"/>
          <ac:spMkLst>
            <pc:docMk/>
            <pc:sldMk cId="2481162676" sldId="1843"/>
            <ac:spMk id="107" creationId="{6DBE73B2-42E0-404C-9696-F8D5C46684F8}"/>
          </ac:spMkLst>
        </pc:spChg>
        <pc:spChg chg="add mod">
          <ac:chgData name="James SEARBY" userId="f5a8e828-329a-465e-9807-122d33517f8b" providerId="ADAL" clId="{AAE01E4F-8B57-47A4-9CD6-02C8D4DE366A}" dt="2022-09-21T19:09:26.675" v="9473" actId="14100"/>
          <ac:spMkLst>
            <pc:docMk/>
            <pc:sldMk cId="2481162676" sldId="1843"/>
            <ac:spMk id="108" creationId="{990E7810-D191-4F89-B0DE-DF06C574A0D6}"/>
          </ac:spMkLst>
        </pc:spChg>
        <pc:spChg chg="mod">
          <ac:chgData name="James SEARBY" userId="f5a8e828-329a-465e-9807-122d33517f8b" providerId="ADAL" clId="{AAE01E4F-8B57-47A4-9CD6-02C8D4DE366A}" dt="2022-09-22T14:03:22.891" v="12814" actId="692"/>
          <ac:spMkLst>
            <pc:docMk/>
            <pc:sldMk cId="2481162676" sldId="1843"/>
            <ac:spMk id="118" creationId="{4798CA52-5CF7-D8C6-52C5-4C989DFD8795}"/>
          </ac:spMkLst>
        </pc:spChg>
        <pc:spChg chg="mod">
          <ac:chgData name="James SEARBY" userId="f5a8e828-329a-465e-9807-122d33517f8b" providerId="ADAL" clId="{AAE01E4F-8B57-47A4-9CD6-02C8D4DE366A}" dt="2022-09-22T14:03:22.891" v="12814" actId="692"/>
          <ac:spMkLst>
            <pc:docMk/>
            <pc:sldMk cId="2481162676" sldId="1843"/>
            <ac:spMk id="119" creationId="{FCA370A0-A657-5EEA-B913-2248ECA65215}"/>
          </ac:spMkLst>
        </pc:spChg>
        <pc:spChg chg="mod">
          <ac:chgData name="James SEARBY" userId="f5a8e828-329a-465e-9807-122d33517f8b" providerId="ADAL" clId="{AAE01E4F-8B57-47A4-9CD6-02C8D4DE366A}" dt="2022-09-22T14:03:22.891" v="12814" actId="692"/>
          <ac:spMkLst>
            <pc:docMk/>
            <pc:sldMk cId="2481162676" sldId="1843"/>
            <ac:spMk id="120" creationId="{4827E21F-A59C-0E2E-6175-0E82147F3668}"/>
          </ac:spMkLst>
        </pc:spChg>
        <pc:spChg chg="mod">
          <ac:chgData name="James SEARBY" userId="f5a8e828-329a-465e-9807-122d33517f8b" providerId="ADAL" clId="{AAE01E4F-8B57-47A4-9CD6-02C8D4DE366A}" dt="2022-09-22T14:03:22.891" v="12814" actId="692"/>
          <ac:spMkLst>
            <pc:docMk/>
            <pc:sldMk cId="2481162676" sldId="1843"/>
            <ac:spMk id="121" creationId="{CFB96654-D811-3595-7CC1-D4C8A9BFF33C}"/>
          </ac:spMkLst>
        </pc:spChg>
        <pc:spChg chg="mod">
          <ac:chgData name="James SEARBY" userId="f5a8e828-329a-465e-9807-122d33517f8b" providerId="ADAL" clId="{AAE01E4F-8B57-47A4-9CD6-02C8D4DE366A}" dt="2022-09-22T14:03:22.891" v="12814" actId="692"/>
          <ac:spMkLst>
            <pc:docMk/>
            <pc:sldMk cId="2481162676" sldId="1843"/>
            <ac:spMk id="122" creationId="{CAD53B11-2F14-B3DA-6457-8B5A822CE916}"/>
          </ac:spMkLst>
        </pc:spChg>
        <pc:spChg chg="mod">
          <ac:chgData name="James SEARBY" userId="f5a8e828-329a-465e-9807-122d33517f8b" providerId="ADAL" clId="{AAE01E4F-8B57-47A4-9CD6-02C8D4DE366A}" dt="2022-09-22T14:03:22.891" v="12814" actId="692"/>
          <ac:spMkLst>
            <pc:docMk/>
            <pc:sldMk cId="2481162676" sldId="1843"/>
            <ac:spMk id="123" creationId="{4BB32785-6173-20E7-125D-8E9FF2DA0083}"/>
          </ac:spMkLst>
        </pc:spChg>
        <pc:spChg chg="mod">
          <ac:chgData name="James SEARBY" userId="f5a8e828-329a-465e-9807-122d33517f8b" providerId="ADAL" clId="{AAE01E4F-8B57-47A4-9CD6-02C8D4DE366A}" dt="2022-09-22T14:03:22.891" v="12814" actId="692"/>
          <ac:spMkLst>
            <pc:docMk/>
            <pc:sldMk cId="2481162676" sldId="1843"/>
            <ac:spMk id="124" creationId="{35B5D58E-7B0B-FC6A-CC4A-F9D236E1681C}"/>
          </ac:spMkLst>
        </pc:spChg>
        <pc:spChg chg="mod">
          <ac:chgData name="James SEARBY" userId="f5a8e828-329a-465e-9807-122d33517f8b" providerId="ADAL" clId="{AAE01E4F-8B57-47A4-9CD6-02C8D4DE366A}" dt="2022-09-22T14:03:22.891" v="12814" actId="692"/>
          <ac:spMkLst>
            <pc:docMk/>
            <pc:sldMk cId="2481162676" sldId="1843"/>
            <ac:spMk id="127" creationId="{05A66372-7735-0DDA-5C1E-FDCC6E6B42B1}"/>
          </ac:spMkLst>
        </pc:spChg>
        <pc:grpChg chg="del">
          <ac:chgData name="James SEARBY" userId="f5a8e828-329a-465e-9807-122d33517f8b" providerId="ADAL" clId="{AAE01E4F-8B57-47A4-9CD6-02C8D4DE366A}" dt="2022-09-21T19:09:04.040" v="9462" actId="478"/>
          <ac:grpSpMkLst>
            <pc:docMk/>
            <pc:sldMk cId="2481162676" sldId="1843"/>
            <ac:grpSpMk id="47" creationId="{3306AE16-3F14-3EE9-2240-D3F473D245B1}"/>
          </ac:grpSpMkLst>
        </pc:grpChg>
        <pc:grpChg chg="add mod">
          <ac:chgData name="James SEARBY" userId="f5a8e828-329a-465e-9807-122d33517f8b" providerId="ADAL" clId="{AAE01E4F-8B57-47A4-9CD6-02C8D4DE366A}" dt="2022-09-21T19:09:10.107" v="9464" actId="1076"/>
          <ac:grpSpMkLst>
            <pc:docMk/>
            <pc:sldMk cId="2481162676" sldId="1843"/>
            <ac:grpSpMk id="86" creationId="{297AED0B-7F85-485C-9EFA-E20BA1A0C983}"/>
          </ac:grpSpMkLst>
        </pc:grpChg>
        <pc:grpChg chg="add mod">
          <ac:chgData name="James SEARBY" userId="f5a8e828-329a-465e-9807-122d33517f8b" providerId="ADAL" clId="{AAE01E4F-8B57-47A4-9CD6-02C8D4DE366A}" dt="2022-09-21T19:09:10.107" v="9464" actId="1076"/>
          <ac:grpSpMkLst>
            <pc:docMk/>
            <pc:sldMk cId="2481162676" sldId="1843"/>
            <ac:grpSpMk id="89" creationId="{0A4DF453-F133-4E89-81EC-C854131AD3DD}"/>
          </ac:grpSpMkLst>
        </pc:grpChg>
        <pc:picChg chg="add del mod">
          <ac:chgData name="James SEARBY" userId="f5a8e828-329a-465e-9807-122d33517f8b" providerId="ADAL" clId="{AAE01E4F-8B57-47A4-9CD6-02C8D4DE366A}" dt="2022-09-21T19:09:04.040" v="9462" actId="478"/>
          <ac:picMkLst>
            <pc:docMk/>
            <pc:sldMk cId="2481162676" sldId="1843"/>
            <ac:picMk id="46" creationId="{8C56C391-8088-45DD-8304-437136CCE082}"/>
          </ac:picMkLst>
        </pc:picChg>
        <pc:picChg chg="del">
          <ac:chgData name="James SEARBY" userId="f5a8e828-329a-465e-9807-122d33517f8b" providerId="ADAL" clId="{AAE01E4F-8B57-47A4-9CD6-02C8D4DE366A}" dt="2022-09-21T19:08:39.718" v="9460" actId="478"/>
          <ac:picMkLst>
            <pc:docMk/>
            <pc:sldMk cId="2481162676" sldId="1843"/>
            <ac:picMk id="81" creationId="{E7303B21-E6D9-87B6-2610-203E5F522AE4}"/>
          </ac:picMkLst>
        </pc:picChg>
        <pc:picChg chg="add mod">
          <ac:chgData name="James SEARBY" userId="f5a8e828-329a-465e-9807-122d33517f8b" providerId="ADAL" clId="{AAE01E4F-8B57-47A4-9CD6-02C8D4DE366A}" dt="2022-09-21T19:09:10.107" v="9464" actId="1076"/>
          <ac:picMkLst>
            <pc:docMk/>
            <pc:sldMk cId="2481162676" sldId="1843"/>
            <ac:picMk id="85" creationId="{120761B7-B519-491B-9ABA-1C30EA411534}"/>
          </ac:picMkLst>
        </pc:picChg>
        <pc:picChg chg="mod">
          <ac:chgData name="James SEARBY" userId="f5a8e828-329a-465e-9807-122d33517f8b" providerId="ADAL" clId="{AAE01E4F-8B57-47A4-9CD6-02C8D4DE366A}" dt="2022-09-21T19:09:10.107" v="9464" actId="1076"/>
          <ac:picMkLst>
            <pc:docMk/>
            <pc:sldMk cId="2481162676" sldId="1843"/>
            <ac:picMk id="87" creationId="{9A0CD02E-D76E-4084-86CB-3799D803872B}"/>
          </ac:picMkLst>
        </pc:picChg>
        <pc:picChg chg="mod">
          <ac:chgData name="James SEARBY" userId="f5a8e828-329a-465e-9807-122d33517f8b" providerId="ADAL" clId="{AAE01E4F-8B57-47A4-9CD6-02C8D4DE366A}" dt="2022-09-21T19:09:10.107" v="9464" actId="1076"/>
          <ac:picMkLst>
            <pc:docMk/>
            <pc:sldMk cId="2481162676" sldId="1843"/>
            <ac:picMk id="88" creationId="{B82C9696-795A-4F8F-98B3-24DB67D7EB70}"/>
          </ac:picMkLst>
        </pc:picChg>
        <pc:picChg chg="mod">
          <ac:chgData name="James SEARBY" userId="f5a8e828-329a-465e-9807-122d33517f8b" providerId="ADAL" clId="{AAE01E4F-8B57-47A4-9CD6-02C8D4DE366A}" dt="2022-09-21T19:09:10.107" v="9464" actId="1076"/>
          <ac:picMkLst>
            <pc:docMk/>
            <pc:sldMk cId="2481162676" sldId="1843"/>
            <ac:picMk id="101" creationId="{E60EFCBF-A84C-4042-BBC5-81F2D3766957}"/>
          </ac:picMkLst>
        </pc:picChg>
        <pc:picChg chg="mod">
          <ac:chgData name="James SEARBY" userId="f5a8e828-329a-465e-9807-122d33517f8b" providerId="ADAL" clId="{AAE01E4F-8B57-47A4-9CD6-02C8D4DE366A}" dt="2022-09-21T19:09:10.107" v="9464" actId="1076"/>
          <ac:picMkLst>
            <pc:docMk/>
            <pc:sldMk cId="2481162676" sldId="1843"/>
            <ac:picMk id="102" creationId="{9C4F628B-8816-4DD3-9D3F-8974892365CD}"/>
          </ac:picMkLst>
        </pc:picChg>
        <pc:picChg chg="mod">
          <ac:chgData name="James SEARBY" userId="f5a8e828-329a-465e-9807-122d33517f8b" providerId="ADAL" clId="{AAE01E4F-8B57-47A4-9CD6-02C8D4DE366A}" dt="2022-09-21T19:09:10.107" v="9464" actId="1076"/>
          <ac:picMkLst>
            <pc:docMk/>
            <pc:sldMk cId="2481162676" sldId="1843"/>
            <ac:picMk id="103" creationId="{AEC56B86-DF59-4D51-A552-A846ACED4FEC}"/>
          </ac:picMkLst>
        </pc:picChg>
        <pc:picChg chg="add mod">
          <ac:chgData name="James SEARBY" userId="f5a8e828-329a-465e-9807-122d33517f8b" providerId="ADAL" clId="{AAE01E4F-8B57-47A4-9CD6-02C8D4DE366A}" dt="2022-09-21T19:09:10.107" v="9464" actId="1076"/>
          <ac:picMkLst>
            <pc:docMk/>
            <pc:sldMk cId="2481162676" sldId="1843"/>
            <ac:picMk id="105" creationId="{F2383BAD-801D-491E-9574-28E83E302817}"/>
          </ac:picMkLst>
        </pc:picChg>
        <pc:cxnChg chg="add mod">
          <ac:chgData name="James SEARBY" userId="f5a8e828-329a-465e-9807-122d33517f8b" providerId="ADAL" clId="{AAE01E4F-8B57-47A4-9CD6-02C8D4DE366A}" dt="2022-09-21T19:09:10.107" v="9464" actId="1076"/>
          <ac:cxnSpMkLst>
            <pc:docMk/>
            <pc:sldMk cId="2481162676" sldId="1843"/>
            <ac:cxnSpMk id="48" creationId="{21730CB6-4DB5-4C08-B343-4C3DD5527F0C}"/>
          </ac:cxnSpMkLst>
        </pc:cxnChg>
        <pc:cxnChg chg="add mod">
          <ac:chgData name="James SEARBY" userId="f5a8e828-329a-465e-9807-122d33517f8b" providerId="ADAL" clId="{AAE01E4F-8B57-47A4-9CD6-02C8D4DE366A}" dt="2022-09-21T19:09:10.107" v="9464" actId="1076"/>
          <ac:cxnSpMkLst>
            <pc:docMk/>
            <pc:sldMk cId="2481162676" sldId="1843"/>
            <ac:cxnSpMk id="82" creationId="{2D8BE421-7F8E-438B-8124-9E1D48025772}"/>
          </ac:cxnSpMkLst>
        </pc:cxnChg>
        <pc:cxnChg chg="add mod">
          <ac:chgData name="James SEARBY" userId="f5a8e828-329a-465e-9807-122d33517f8b" providerId="ADAL" clId="{AAE01E4F-8B57-47A4-9CD6-02C8D4DE366A}" dt="2022-09-21T19:09:10.107" v="9464" actId="1076"/>
          <ac:cxnSpMkLst>
            <pc:docMk/>
            <pc:sldMk cId="2481162676" sldId="1843"/>
            <ac:cxnSpMk id="83" creationId="{9CE4D012-5BFA-43C8-AD69-8444730687DF}"/>
          </ac:cxnSpMkLst>
        </pc:cxnChg>
      </pc:sldChg>
      <pc:sldChg chg="addSp delSp modSp mod modAnim">
        <pc:chgData name="James SEARBY" userId="f5a8e828-329a-465e-9807-122d33517f8b" providerId="ADAL" clId="{AAE01E4F-8B57-47A4-9CD6-02C8D4DE366A}" dt="2022-09-23T11:55:46.668" v="13317" actId="14100"/>
        <pc:sldMkLst>
          <pc:docMk/>
          <pc:sldMk cId="1400347412" sldId="1844"/>
        </pc:sldMkLst>
        <pc:spChg chg="mod">
          <ac:chgData name="James SEARBY" userId="f5a8e828-329a-465e-9807-122d33517f8b" providerId="ADAL" clId="{AAE01E4F-8B57-47A4-9CD6-02C8D4DE366A}" dt="2022-09-23T11:55:42.137" v="13316" actId="1036"/>
          <ac:spMkLst>
            <pc:docMk/>
            <pc:sldMk cId="1400347412" sldId="1844"/>
            <ac:spMk id="7" creationId="{97C64717-3A54-4199-B93C-2942F1367D73}"/>
          </ac:spMkLst>
        </pc:spChg>
        <pc:spChg chg="mod">
          <ac:chgData name="James SEARBY" userId="f5a8e828-329a-465e-9807-122d33517f8b" providerId="ADAL" clId="{AAE01E4F-8B57-47A4-9CD6-02C8D4DE366A}" dt="2022-09-23T11:55:46.668" v="13317" actId="14100"/>
          <ac:spMkLst>
            <pc:docMk/>
            <pc:sldMk cId="1400347412" sldId="1844"/>
            <ac:spMk id="25" creationId="{028BB6E7-D21D-0DEF-FD20-CF8C99BD85CE}"/>
          </ac:spMkLst>
        </pc:spChg>
        <pc:spChg chg="mod">
          <ac:chgData name="James SEARBY" userId="f5a8e828-329a-465e-9807-122d33517f8b" providerId="ADAL" clId="{AAE01E4F-8B57-47A4-9CD6-02C8D4DE366A}" dt="2022-09-23T11:55:42.137" v="13316" actId="1036"/>
          <ac:spMkLst>
            <pc:docMk/>
            <pc:sldMk cId="1400347412" sldId="1844"/>
            <ac:spMk id="42" creationId="{2ABA67F4-CCEF-41DB-826A-57BB71C4B12F}"/>
          </ac:spMkLst>
        </pc:spChg>
        <pc:spChg chg="mod">
          <ac:chgData name="James SEARBY" userId="f5a8e828-329a-465e-9807-122d33517f8b" providerId="ADAL" clId="{AAE01E4F-8B57-47A4-9CD6-02C8D4DE366A}" dt="2022-09-23T11:55:42.137" v="13316" actId="1036"/>
          <ac:spMkLst>
            <pc:docMk/>
            <pc:sldMk cId="1400347412" sldId="1844"/>
            <ac:spMk id="43" creationId="{73A0502F-610B-414D-B923-FFCE89B50FD7}"/>
          </ac:spMkLst>
        </pc:spChg>
        <pc:spChg chg="add del mod ord">
          <ac:chgData name="James SEARBY" userId="f5a8e828-329a-465e-9807-122d33517f8b" providerId="ADAL" clId="{AAE01E4F-8B57-47A4-9CD6-02C8D4DE366A}" dt="2022-09-22T10:07:10.852" v="11644" actId="478"/>
          <ac:spMkLst>
            <pc:docMk/>
            <pc:sldMk cId="1400347412" sldId="1844"/>
            <ac:spMk id="60" creationId="{72B26C1D-4839-403A-BEC1-5E08D2DDB80B}"/>
          </ac:spMkLst>
        </pc:spChg>
        <pc:spChg chg="add mod ord">
          <ac:chgData name="James SEARBY" userId="f5a8e828-329a-465e-9807-122d33517f8b" providerId="ADAL" clId="{AAE01E4F-8B57-47A4-9CD6-02C8D4DE366A}" dt="2022-09-22T10:08:02.322" v="11656" actId="167"/>
          <ac:spMkLst>
            <pc:docMk/>
            <pc:sldMk cId="1400347412" sldId="1844"/>
            <ac:spMk id="61" creationId="{2F70455E-E55D-4F7C-ABDA-0210042152BE}"/>
          </ac:spMkLst>
        </pc:spChg>
        <pc:spChg chg="mod">
          <ac:chgData name="James SEARBY" userId="f5a8e828-329a-465e-9807-122d33517f8b" providerId="ADAL" clId="{AAE01E4F-8B57-47A4-9CD6-02C8D4DE366A}" dt="2022-09-22T10:22:43.317" v="11871" actId="13822"/>
          <ac:spMkLst>
            <pc:docMk/>
            <pc:sldMk cId="1400347412" sldId="1844"/>
            <ac:spMk id="65" creationId="{67195D87-8F07-4238-50F0-B89C8FDB9DBB}"/>
          </ac:spMkLst>
        </pc:spChg>
        <pc:spChg chg="mod">
          <ac:chgData name="James SEARBY" userId="f5a8e828-329a-465e-9807-122d33517f8b" providerId="ADAL" clId="{AAE01E4F-8B57-47A4-9CD6-02C8D4DE366A}" dt="2022-09-22T14:00:59.156" v="12794" actId="692"/>
          <ac:spMkLst>
            <pc:docMk/>
            <pc:sldMk cId="1400347412" sldId="1844"/>
            <ac:spMk id="66" creationId="{616A7E94-D686-318B-F254-F26C7E501E57}"/>
          </ac:spMkLst>
        </pc:spChg>
        <pc:spChg chg="mod">
          <ac:chgData name="James SEARBY" userId="f5a8e828-329a-465e-9807-122d33517f8b" providerId="ADAL" clId="{AAE01E4F-8B57-47A4-9CD6-02C8D4DE366A}" dt="2022-09-22T14:01:10.408" v="12795" actId="692"/>
          <ac:spMkLst>
            <pc:docMk/>
            <pc:sldMk cId="1400347412" sldId="1844"/>
            <ac:spMk id="67" creationId="{AF0131A2-6197-FF69-3F65-3EA6D9B798AA}"/>
          </ac:spMkLst>
        </pc:spChg>
        <pc:spChg chg="mod">
          <ac:chgData name="James SEARBY" userId="f5a8e828-329a-465e-9807-122d33517f8b" providerId="ADAL" clId="{AAE01E4F-8B57-47A4-9CD6-02C8D4DE366A}" dt="2022-09-22T14:01:10.408" v="12795" actId="692"/>
          <ac:spMkLst>
            <pc:docMk/>
            <pc:sldMk cId="1400347412" sldId="1844"/>
            <ac:spMk id="68" creationId="{D34567B7-2BBF-0139-E768-62AAE572CC54}"/>
          </ac:spMkLst>
        </pc:spChg>
        <pc:spChg chg="mod">
          <ac:chgData name="James SEARBY" userId="f5a8e828-329a-465e-9807-122d33517f8b" providerId="ADAL" clId="{AAE01E4F-8B57-47A4-9CD6-02C8D4DE366A}" dt="2022-09-22T14:01:10.408" v="12795" actId="692"/>
          <ac:spMkLst>
            <pc:docMk/>
            <pc:sldMk cId="1400347412" sldId="1844"/>
            <ac:spMk id="69" creationId="{2C5F5DBF-4FE5-4504-407E-A14994E0E55B}"/>
          </ac:spMkLst>
        </pc:spChg>
        <pc:spChg chg="mod">
          <ac:chgData name="James SEARBY" userId="f5a8e828-329a-465e-9807-122d33517f8b" providerId="ADAL" clId="{AAE01E4F-8B57-47A4-9CD6-02C8D4DE366A}" dt="2022-09-22T14:01:10.408" v="12795" actId="692"/>
          <ac:spMkLst>
            <pc:docMk/>
            <pc:sldMk cId="1400347412" sldId="1844"/>
            <ac:spMk id="71" creationId="{EB5CABA5-7B41-3E34-5363-EB8B52C66093}"/>
          </ac:spMkLst>
        </pc:spChg>
        <pc:spChg chg="mod">
          <ac:chgData name="James SEARBY" userId="f5a8e828-329a-465e-9807-122d33517f8b" providerId="ADAL" clId="{AAE01E4F-8B57-47A4-9CD6-02C8D4DE366A}" dt="2022-09-22T14:01:10.408" v="12795" actId="692"/>
          <ac:spMkLst>
            <pc:docMk/>
            <pc:sldMk cId="1400347412" sldId="1844"/>
            <ac:spMk id="72" creationId="{10D3ED19-5E59-6ACC-491F-1B20C8F57210}"/>
          </ac:spMkLst>
        </pc:spChg>
        <pc:spChg chg="mod">
          <ac:chgData name="James SEARBY" userId="f5a8e828-329a-465e-9807-122d33517f8b" providerId="ADAL" clId="{AAE01E4F-8B57-47A4-9CD6-02C8D4DE366A}" dt="2022-09-22T14:01:10.408" v="12795" actId="692"/>
          <ac:spMkLst>
            <pc:docMk/>
            <pc:sldMk cId="1400347412" sldId="1844"/>
            <ac:spMk id="73" creationId="{A9703A3B-120B-B5F4-B15F-C261C64AA7FB}"/>
          </ac:spMkLst>
        </pc:spChg>
        <pc:grpChg chg="mod">
          <ac:chgData name="James SEARBY" userId="f5a8e828-329a-465e-9807-122d33517f8b" providerId="ADAL" clId="{AAE01E4F-8B57-47A4-9CD6-02C8D4DE366A}" dt="2022-09-23T11:55:46.668" v="13317" actId="14100"/>
          <ac:grpSpMkLst>
            <pc:docMk/>
            <pc:sldMk cId="1400347412" sldId="1844"/>
            <ac:grpSpMk id="23" creationId="{F1E105BA-0AFF-EB05-F729-56341D6E3B17}"/>
          </ac:grpSpMkLst>
        </pc:grpChg>
        <pc:grpChg chg="del">
          <ac:chgData name="James SEARBY" userId="f5a8e828-329a-465e-9807-122d33517f8b" providerId="ADAL" clId="{AAE01E4F-8B57-47A4-9CD6-02C8D4DE366A}" dt="2022-09-23T11:55:34.483" v="13294" actId="478"/>
          <ac:grpSpMkLst>
            <pc:docMk/>
            <pc:sldMk cId="1400347412" sldId="1844"/>
            <ac:grpSpMk id="29" creationId="{92380C49-B0DF-01D4-1117-121198A1533E}"/>
          </ac:grpSpMkLst>
        </pc:grpChg>
        <pc:grpChg chg="mod">
          <ac:chgData name="James SEARBY" userId="f5a8e828-329a-465e-9807-122d33517f8b" providerId="ADAL" clId="{AAE01E4F-8B57-47A4-9CD6-02C8D4DE366A}" dt="2022-09-23T11:55:42.137" v="13316" actId="1036"/>
          <ac:grpSpMkLst>
            <pc:docMk/>
            <pc:sldMk cId="1400347412" sldId="1844"/>
            <ac:grpSpMk id="77" creationId="{DF7389E5-2F30-4490-04AE-ECDE61C39248}"/>
          </ac:grpSpMkLst>
        </pc:grpChg>
        <pc:grpChg chg="mod">
          <ac:chgData name="James SEARBY" userId="f5a8e828-329a-465e-9807-122d33517f8b" providerId="ADAL" clId="{AAE01E4F-8B57-47A4-9CD6-02C8D4DE366A}" dt="2022-09-23T11:55:42.137" v="13316" actId="1036"/>
          <ac:grpSpMkLst>
            <pc:docMk/>
            <pc:sldMk cId="1400347412" sldId="1844"/>
            <ac:grpSpMk id="78" creationId="{EF2AAD69-C6D5-8A0D-4639-87BAED278ED0}"/>
          </ac:grpSpMkLst>
        </pc:grpChg>
        <pc:grpChg chg="mod">
          <ac:chgData name="James SEARBY" userId="f5a8e828-329a-465e-9807-122d33517f8b" providerId="ADAL" clId="{AAE01E4F-8B57-47A4-9CD6-02C8D4DE366A}" dt="2022-09-23T11:55:42.137" v="13316" actId="1036"/>
          <ac:grpSpMkLst>
            <pc:docMk/>
            <pc:sldMk cId="1400347412" sldId="1844"/>
            <ac:grpSpMk id="79" creationId="{23FE1E8C-A130-9E62-BE5C-8CDD0ADC8C4B}"/>
          </ac:grpSpMkLst>
        </pc:grpChg>
        <pc:picChg chg="mod">
          <ac:chgData name="James SEARBY" userId="f5a8e828-329a-465e-9807-122d33517f8b" providerId="ADAL" clId="{AAE01E4F-8B57-47A4-9CD6-02C8D4DE366A}" dt="2022-09-23T11:55:46.668" v="13317" actId="14100"/>
          <ac:picMkLst>
            <pc:docMk/>
            <pc:sldMk cId="1400347412" sldId="1844"/>
            <ac:picMk id="24" creationId="{F2EFF149-0754-FC72-BF07-EB20413DB582}"/>
          </ac:picMkLst>
        </pc:picChg>
        <pc:picChg chg="mod">
          <ac:chgData name="James SEARBY" userId="f5a8e828-329a-465e-9807-122d33517f8b" providerId="ADAL" clId="{AAE01E4F-8B57-47A4-9CD6-02C8D4DE366A}" dt="2022-09-23T11:55:42.137" v="13316" actId="1036"/>
          <ac:picMkLst>
            <pc:docMk/>
            <pc:sldMk cId="1400347412" sldId="1844"/>
            <ac:picMk id="39" creationId="{B6BCE0BD-3BF3-47E0-85D8-EC3BC482361D}"/>
          </ac:picMkLst>
        </pc:picChg>
        <pc:picChg chg="mod">
          <ac:chgData name="James SEARBY" userId="f5a8e828-329a-465e-9807-122d33517f8b" providerId="ADAL" clId="{AAE01E4F-8B57-47A4-9CD6-02C8D4DE366A}" dt="2022-09-23T11:55:42.137" v="13316" actId="1036"/>
          <ac:picMkLst>
            <pc:docMk/>
            <pc:sldMk cId="1400347412" sldId="1844"/>
            <ac:picMk id="40" creationId="{1574E51C-FD6E-4479-B16E-C413A8312384}"/>
          </ac:picMkLst>
        </pc:picChg>
        <pc:picChg chg="add del mod">
          <ac:chgData name="James SEARBY" userId="f5a8e828-329a-465e-9807-122d33517f8b" providerId="ADAL" clId="{AAE01E4F-8B57-47A4-9CD6-02C8D4DE366A}" dt="2022-09-22T10:08:43.487" v="11661" actId="478"/>
          <ac:picMkLst>
            <pc:docMk/>
            <pc:sldMk cId="1400347412" sldId="1844"/>
            <ac:picMk id="62" creationId="{670EC023-1251-453D-A6AA-6012A4BF6B95}"/>
          </ac:picMkLst>
        </pc:picChg>
        <pc:picChg chg="add del mod">
          <ac:chgData name="James SEARBY" userId="f5a8e828-329a-465e-9807-122d33517f8b" providerId="ADAL" clId="{AAE01E4F-8B57-47A4-9CD6-02C8D4DE366A}" dt="2022-09-22T10:08:44.789" v="11662" actId="478"/>
          <ac:picMkLst>
            <pc:docMk/>
            <pc:sldMk cId="1400347412" sldId="1844"/>
            <ac:picMk id="63" creationId="{2C9ED702-DF7F-40DB-AF18-DD27E6F6A56B}"/>
          </ac:picMkLst>
        </pc:picChg>
        <pc:picChg chg="add mod">
          <ac:chgData name="James SEARBY" userId="f5a8e828-329a-465e-9807-122d33517f8b" providerId="ADAL" clId="{AAE01E4F-8B57-47A4-9CD6-02C8D4DE366A}" dt="2022-09-22T10:09:29.137" v="11772" actId="1036"/>
          <ac:picMkLst>
            <pc:docMk/>
            <pc:sldMk cId="1400347412" sldId="1844"/>
            <ac:picMk id="64" creationId="{A8E8E363-32F8-4426-BF40-8165B14E6179}"/>
          </ac:picMkLst>
        </pc:picChg>
        <pc:picChg chg="mod">
          <ac:chgData name="James SEARBY" userId="f5a8e828-329a-465e-9807-122d33517f8b" providerId="ADAL" clId="{AAE01E4F-8B57-47A4-9CD6-02C8D4DE366A}" dt="2022-09-23T11:55:42.137" v="13316" actId="1036"/>
          <ac:picMkLst>
            <pc:docMk/>
            <pc:sldMk cId="1400347412" sldId="1844"/>
            <ac:picMk id="6152" creationId="{B380EBAC-4B8D-4329-8271-98CB44D3E6E7}"/>
          </ac:picMkLst>
        </pc:picChg>
      </pc:sldChg>
      <pc:sldChg chg="modSp del mod">
        <pc:chgData name="James SEARBY" userId="f5a8e828-329a-465e-9807-122d33517f8b" providerId="ADAL" clId="{AAE01E4F-8B57-47A4-9CD6-02C8D4DE366A}" dt="2022-09-22T12:22:19.063" v="12107" actId="47"/>
        <pc:sldMkLst>
          <pc:docMk/>
          <pc:sldMk cId="3141393049" sldId="1845"/>
        </pc:sldMkLst>
        <pc:spChg chg="mod">
          <ac:chgData name="James SEARBY" userId="f5a8e828-329a-465e-9807-122d33517f8b" providerId="ADAL" clId="{AAE01E4F-8B57-47A4-9CD6-02C8D4DE366A}" dt="2022-09-22T12:18:53.938" v="12100" actId="1076"/>
          <ac:spMkLst>
            <pc:docMk/>
            <pc:sldMk cId="3141393049" sldId="1845"/>
            <ac:spMk id="64" creationId="{805BFB4A-5DEB-423D-ECA1-FC5B486B800E}"/>
          </ac:spMkLst>
        </pc:spChg>
      </pc:sldChg>
      <pc:sldChg chg="addSp delSp modSp mod modTransition delAnim modAnim">
        <pc:chgData name="James SEARBY" userId="f5a8e828-329a-465e-9807-122d33517f8b" providerId="ADAL" clId="{AAE01E4F-8B57-47A4-9CD6-02C8D4DE366A}" dt="2022-09-22T14:02:06.514" v="12803" actId="21"/>
        <pc:sldMkLst>
          <pc:docMk/>
          <pc:sldMk cId="2530793265" sldId="1846"/>
        </pc:sldMkLst>
        <pc:spChg chg="mod">
          <ac:chgData name="James SEARBY" userId="f5a8e828-329a-465e-9807-122d33517f8b" providerId="ADAL" clId="{AAE01E4F-8B57-47A4-9CD6-02C8D4DE366A}" dt="2022-09-21T19:01:54.474" v="9382" actId="571"/>
          <ac:spMkLst>
            <pc:docMk/>
            <pc:sldMk cId="2530793265" sldId="1846"/>
            <ac:spMk id="52" creationId="{9957EE30-8012-4CA0-8BC3-D4E5E233D901}"/>
          </ac:spMkLst>
        </pc:spChg>
        <pc:spChg chg="mod">
          <ac:chgData name="James SEARBY" userId="f5a8e828-329a-465e-9807-122d33517f8b" providerId="ADAL" clId="{AAE01E4F-8B57-47A4-9CD6-02C8D4DE366A}" dt="2022-09-21T19:01:54.474" v="9382" actId="571"/>
          <ac:spMkLst>
            <pc:docMk/>
            <pc:sldMk cId="2530793265" sldId="1846"/>
            <ac:spMk id="53" creationId="{A3C0BC97-C68B-4377-90D4-B531B6B5A087}"/>
          </ac:spMkLst>
        </pc:spChg>
        <pc:spChg chg="mod">
          <ac:chgData name="James SEARBY" userId="f5a8e828-329a-465e-9807-122d33517f8b" providerId="ADAL" clId="{AAE01E4F-8B57-47A4-9CD6-02C8D4DE366A}" dt="2022-09-21T19:01:54.474" v="9382" actId="571"/>
          <ac:spMkLst>
            <pc:docMk/>
            <pc:sldMk cId="2530793265" sldId="1846"/>
            <ac:spMk id="54" creationId="{90AABBA0-6765-496D-A77D-169E2627CB77}"/>
          </ac:spMkLst>
        </pc:spChg>
        <pc:spChg chg="mod">
          <ac:chgData name="James SEARBY" userId="f5a8e828-329a-465e-9807-122d33517f8b" providerId="ADAL" clId="{AAE01E4F-8B57-47A4-9CD6-02C8D4DE366A}" dt="2022-09-21T19:01:54.474" v="9382" actId="571"/>
          <ac:spMkLst>
            <pc:docMk/>
            <pc:sldMk cId="2530793265" sldId="1846"/>
            <ac:spMk id="55" creationId="{6D41CC67-6E24-40A5-986B-6A7B97B0CE8B}"/>
          </ac:spMkLst>
        </pc:spChg>
        <pc:spChg chg="mod">
          <ac:chgData name="James SEARBY" userId="f5a8e828-329a-465e-9807-122d33517f8b" providerId="ADAL" clId="{AAE01E4F-8B57-47A4-9CD6-02C8D4DE366A}" dt="2022-09-21T19:01:54.474" v="9382" actId="571"/>
          <ac:spMkLst>
            <pc:docMk/>
            <pc:sldMk cId="2530793265" sldId="1846"/>
            <ac:spMk id="56" creationId="{50D9332C-A19B-44A7-9F87-24C4DEAC2286}"/>
          </ac:spMkLst>
        </pc:spChg>
        <pc:spChg chg="mod">
          <ac:chgData name="James SEARBY" userId="f5a8e828-329a-465e-9807-122d33517f8b" providerId="ADAL" clId="{AAE01E4F-8B57-47A4-9CD6-02C8D4DE366A}" dt="2022-09-21T19:01:54.474" v="9382" actId="571"/>
          <ac:spMkLst>
            <pc:docMk/>
            <pc:sldMk cId="2530793265" sldId="1846"/>
            <ac:spMk id="58" creationId="{565852C0-53C9-4E91-8C7A-ED1320CFE30B}"/>
          </ac:spMkLst>
        </pc:spChg>
        <pc:spChg chg="mod">
          <ac:chgData name="James SEARBY" userId="f5a8e828-329a-465e-9807-122d33517f8b" providerId="ADAL" clId="{AAE01E4F-8B57-47A4-9CD6-02C8D4DE366A}" dt="2022-09-21T19:01:54.474" v="9382" actId="571"/>
          <ac:spMkLst>
            <pc:docMk/>
            <pc:sldMk cId="2530793265" sldId="1846"/>
            <ac:spMk id="59" creationId="{D90EACE7-85CC-4648-9D90-9BF67DCE023E}"/>
          </ac:spMkLst>
        </pc:spChg>
        <pc:spChg chg="mod">
          <ac:chgData name="James SEARBY" userId="f5a8e828-329a-465e-9807-122d33517f8b" providerId="ADAL" clId="{AAE01E4F-8B57-47A4-9CD6-02C8D4DE366A}" dt="2022-09-21T19:01:54.474" v="9382" actId="571"/>
          <ac:spMkLst>
            <pc:docMk/>
            <pc:sldMk cId="2530793265" sldId="1846"/>
            <ac:spMk id="60" creationId="{E9787C69-B5E4-4CD3-954E-578D97AA499C}"/>
          </ac:spMkLst>
        </pc:spChg>
        <pc:spChg chg="mod">
          <ac:chgData name="James SEARBY" userId="f5a8e828-329a-465e-9807-122d33517f8b" providerId="ADAL" clId="{AAE01E4F-8B57-47A4-9CD6-02C8D4DE366A}" dt="2022-09-21T19:01:54.474" v="9382" actId="571"/>
          <ac:spMkLst>
            <pc:docMk/>
            <pc:sldMk cId="2530793265" sldId="1846"/>
            <ac:spMk id="61" creationId="{6FC8D4E4-D688-443A-89F0-7E8059A19499}"/>
          </ac:spMkLst>
        </pc:spChg>
        <pc:spChg chg="mod">
          <ac:chgData name="James SEARBY" userId="f5a8e828-329a-465e-9807-122d33517f8b" providerId="ADAL" clId="{AAE01E4F-8B57-47A4-9CD6-02C8D4DE366A}" dt="2022-09-21T19:01:54.474" v="9382" actId="571"/>
          <ac:spMkLst>
            <pc:docMk/>
            <pc:sldMk cId="2530793265" sldId="1846"/>
            <ac:spMk id="62" creationId="{5394FFEF-BE66-4356-96FA-02F4570BD6C5}"/>
          </ac:spMkLst>
        </pc:spChg>
        <pc:spChg chg="mod">
          <ac:chgData name="James SEARBY" userId="f5a8e828-329a-465e-9807-122d33517f8b" providerId="ADAL" clId="{AAE01E4F-8B57-47A4-9CD6-02C8D4DE366A}" dt="2022-09-21T19:01:54.474" v="9382" actId="571"/>
          <ac:spMkLst>
            <pc:docMk/>
            <pc:sldMk cId="2530793265" sldId="1846"/>
            <ac:spMk id="63" creationId="{BB59B817-3995-4A99-BFEA-F4956BA296BD}"/>
          </ac:spMkLst>
        </pc:spChg>
        <pc:spChg chg="mod">
          <ac:chgData name="James SEARBY" userId="f5a8e828-329a-465e-9807-122d33517f8b" providerId="ADAL" clId="{AAE01E4F-8B57-47A4-9CD6-02C8D4DE366A}" dt="2022-09-21T19:02:11.401" v="9386" actId="571"/>
          <ac:spMkLst>
            <pc:docMk/>
            <pc:sldMk cId="2530793265" sldId="1846"/>
            <ac:spMk id="68" creationId="{98FA8F38-5051-4AF4-94B7-0DE8D3796855}"/>
          </ac:spMkLst>
        </pc:spChg>
        <pc:spChg chg="mod">
          <ac:chgData name="James SEARBY" userId="f5a8e828-329a-465e-9807-122d33517f8b" providerId="ADAL" clId="{AAE01E4F-8B57-47A4-9CD6-02C8D4DE366A}" dt="2022-09-21T19:02:11.401" v="9386" actId="571"/>
          <ac:spMkLst>
            <pc:docMk/>
            <pc:sldMk cId="2530793265" sldId="1846"/>
            <ac:spMk id="69" creationId="{E4946B6A-9441-4E43-9171-F58F59A8F4FF}"/>
          </ac:spMkLst>
        </pc:spChg>
        <pc:spChg chg="mod">
          <ac:chgData name="James SEARBY" userId="f5a8e828-329a-465e-9807-122d33517f8b" providerId="ADAL" clId="{AAE01E4F-8B57-47A4-9CD6-02C8D4DE366A}" dt="2022-09-21T19:02:11.401" v="9386" actId="571"/>
          <ac:spMkLst>
            <pc:docMk/>
            <pc:sldMk cId="2530793265" sldId="1846"/>
            <ac:spMk id="70" creationId="{F9CBE261-E3F8-4D14-BE90-C884DC86C7D6}"/>
          </ac:spMkLst>
        </pc:spChg>
        <pc:spChg chg="mod">
          <ac:chgData name="James SEARBY" userId="f5a8e828-329a-465e-9807-122d33517f8b" providerId="ADAL" clId="{AAE01E4F-8B57-47A4-9CD6-02C8D4DE366A}" dt="2022-09-21T19:02:11.401" v="9386" actId="571"/>
          <ac:spMkLst>
            <pc:docMk/>
            <pc:sldMk cId="2530793265" sldId="1846"/>
            <ac:spMk id="71" creationId="{55F98B04-31B0-41AE-948D-02A9ECFFEC5C}"/>
          </ac:spMkLst>
        </pc:spChg>
        <pc:spChg chg="mod">
          <ac:chgData name="James SEARBY" userId="f5a8e828-329a-465e-9807-122d33517f8b" providerId="ADAL" clId="{AAE01E4F-8B57-47A4-9CD6-02C8D4DE366A}" dt="2022-09-21T19:02:11.401" v="9386" actId="571"/>
          <ac:spMkLst>
            <pc:docMk/>
            <pc:sldMk cId="2530793265" sldId="1846"/>
            <ac:spMk id="72" creationId="{AF0807E0-DD62-466A-B2C7-AD0C1CD83DA2}"/>
          </ac:spMkLst>
        </pc:spChg>
        <pc:spChg chg="mod">
          <ac:chgData name="James SEARBY" userId="f5a8e828-329a-465e-9807-122d33517f8b" providerId="ADAL" clId="{AAE01E4F-8B57-47A4-9CD6-02C8D4DE366A}" dt="2022-09-21T19:02:11.401" v="9386" actId="571"/>
          <ac:spMkLst>
            <pc:docMk/>
            <pc:sldMk cId="2530793265" sldId="1846"/>
            <ac:spMk id="73" creationId="{54AE58F2-A9F1-4E77-8866-46322118375E}"/>
          </ac:spMkLst>
        </pc:spChg>
        <pc:spChg chg="mod">
          <ac:chgData name="James SEARBY" userId="f5a8e828-329a-465e-9807-122d33517f8b" providerId="ADAL" clId="{AAE01E4F-8B57-47A4-9CD6-02C8D4DE366A}" dt="2022-09-21T19:02:11.401" v="9386" actId="571"/>
          <ac:spMkLst>
            <pc:docMk/>
            <pc:sldMk cId="2530793265" sldId="1846"/>
            <ac:spMk id="74" creationId="{5F63947D-00D8-49FA-A83A-DD097978C3E1}"/>
          </ac:spMkLst>
        </pc:spChg>
        <pc:spChg chg="mod">
          <ac:chgData name="James SEARBY" userId="f5a8e828-329a-465e-9807-122d33517f8b" providerId="ADAL" clId="{AAE01E4F-8B57-47A4-9CD6-02C8D4DE366A}" dt="2022-09-21T19:02:11.401" v="9386" actId="571"/>
          <ac:spMkLst>
            <pc:docMk/>
            <pc:sldMk cId="2530793265" sldId="1846"/>
            <ac:spMk id="75" creationId="{3C74C940-82D5-472E-8D29-1B65853FB723}"/>
          </ac:spMkLst>
        </pc:spChg>
        <pc:spChg chg="mod">
          <ac:chgData name="James SEARBY" userId="f5a8e828-329a-465e-9807-122d33517f8b" providerId="ADAL" clId="{AAE01E4F-8B57-47A4-9CD6-02C8D4DE366A}" dt="2022-09-21T19:02:11.401" v="9386" actId="571"/>
          <ac:spMkLst>
            <pc:docMk/>
            <pc:sldMk cId="2530793265" sldId="1846"/>
            <ac:spMk id="76" creationId="{755AEBBF-746C-4595-A4C2-CC6D49264FCE}"/>
          </ac:spMkLst>
        </pc:spChg>
        <pc:spChg chg="mod">
          <ac:chgData name="James SEARBY" userId="f5a8e828-329a-465e-9807-122d33517f8b" providerId="ADAL" clId="{AAE01E4F-8B57-47A4-9CD6-02C8D4DE366A}" dt="2022-09-21T19:02:11.401" v="9386" actId="571"/>
          <ac:spMkLst>
            <pc:docMk/>
            <pc:sldMk cId="2530793265" sldId="1846"/>
            <ac:spMk id="81" creationId="{2642BFC9-00A9-41F2-833B-EA34C27806A4}"/>
          </ac:spMkLst>
        </pc:spChg>
        <pc:spChg chg="mod">
          <ac:chgData name="James SEARBY" userId="f5a8e828-329a-465e-9807-122d33517f8b" providerId="ADAL" clId="{AAE01E4F-8B57-47A4-9CD6-02C8D4DE366A}" dt="2022-09-21T19:02:11.401" v="9386" actId="571"/>
          <ac:spMkLst>
            <pc:docMk/>
            <pc:sldMk cId="2530793265" sldId="1846"/>
            <ac:spMk id="82" creationId="{CF766D94-4C00-4E02-870A-F1E83997CAD3}"/>
          </ac:spMkLst>
        </pc:spChg>
        <pc:spChg chg="add del mod">
          <ac:chgData name="James SEARBY" userId="f5a8e828-329a-465e-9807-122d33517f8b" providerId="ADAL" clId="{AAE01E4F-8B57-47A4-9CD6-02C8D4DE366A}" dt="2022-09-22T14:02:06.514" v="12803" actId="21"/>
          <ac:spMkLst>
            <pc:docMk/>
            <pc:sldMk cId="2530793265" sldId="1846"/>
            <ac:spMk id="98" creationId="{68F1FE1C-7F00-4CE9-9DC0-C95DD6F8A38D}"/>
          </ac:spMkLst>
        </pc:spChg>
        <pc:spChg chg="mod">
          <ac:chgData name="James SEARBY" userId="f5a8e828-329a-465e-9807-122d33517f8b" providerId="ADAL" clId="{AAE01E4F-8B57-47A4-9CD6-02C8D4DE366A}" dt="2022-09-22T14:02:03.067" v="12802" actId="692"/>
          <ac:spMkLst>
            <pc:docMk/>
            <pc:sldMk cId="2530793265" sldId="1846"/>
            <ac:spMk id="23555" creationId="{A523022D-4852-167D-BB6C-9109EEB71690}"/>
          </ac:spMkLst>
        </pc:spChg>
        <pc:spChg chg="mod">
          <ac:chgData name="James SEARBY" userId="f5a8e828-329a-465e-9807-122d33517f8b" providerId="ADAL" clId="{AAE01E4F-8B57-47A4-9CD6-02C8D4DE366A}" dt="2022-09-22T14:02:03.067" v="12802" actId="692"/>
          <ac:spMkLst>
            <pc:docMk/>
            <pc:sldMk cId="2530793265" sldId="1846"/>
            <ac:spMk id="23557" creationId="{C0858234-3889-D65D-5847-00909F31765D}"/>
          </ac:spMkLst>
        </pc:spChg>
        <pc:spChg chg="mod">
          <ac:chgData name="James SEARBY" userId="f5a8e828-329a-465e-9807-122d33517f8b" providerId="ADAL" clId="{AAE01E4F-8B57-47A4-9CD6-02C8D4DE366A}" dt="2022-09-22T14:02:03.067" v="12802" actId="692"/>
          <ac:spMkLst>
            <pc:docMk/>
            <pc:sldMk cId="2530793265" sldId="1846"/>
            <ac:spMk id="23559" creationId="{FCFEAFB2-1204-9367-449B-E1966A145532}"/>
          </ac:spMkLst>
        </pc:spChg>
        <pc:spChg chg="mod">
          <ac:chgData name="James SEARBY" userId="f5a8e828-329a-465e-9807-122d33517f8b" providerId="ADAL" clId="{AAE01E4F-8B57-47A4-9CD6-02C8D4DE366A}" dt="2022-09-22T14:02:03.067" v="12802" actId="692"/>
          <ac:spMkLst>
            <pc:docMk/>
            <pc:sldMk cId="2530793265" sldId="1846"/>
            <ac:spMk id="23561" creationId="{B3346633-A9D1-6931-C52E-CC62C39E01E3}"/>
          </ac:spMkLst>
        </pc:spChg>
        <pc:spChg chg="mod">
          <ac:chgData name="James SEARBY" userId="f5a8e828-329a-465e-9807-122d33517f8b" providerId="ADAL" clId="{AAE01E4F-8B57-47A4-9CD6-02C8D4DE366A}" dt="2022-09-22T14:02:03.067" v="12802" actId="692"/>
          <ac:spMkLst>
            <pc:docMk/>
            <pc:sldMk cId="2530793265" sldId="1846"/>
            <ac:spMk id="23562" creationId="{B5CCC8B8-62A4-0416-727B-170036310E07}"/>
          </ac:spMkLst>
        </pc:spChg>
        <pc:spChg chg="mod">
          <ac:chgData name="James SEARBY" userId="f5a8e828-329a-465e-9807-122d33517f8b" providerId="ADAL" clId="{AAE01E4F-8B57-47A4-9CD6-02C8D4DE366A}" dt="2022-09-22T14:02:03.067" v="12802" actId="692"/>
          <ac:spMkLst>
            <pc:docMk/>
            <pc:sldMk cId="2530793265" sldId="1846"/>
            <ac:spMk id="23563" creationId="{4776895C-C0D9-1262-CC07-EF0064C3F8D3}"/>
          </ac:spMkLst>
        </pc:spChg>
        <pc:spChg chg="mod">
          <ac:chgData name="James SEARBY" userId="f5a8e828-329a-465e-9807-122d33517f8b" providerId="ADAL" clId="{AAE01E4F-8B57-47A4-9CD6-02C8D4DE366A}" dt="2022-09-22T14:02:03.067" v="12802" actId="692"/>
          <ac:spMkLst>
            <pc:docMk/>
            <pc:sldMk cId="2530793265" sldId="1846"/>
            <ac:spMk id="23564" creationId="{15B57BCE-B854-47BD-F608-39144613E201}"/>
          </ac:spMkLst>
        </pc:spChg>
        <pc:spChg chg="mod">
          <ac:chgData name="James SEARBY" userId="f5a8e828-329a-465e-9807-122d33517f8b" providerId="ADAL" clId="{AAE01E4F-8B57-47A4-9CD6-02C8D4DE366A}" dt="2022-09-22T14:02:03.067" v="12802" actId="692"/>
          <ac:spMkLst>
            <pc:docMk/>
            <pc:sldMk cId="2530793265" sldId="1846"/>
            <ac:spMk id="23567" creationId="{79B994D0-4635-7476-3E8A-D5BD9F8252B0}"/>
          </ac:spMkLst>
        </pc:spChg>
        <pc:grpChg chg="add mod">
          <ac:chgData name="James SEARBY" userId="f5a8e828-329a-465e-9807-122d33517f8b" providerId="ADAL" clId="{AAE01E4F-8B57-47A4-9CD6-02C8D4DE366A}" dt="2022-09-21T19:01:54.474" v="9382" actId="571"/>
          <ac:grpSpMkLst>
            <pc:docMk/>
            <pc:sldMk cId="2530793265" sldId="1846"/>
            <ac:grpSpMk id="51" creationId="{EE7DE346-12AC-469D-AEA6-E9B6439FEBF6}"/>
          </ac:grpSpMkLst>
        </pc:grpChg>
        <pc:grpChg chg="add mod">
          <ac:chgData name="James SEARBY" userId="f5a8e828-329a-465e-9807-122d33517f8b" providerId="ADAL" clId="{AAE01E4F-8B57-47A4-9CD6-02C8D4DE366A}" dt="2022-09-21T19:02:11.401" v="9386" actId="571"/>
          <ac:grpSpMkLst>
            <pc:docMk/>
            <pc:sldMk cId="2530793265" sldId="1846"/>
            <ac:grpSpMk id="67" creationId="{1687FA8D-870B-459D-91D6-8BF3972B98C9}"/>
          </ac:grpSpMkLst>
        </pc:grpChg>
        <pc:picChg chg="add mod">
          <ac:chgData name="James SEARBY" userId="f5a8e828-329a-465e-9807-122d33517f8b" providerId="ADAL" clId="{AAE01E4F-8B57-47A4-9CD6-02C8D4DE366A}" dt="2022-09-21T19:00:23.657" v="9371" actId="1076"/>
          <ac:picMkLst>
            <pc:docMk/>
            <pc:sldMk cId="2530793265" sldId="1846"/>
            <ac:picMk id="3" creationId="{A30A5FF5-4D52-4F70-9E2D-FDFC61DCCDAD}"/>
          </ac:picMkLst>
        </pc:picChg>
        <pc:picChg chg="del">
          <ac:chgData name="James SEARBY" userId="f5a8e828-329a-465e-9807-122d33517f8b" providerId="ADAL" clId="{AAE01E4F-8B57-47A4-9CD6-02C8D4DE366A}" dt="2022-09-21T18:57:49.591" v="9347" actId="478"/>
          <ac:picMkLst>
            <pc:docMk/>
            <pc:sldMk cId="2530793265" sldId="1846"/>
            <ac:picMk id="28" creationId="{5A986979-43E1-18BF-7740-275FBC124151}"/>
          </ac:picMkLst>
        </pc:picChg>
        <pc:picChg chg="add del mod">
          <ac:chgData name="James SEARBY" userId="f5a8e828-329a-465e-9807-122d33517f8b" providerId="ADAL" clId="{AAE01E4F-8B57-47A4-9CD6-02C8D4DE366A}" dt="2022-09-21T18:57:48.451" v="9346" actId="478"/>
          <ac:picMkLst>
            <pc:docMk/>
            <pc:sldMk cId="2530793265" sldId="1846"/>
            <ac:picMk id="47" creationId="{77448DA0-ADD6-41F7-9201-667EC8EAD174}"/>
          </ac:picMkLst>
        </pc:picChg>
        <pc:picChg chg="add mod">
          <ac:chgData name="James SEARBY" userId="f5a8e828-329a-465e-9807-122d33517f8b" providerId="ADAL" clId="{AAE01E4F-8B57-47A4-9CD6-02C8D4DE366A}" dt="2022-09-21T18:58:10.590" v="9355" actId="1076"/>
          <ac:picMkLst>
            <pc:docMk/>
            <pc:sldMk cId="2530793265" sldId="1846"/>
            <ac:picMk id="50" creationId="{7D64FCD5-28AF-4A4D-A00E-20A91BD87810}"/>
          </ac:picMkLst>
        </pc:picChg>
        <pc:picChg chg="mod">
          <ac:chgData name="James SEARBY" userId="f5a8e828-329a-465e-9807-122d33517f8b" providerId="ADAL" clId="{AAE01E4F-8B57-47A4-9CD6-02C8D4DE366A}" dt="2022-09-21T19:01:54.474" v="9382" actId="571"/>
          <ac:picMkLst>
            <pc:docMk/>
            <pc:sldMk cId="2530793265" sldId="1846"/>
            <ac:picMk id="64" creationId="{906C8E0C-8C77-4FE4-9E65-B64D9F2C21B3}"/>
          </ac:picMkLst>
        </pc:picChg>
        <pc:picChg chg="mod">
          <ac:chgData name="James SEARBY" userId="f5a8e828-329a-465e-9807-122d33517f8b" providerId="ADAL" clId="{AAE01E4F-8B57-47A4-9CD6-02C8D4DE366A}" dt="2022-09-21T19:01:54.474" v="9382" actId="571"/>
          <ac:picMkLst>
            <pc:docMk/>
            <pc:sldMk cId="2530793265" sldId="1846"/>
            <ac:picMk id="65" creationId="{1E1804F7-4FBC-4345-AC12-6C424E6DDF07}"/>
          </ac:picMkLst>
        </pc:picChg>
        <pc:picChg chg="mod">
          <ac:chgData name="James SEARBY" userId="f5a8e828-329a-465e-9807-122d33517f8b" providerId="ADAL" clId="{AAE01E4F-8B57-47A4-9CD6-02C8D4DE366A}" dt="2022-09-21T19:01:54.474" v="9382" actId="571"/>
          <ac:picMkLst>
            <pc:docMk/>
            <pc:sldMk cId="2530793265" sldId="1846"/>
            <ac:picMk id="66" creationId="{1AB0E2FB-3EF7-4179-8BD9-104CE51B5B26}"/>
          </ac:picMkLst>
        </pc:picChg>
        <pc:picChg chg="mod">
          <ac:chgData name="James SEARBY" userId="f5a8e828-329a-465e-9807-122d33517f8b" providerId="ADAL" clId="{AAE01E4F-8B57-47A4-9CD6-02C8D4DE366A}" dt="2022-09-21T19:02:11.401" v="9386" actId="571"/>
          <ac:picMkLst>
            <pc:docMk/>
            <pc:sldMk cId="2530793265" sldId="1846"/>
            <ac:picMk id="83" creationId="{F7CE6406-AF0E-4511-BCC1-64CB72ACADB7}"/>
          </ac:picMkLst>
        </pc:picChg>
        <pc:picChg chg="mod">
          <ac:chgData name="James SEARBY" userId="f5a8e828-329a-465e-9807-122d33517f8b" providerId="ADAL" clId="{AAE01E4F-8B57-47A4-9CD6-02C8D4DE366A}" dt="2022-09-21T19:02:11.401" v="9386" actId="571"/>
          <ac:picMkLst>
            <pc:docMk/>
            <pc:sldMk cId="2530793265" sldId="1846"/>
            <ac:picMk id="84" creationId="{34CB0A8B-C575-44BC-B54A-831209EE8167}"/>
          </ac:picMkLst>
        </pc:picChg>
        <pc:picChg chg="mod">
          <ac:chgData name="James SEARBY" userId="f5a8e828-329a-465e-9807-122d33517f8b" providerId="ADAL" clId="{AAE01E4F-8B57-47A4-9CD6-02C8D4DE366A}" dt="2022-09-21T19:02:11.401" v="9386" actId="571"/>
          <ac:picMkLst>
            <pc:docMk/>
            <pc:sldMk cId="2530793265" sldId="1846"/>
            <ac:picMk id="85" creationId="{ECC67747-51A7-4B97-83F5-49C89A1ABAD7}"/>
          </ac:picMkLst>
        </pc:picChg>
        <pc:picChg chg="mod">
          <ac:chgData name="James SEARBY" userId="f5a8e828-329a-465e-9807-122d33517f8b" providerId="ADAL" clId="{AAE01E4F-8B57-47A4-9CD6-02C8D4DE366A}" dt="2022-09-21T18:57:58.257" v="9351" actId="1076"/>
          <ac:picMkLst>
            <pc:docMk/>
            <pc:sldMk cId="2530793265" sldId="1846"/>
            <ac:picMk id="109" creationId="{B969DE72-2AB0-A094-2259-408AABD8F040}"/>
          </ac:picMkLst>
        </pc:picChg>
        <pc:picChg chg="mod">
          <ac:chgData name="James SEARBY" userId="f5a8e828-329a-465e-9807-122d33517f8b" providerId="ADAL" clId="{AAE01E4F-8B57-47A4-9CD6-02C8D4DE366A}" dt="2022-09-21T18:58:00.707" v="9352" actId="1076"/>
          <ac:picMkLst>
            <pc:docMk/>
            <pc:sldMk cId="2530793265" sldId="1846"/>
            <ac:picMk id="112" creationId="{C5F4B659-18D2-AF72-F63C-E1E0DF31DB86}"/>
          </ac:picMkLst>
        </pc:picChg>
        <pc:picChg chg="del">
          <ac:chgData name="James SEARBY" userId="f5a8e828-329a-465e-9807-122d33517f8b" providerId="ADAL" clId="{AAE01E4F-8B57-47A4-9CD6-02C8D4DE366A}" dt="2022-09-21T18:56:53.411" v="9337" actId="478"/>
          <ac:picMkLst>
            <pc:docMk/>
            <pc:sldMk cId="2530793265" sldId="1846"/>
            <ac:picMk id="23560" creationId="{102D7C65-3424-2F73-70AF-F75824AB94AF}"/>
          </ac:picMkLst>
        </pc:picChg>
      </pc:sldChg>
      <pc:sldChg chg="addSp delSp modSp del mod">
        <pc:chgData name="James SEARBY" userId="f5a8e828-329a-465e-9807-122d33517f8b" providerId="ADAL" clId="{AAE01E4F-8B57-47A4-9CD6-02C8D4DE366A}" dt="2022-09-23T13:19:28.282" v="13417" actId="47"/>
        <pc:sldMkLst>
          <pc:docMk/>
          <pc:sldMk cId="4096010773" sldId="1847"/>
        </pc:sldMkLst>
        <pc:spChg chg="mod">
          <ac:chgData name="James SEARBY" userId="f5a8e828-329a-465e-9807-122d33517f8b" providerId="ADAL" clId="{AAE01E4F-8B57-47A4-9CD6-02C8D4DE366A}" dt="2022-09-22T07:33:54.476" v="9833"/>
          <ac:spMkLst>
            <pc:docMk/>
            <pc:sldMk cId="4096010773" sldId="1847"/>
            <ac:spMk id="58" creationId="{C4E968FF-CC1F-4A14-913A-37E7E53A3BC2}"/>
          </ac:spMkLst>
        </pc:spChg>
        <pc:spChg chg="mod">
          <ac:chgData name="James SEARBY" userId="f5a8e828-329a-465e-9807-122d33517f8b" providerId="ADAL" clId="{AAE01E4F-8B57-47A4-9CD6-02C8D4DE366A}" dt="2022-09-22T07:36:25.389" v="9870"/>
          <ac:spMkLst>
            <pc:docMk/>
            <pc:sldMk cId="4096010773" sldId="1847"/>
            <ac:spMk id="62" creationId="{D6238307-2B8C-48BD-B1DE-47A5B1C590EC}"/>
          </ac:spMkLst>
        </pc:spChg>
        <pc:grpChg chg="del">
          <ac:chgData name="James SEARBY" userId="f5a8e828-329a-465e-9807-122d33517f8b" providerId="ADAL" clId="{AAE01E4F-8B57-47A4-9CD6-02C8D4DE366A}" dt="2022-09-22T07:33:54.167" v="9832" actId="478"/>
          <ac:grpSpMkLst>
            <pc:docMk/>
            <pc:sldMk cId="4096010773" sldId="1847"/>
            <ac:grpSpMk id="3" creationId="{F2FE2D13-16BA-14FD-B725-3EFF0716CB23}"/>
          </ac:grpSpMkLst>
        </pc:grpChg>
        <pc:grpChg chg="del">
          <ac:chgData name="James SEARBY" userId="f5a8e828-329a-465e-9807-122d33517f8b" providerId="ADAL" clId="{AAE01E4F-8B57-47A4-9CD6-02C8D4DE366A}" dt="2022-09-22T07:36:25.088" v="9869" actId="478"/>
          <ac:grpSpMkLst>
            <pc:docMk/>
            <pc:sldMk cId="4096010773" sldId="1847"/>
            <ac:grpSpMk id="18" creationId="{7708E5FD-314E-DCEB-4245-6A78B66062C4}"/>
          </ac:grpSpMkLst>
        </pc:grpChg>
        <pc:grpChg chg="add mod">
          <ac:chgData name="James SEARBY" userId="f5a8e828-329a-465e-9807-122d33517f8b" providerId="ADAL" clId="{AAE01E4F-8B57-47A4-9CD6-02C8D4DE366A}" dt="2022-09-22T07:33:54.476" v="9833"/>
          <ac:grpSpMkLst>
            <pc:docMk/>
            <pc:sldMk cId="4096010773" sldId="1847"/>
            <ac:grpSpMk id="56" creationId="{4D92FC87-BD02-4A75-8A60-EDD99D4B41F2}"/>
          </ac:grpSpMkLst>
        </pc:grpChg>
        <pc:grpChg chg="add mod">
          <ac:chgData name="James SEARBY" userId="f5a8e828-329a-465e-9807-122d33517f8b" providerId="ADAL" clId="{AAE01E4F-8B57-47A4-9CD6-02C8D4DE366A}" dt="2022-09-22T07:36:25.389" v="9870"/>
          <ac:grpSpMkLst>
            <pc:docMk/>
            <pc:sldMk cId="4096010773" sldId="1847"/>
            <ac:grpSpMk id="60" creationId="{4DFFDC65-C795-4F82-8BC7-3A6B33205349}"/>
          </ac:grpSpMkLst>
        </pc:grpChg>
        <pc:picChg chg="mod">
          <ac:chgData name="James SEARBY" userId="f5a8e828-329a-465e-9807-122d33517f8b" providerId="ADAL" clId="{AAE01E4F-8B57-47A4-9CD6-02C8D4DE366A}" dt="2022-09-22T07:33:54.476" v="9833"/>
          <ac:picMkLst>
            <pc:docMk/>
            <pc:sldMk cId="4096010773" sldId="1847"/>
            <ac:picMk id="57" creationId="{AD5813D6-330F-4C06-86DF-AA285682BCF5}"/>
          </ac:picMkLst>
        </pc:picChg>
        <pc:picChg chg="mod">
          <ac:chgData name="James SEARBY" userId="f5a8e828-329a-465e-9807-122d33517f8b" providerId="ADAL" clId="{AAE01E4F-8B57-47A4-9CD6-02C8D4DE366A}" dt="2022-09-22T07:36:25.389" v="9870"/>
          <ac:picMkLst>
            <pc:docMk/>
            <pc:sldMk cId="4096010773" sldId="1847"/>
            <ac:picMk id="61" creationId="{F625C963-967F-43A9-ABA7-B5CD02A758A6}"/>
          </ac:picMkLst>
        </pc:picChg>
      </pc:sldChg>
      <pc:sldChg chg="add modAnim">
        <pc:chgData name="James SEARBY" userId="f5a8e828-329a-465e-9807-122d33517f8b" providerId="ADAL" clId="{AAE01E4F-8B57-47A4-9CD6-02C8D4DE366A}" dt="2022-09-21T16:33:56.869" v="8908"/>
        <pc:sldMkLst>
          <pc:docMk/>
          <pc:sldMk cId="787289335" sldId="1848"/>
        </pc:sldMkLst>
      </pc:sldChg>
      <pc:sldChg chg="addSp delSp modSp add del mod ord delAnim modAnim modShow">
        <pc:chgData name="James SEARBY" userId="f5a8e828-329a-465e-9807-122d33517f8b" providerId="ADAL" clId="{AAE01E4F-8B57-47A4-9CD6-02C8D4DE366A}" dt="2022-09-23T13:19:26.101" v="13415" actId="47"/>
        <pc:sldMkLst>
          <pc:docMk/>
          <pc:sldMk cId="2734436262" sldId="1849"/>
        </pc:sldMkLst>
        <pc:spChg chg="mod">
          <ac:chgData name="James SEARBY" userId="f5a8e828-329a-465e-9807-122d33517f8b" providerId="ADAL" clId="{AAE01E4F-8B57-47A4-9CD6-02C8D4DE366A}" dt="2022-09-21T16:10:35.788" v="8859" actId="164"/>
          <ac:spMkLst>
            <pc:docMk/>
            <pc:sldMk cId="2734436262" sldId="1849"/>
            <ac:spMk id="47" creationId="{E5445F59-428F-1AA6-DD10-578F22AF872D}"/>
          </ac:spMkLst>
        </pc:spChg>
        <pc:spChg chg="mod">
          <ac:chgData name="James SEARBY" userId="f5a8e828-329a-465e-9807-122d33517f8b" providerId="ADAL" clId="{AAE01E4F-8B57-47A4-9CD6-02C8D4DE366A}" dt="2022-09-21T16:10:35.788" v="8859" actId="164"/>
          <ac:spMkLst>
            <pc:docMk/>
            <pc:sldMk cId="2734436262" sldId="1849"/>
            <ac:spMk id="50" creationId="{007B83D1-287E-4173-BC1D-BF3D7157A84F}"/>
          </ac:spMkLst>
        </pc:spChg>
        <pc:spChg chg="mod">
          <ac:chgData name="James SEARBY" userId="f5a8e828-329a-465e-9807-122d33517f8b" providerId="ADAL" clId="{AAE01E4F-8B57-47A4-9CD6-02C8D4DE366A}" dt="2022-09-22T07:43:23.126" v="10028" actId="1076"/>
          <ac:spMkLst>
            <pc:docMk/>
            <pc:sldMk cId="2734436262" sldId="1849"/>
            <ac:spMk id="60" creationId="{52F32ECB-99B3-41C4-9E05-60DFB2FD3894}"/>
          </ac:spMkLst>
        </pc:spChg>
        <pc:spChg chg="mod">
          <ac:chgData name="James SEARBY" userId="f5a8e828-329a-465e-9807-122d33517f8b" providerId="ADAL" clId="{AAE01E4F-8B57-47A4-9CD6-02C8D4DE366A}" dt="2022-09-22T07:43:37.177" v="10030" actId="1076"/>
          <ac:spMkLst>
            <pc:docMk/>
            <pc:sldMk cId="2734436262" sldId="1849"/>
            <ac:spMk id="65" creationId="{1FD5CEB8-9213-49A6-8406-164369B829C1}"/>
          </ac:spMkLst>
        </pc:spChg>
        <pc:spChg chg="mod">
          <ac:chgData name="James SEARBY" userId="f5a8e828-329a-465e-9807-122d33517f8b" providerId="ADAL" clId="{AAE01E4F-8B57-47A4-9CD6-02C8D4DE366A}" dt="2022-09-21T17:04:32.366" v="9138"/>
          <ac:spMkLst>
            <pc:docMk/>
            <pc:sldMk cId="2734436262" sldId="1849"/>
            <ac:spMk id="67" creationId="{402A9D75-C159-48BD-B9C3-CEAB9CE65623}"/>
          </ac:spMkLst>
        </pc:spChg>
        <pc:grpChg chg="add del mod">
          <ac:chgData name="James SEARBY" userId="f5a8e828-329a-465e-9807-122d33517f8b" providerId="ADAL" clId="{AAE01E4F-8B57-47A4-9CD6-02C8D4DE366A}" dt="2022-09-21T17:12:27.017" v="9237" actId="478"/>
          <ac:grpSpMkLst>
            <pc:docMk/>
            <pc:sldMk cId="2734436262" sldId="1849"/>
            <ac:grpSpMk id="2" creationId="{6C8D06DD-BA90-4AB7-BD61-AED930AA52E4}"/>
          </ac:grpSpMkLst>
        </pc:grpChg>
        <pc:grpChg chg="del">
          <ac:chgData name="James SEARBY" userId="f5a8e828-329a-465e-9807-122d33517f8b" providerId="ADAL" clId="{AAE01E4F-8B57-47A4-9CD6-02C8D4DE366A}" dt="2022-09-21T17:04:32.182" v="9137" actId="478"/>
          <ac:grpSpMkLst>
            <pc:docMk/>
            <pc:sldMk cId="2734436262" sldId="1849"/>
            <ac:grpSpMk id="30" creationId="{37729844-0BA5-F5A1-D425-6336FFF0CE32}"/>
          </ac:grpSpMkLst>
        </pc:grpChg>
        <pc:grpChg chg="add del mod">
          <ac:chgData name="James SEARBY" userId="f5a8e828-329a-465e-9807-122d33517f8b" providerId="ADAL" clId="{AAE01E4F-8B57-47A4-9CD6-02C8D4DE366A}" dt="2022-09-21T17:12:27.739" v="9238" actId="478"/>
          <ac:grpSpMkLst>
            <pc:docMk/>
            <pc:sldMk cId="2734436262" sldId="1849"/>
            <ac:grpSpMk id="62" creationId="{DC909115-32DE-4F43-AB1D-09553E0FB11F}"/>
          </ac:grpSpMkLst>
        </pc:grpChg>
        <pc:graphicFrameChg chg="add del mod">
          <ac:chgData name="James SEARBY" userId="f5a8e828-329a-465e-9807-122d33517f8b" providerId="ADAL" clId="{AAE01E4F-8B57-47A4-9CD6-02C8D4DE366A}" dt="2022-09-22T07:40:08.261" v="9897" actId="478"/>
          <ac:graphicFrameMkLst>
            <pc:docMk/>
            <pc:sldMk cId="2734436262" sldId="1849"/>
            <ac:graphicFrameMk id="2" creationId="{92981571-7CD9-4447-B87D-3FED98B10856}"/>
          </ac:graphicFrameMkLst>
        </pc:graphicFrameChg>
        <pc:picChg chg="add del mod">
          <ac:chgData name="James SEARBY" userId="f5a8e828-329a-465e-9807-122d33517f8b" providerId="ADAL" clId="{AAE01E4F-8B57-47A4-9CD6-02C8D4DE366A}" dt="2022-09-22T07:40:27.658" v="9899" actId="21"/>
          <ac:picMkLst>
            <pc:docMk/>
            <pc:sldMk cId="2734436262" sldId="1849"/>
            <ac:picMk id="7" creationId="{A1C29AF7-F1CC-468B-B2B6-213A337F4B54}"/>
          </ac:picMkLst>
        </pc:picChg>
        <pc:picChg chg="mod">
          <ac:chgData name="James SEARBY" userId="f5a8e828-329a-465e-9807-122d33517f8b" providerId="ADAL" clId="{AAE01E4F-8B57-47A4-9CD6-02C8D4DE366A}" dt="2022-09-21T16:10:35.788" v="8859" actId="164"/>
          <ac:picMkLst>
            <pc:docMk/>
            <pc:sldMk cId="2734436262" sldId="1849"/>
            <ac:picMk id="12" creationId="{452BCA1C-B257-88C9-1A02-8D79E6EC5889}"/>
          </ac:picMkLst>
        </pc:picChg>
        <pc:picChg chg="mod">
          <ac:chgData name="James SEARBY" userId="f5a8e828-329a-465e-9807-122d33517f8b" providerId="ADAL" clId="{AAE01E4F-8B57-47A4-9CD6-02C8D4DE366A}" dt="2022-09-21T16:10:35.788" v="8859" actId="164"/>
          <ac:picMkLst>
            <pc:docMk/>
            <pc:sldMk cId="2734436262" sldId="1849"/>
            <ac:picMk id="14" creationId="{7535D7BB-EBF8-7C6A-0371-84F70CE23FA3}"/>
          </ac:picMkLst>
        </pc:picChg>
        <pc:picChg chg="del">
          <ac:chgData name="James SEARBY" userId="f5a8e828-329a-465e-9807-122d33517f8b" providerId="ADAL" clId="{AAE01E4F-8B57-47A4-9CD6-02C8D4DE366A}" dt="2022-09-21T16:10:19.113" v="8856" actId="478"/>
          <ac:picMkLst>
            <pc:docMk/>
            <pc:sldMk cId="2734436262" sldId="1849"/>
            <ac:picMk id="29" creationId="{8AF439DC-FDC6-C006-7518-35E83AE7A8C4}"/>
          </ac:picMkLst>
        </pc:picChg>
        <pc:picChg chg="add del mod ord">
          <ac:chgData name="James SEARBY" userId="f5a8e828-329a-465e-9807-122d33517f8b" providerId="ADAL" clId="{AAE01E4F-8B57-47A4-9CD6-02C8D4DE366A}" dt="2022-09-22T07:42:53.814" v="10001" actId="478"/>
          <ac:picMkLst>
            <pc:docMk/>
            <pc:sldMk cId="2734436262" sldId="1849"/>
            <ac:picMk id="36" creationId="{DEFA355C-2972-4823-9D14-0802CD77B8B2}"/>
          </ac:picMkLst>
        </pc:picChg>
        <pc:picChg chg="add mod ord">
          <ac:chgData name="James SEARBY" userId="f5a8e828-329a-465e-9807-122d33517f8b" providerId="ADAL" clId="{AAE01E4F-8B57-47A4-9CD6-02C8D4DE366A}" dt="2022-09-22T07:43:48.416" v="10035" actId="1036"/>
          <ac:picMkLst>
            <pc:docMk/>
            <pc:sldMk cId="2734436262" sldId="1849"/>
            <ac:picMk id="48" creationId="{941A3AC3-E4EC-4420-97F4-E95668D39ED7}"/>
          </ac:picMkLst>
        </pc:picChg>
        <pc:picChg chg="mod">
          <ac:chgData name="James SEARBY" userId="f5a8e828-329a-465e-9807-122d33517f8b" providerId="ADAL" clId="{AAE01E4F-8B57-47A4-9CD6-02C8D4DE366A}" dt="2022-09-21T16:10:35.788" v="8859" actId="164"/>
          <ac:picMkLst>
            <pc:docMk/>
            <pc:sldMk cId="2734436262" sldId="1849"/>
            <ac:picMk id="48" creationId="{9A576CFA-5402-D5BB-3EC7-DDA613C62CB1}"/>
          </ac:picMkLst>
        </pc:picChg>
        <pc:picChg chg="mod">
          <ac:chgData name="James SEARBY" userId="f5a8e828-329a-465e-9807-122d33517f8b" providerId="ADAL" clId="{AAE01E4F-8B57-47A4-9CD6-02C8D4DE366A}" dt="2022-09-21T16:10:35.788" v="8859" actId="164"/>
          <ac:picMkLst>
            <pc:docMk/>
            <pc:sldMk cId="2734436262" sldId="1849"/>
            <ac:picMk id="51" creationId="{FB01A02A-48AE-4F03-803F-2FEEA0B74564}"/>
          </ac:picMkLst>
        </pc:picChg>
        <pc:picChg chg="add mod">
          <ac:chgData name="James SEARBY" userId="f5a8e828-329a-465e-9807-122d33517f8b" providerId="ADAL" clId="{AAE01E4F-8B57-47A4-9CD6-02C8D4DE366A}" dt="2022-09-22T06:41:37.057" v="9544" actId="1076"/>
          <ac:picMkLst>
            <pc:docMk/>
            <pc:sldMk cId="2734436262" sldId="1849"/>
            <ac:picMk id="54" creationId="{C3508DD1-F5AD-454C-BE01-5342B2A18B34}"/>
          </ac:picMkLst>
        </pc:picChg>
        <pc:picChg chg="add mod">
          <ac:chgData name="James SEARBY" userId="f5a8e828-329a-465e-9807-122d33517f8b" providerId="ADAL" clId="{AAE01E4F-8B57-47A4-9CD6-02C8D4DE366A}" dt="2022-09-22T06:41:38.129" v="9545" actId="1076"/>
          <ac:picMkLst>
            <pc:docMk/>
            <pc:sldMk cId="2734436262" sldId="1849"/>
            <ac:picMk id="55" creationId="{63721D00-5A49-4689-88AC-ACB2E93F1252}"/>
          </ac:picMkLst>
        </pc:picChg>
        <pc:picChg chg="add mod">
          <ac:chgData name="James SEARBY" userId="f5a8e828-329a-465e-9807-122d33517f8b" providerId="ADAL" clId="{AAE01E4F-8B57-47A4-9CD6-02C8D4DE366A}" dt="2022-09-22T06:41:36.078" v="9543" actId="1076"/>
          <ac:picMkLst>
            <pc:docMk/>
            <pc:sldMk cId="2734436262" sldId="1849"/>
            <ac:picMk id="56" creationId="{77E81D94-B45B-47AA-9C31-D6EA7EB27217}"/>
          </ac:picMkLst>
        </pc:picChg>
        <pc:picChg chg="add del mod">
          <ac:chgData name="James SEARBY" userId="f5a8e828-329a-465e-9807-122d33517f8b" providerId="ADAL" clId="{AAE01E4F-8B57-47A4-9CD6-02C8D4DE366A}" dt="2022-09-21T17:12:29.417" v="9239" actId="478"/>
          <ac:picMkLst>
            <pc:docMk/>
            <pc:sldMk cId="2734436262" sldId="1849"/>
            <ac:picMk id="57" creationId="{D74428E3-5A21-4858-8F53-C08F6FA0B07C}"/>
          </ac:picMkLst>
        </pc:picChg>
        <pc:picChg chg="mod">
          <ac:chgData name="James SEARBY" userId="f5a8e828-329a-465e-9807-122d33517f8b" providerId="ADAL" clId="{AAE01E4F-8B57-47A4-9CD6-02C8D4DE366A}" dt="2022-09-21T17:04:32.366" v="9138"/>
          <ac:picMkLst>
            <pc:docMk/>
            <pc:sldMk cId="2734436262" sldId="1849"/>
            <ac:picMk id="68" creationId="{B299AF03-D2C1-4889-BAB0-CF33559BDFA0}"/>
          </ac:picMkLst>
        </pc:picChg>
        <pc:picChg chg="del">
          <ac:chgData name="James SEARBY" userId="f5a8e828-329a-465e-9807-122d33517f8b" providerId="ADAL" clId="{AAE01E4F-8B57-47A4-9CD6-02C8D4DE366A}" dt="2022-09-22T06:41:30.719" v="9538" actId="478"/>
          <ac:picMkLst>
            <pc:docMk/>
            <pc:sldMk cId="2734436262" sldId="1849"/>
            <ac:picMk id="2050" creationId="{C610E79D-B711-A35B-647C-CE2B1C1DB5BC}"/>
          </ac:picMkLst>
        </pc:picChg>
        <pc:picChg chg="del">
          <ac:chgData name="James SEARBY" userId="f5a8e828-329a-465e-9807-122d33517f8b" providerId="ADAL" clId="{AAE01E4F-8B57-47A4-9CD6-02C8D4DE366A}" dt="2022-09-22T06:41:34.574" v="9542" actId="478"/>
          <ac:picMkLst>
            <pc:docMk/>
            <pc:sldMk cId="2734436262" sldId="1849"/>
            <ac:picMk id="2052" creationId="{4F3FD4B1-B691-FE05-A9AC-AA094EF0BC8D}"/>
          </ac:picMkLst>
        </pc:picChg>
        <pc:picChg chg="del">
          <ac:chgData name="James SEARBY" userId="f5a8e828-329a-465e-9807-122d33517f8b" providerId="ADAL" clId="{AAE01E4F-8B57-47A4-9CD6-02C8D4DE366A}" dt="2022-09-22T06:41:29.985" v="9537" actId="478"/>
          <ac:picMkLst>
            <pc:docMk/>
            <pc:sldMk cId="2734436262" sldId="1849"/>
            <ac:picMk id="2054" creationId="{2BA94AC4-CAA9-AD9E-F598-66600E0E973E}"/>
          </ac:picMkLst>
        </pc:picChg>
        <pc:picChg chg="del">
          <ac:chgData name="James SEARBY" userId="f5a8e828-329a-465e-9807-122d33517f8b" providerId="ADAL" clId="{AAE01E4F-8B57-47A4-9CD6-02C8D4DE366A}" dt="2022-09-22T06:41:32.952" v="9540" actId="478"/>
          <ac:picMkLst>
            <pc:docMk/>
            <pc:sldMk cId="2734436262" sldId="1849"/>
            <ac:picMk id="2056" creationId="{77CCEF3C-4B0F-43F1-B4B6-A0146CBEBC56}"/>
          </ac:picMkLst>
        </pc:picChg>
        <pc:picChg chg="del">
          <ac:chgData name="James SEARBY" userId="f5a8e828-329a-465e-9807-122d33517f8b" providerId="ADAL" clId="{AAE01E4F-8B57-47A4-9CD6-02C8D4DE366A}" dt="2022-09-22T06:41:29.242" v="9536" actId="478"/>
          <ac:picMkLst>
            <pc:docMk/>
            <pc:sldMk cId="2734436262" sldId="1849"/>
            <ac:picMk id="2058" creationId="{DBA0E6AB-922D-60CB-90C5-3A4D123794E0}"/>
          </ac:picMkLst>
        </pc:picChg>
        <pc:picChg chg="del">
          <ac:chgData name="James SEARBY" userId="f5a8e828-329a-465e-9807-122d33517f8b" providerId="ADAL" clId="{AAE01E4F-8B57-47A4-9CD6-02C8D4DE366A}" dt="2022-09-22T06:41:29.242" v="9536" actId="478"/>
          <ac:picMkLst>
            <pc:docMk/>
            <pc:sldMk cId="2734436262" sldId="1849"/>
            <ac:picMk id="2060" creationId="{5C3FFCA0-F257-D0D3-FCC0-BCE477BC25FC}"/>
          </ac:picMkLst>
        </pc:picChg>
        <pc:picChg chg="del">
          <ac:chgData name="James SEARBY" userId="f5a8e828-329a-465e-9807-122d33517f8b" providerId="ADAL" clId="{AAE01E4F-8B57-47A4-9CD6-02C8D4DE366A}" dt="2022-09-22T06:41:29.242" v="9536" actId="478"/>
          <ac:picMkLst>
            <pc:docMk/>
            <pc:sldMk cId="2734436262" sldId="1849"/>
            <ac:picMk id="2062" creationId="{30D3E1B2-35FF-9E79-D4C3-506B21558DBC}"/>
          </ac:picMkLst>
        </pc:picChg>
        <pc:picChg chg="del">
          <ac:chgData name="James SEARBY" userId="f5a8e828-329a-465e-9807-122d33517f8b" providerId="ADAL" clId="{AAE01E4F-8B57-47A4-9CD6-02C8D4DE366A}" dt="2022-09-22T06:41:29.242" v="9536" actId="478"/>
          <ac:picMkLst>
            <pc:docMk/>
            <pc:sldMk cId="2734436262" sldId="1849"/>
            <ac:picMk id="2064" creationId="{4673F18F-FDC2-4939-7225-18D805A4042F}"/>
          </ac:picMkLst>
        </pc:picChg>
        <pc:picChg chg="del">
          <ac:chgData name="James SEARBY" userId="f5a8e828-329a-465e-9807-122d33517f8b" providerId="ADAL" clId="{AAE01E4F-8B57-47A4-9CD6-02C8D4DE366A}" dt="2022-09-22T06:41:29.242" v="9536" actId="478"/>
          <ac:picMkLst>
            <pc:docMk/>
            <pc:sldMk cId="2734436262" sldId="1849"/>
            <ac:picMk id="2066" creationId="{A28EA48C-958D-A970-B30C-470B17C7721E}"/>
          </ac:picMkLst>
        </pc:picChg>
        <pc:picChg chg="del">
          <ac:chgData name="James SEARBY" userId="f5a8e828-329a-465e-9807-122d33517f8b" providerId="ADAL" clId="{AAE01E4F-8B57-47A4-9CD6-02C8D4DE366A}" dt="2022-09-22T06:41:29.242" v="9536" actId="478"/>
          <ac:picMkLst>
            <pc:docMk/>
            <pc:sldMk cId="2734436262" sldId="1849"/>
            <ac:picMk id="2068" creationId="{EAE4B22D-3DC6-F848-EBED-0C2D955EA4BB}"/>
          </ac:picMkLst>
        </pc:picChg>
        <pc:picChg chg="del">
          <ac:chgData name="James SEARBY" userId="f5a8e828-329a-465e-9807-122d33517f8b" providerId="ADAL" clId="{AAE01E4F-8B57-47A4-9CD6-02C8D4DE366A}" dt="2022-09-22T06:41:29.242" v="9536" actId="478"/>
          <ac:picMkLst>
            <pc:docMk/>
            <pc:sldMk cId="2734436262" sldId="1849"/>
            <ac:picMk id="2070" creationId="{2D337277-1044-CFF3-E5E1-4AD6EA3BB52F}"/>
          </ac:picMkLst>
        </pc:picChg>
        <pc:picChg chg="del">
          <ac:chgData name="James SEARBY" userId="f5a8e828-329a-465e-9807-122d33517f8b" providerId="ADAL" clId="{AAE01E4F-8B57-47A4-9CD6-02C8D4DE366A}" dt="2022-09-22T06:41:33.924" v="9541" actId="478"/>
          <ac:picMkLst>
            <pc:docMk/>
            <pc:sldMk cId="2734436262" sldId="1849"/>
            <ac:picMk id="2074" creationId="{77EE4A74-7CE8-8AD3-2FB7-7A3A1055CC2D}"/>
          </ac:picMkLst>
        </pc:picChg>
        <pc:cxnChg chg="mod">
          <ac:chgData name="James SEARBY" userId="f5a8e828-329a-465e-9807-122d33517f8b" providerId="ADAL" clId="{AAE01E4F-8B57-47A4-9CD6-02C8D4DE366A}" dt="2022-09-22T07:43:26.536" v="10029" actId="14100"/>
          <ac:cxnSpMkLst>
            <pc:docMk/>
            <pc:sldMk cId="2734436262" sldId="1849"/>
            <ac:cxnSpMk id="59" creationId="{732C6501-DB4C-4B6C-A623-6C8FA76A01BD}"/>
          </ac:cxnSpMkLst>
        </pc:cxnChg>
        <pc:cxnChg chg="mod">
          <ac:chgData name="James SEARBY" userId="f5a8e828-329a-465e-9807-122d33517f8b" providerId="ADAL" clId="{AAE01E4F-8B57-47A4-9CD6-02C8D4DE366A}" dt="2022-09-22T07:43:41.506" v="10031" actId="14100"/>
          <ac:cxnSpMkLst>
            <pc:docMk/>
            <pc:sldMk cId="2734436262" sldId="1849"/>
            <ac:cxnSpMk id="64" creationId="{EFD259A3-737E-43C4-8F88-FDEA189060CF}"/>
          </ac:cxnSpMkLst>
        </pc:cxnChg>
      </pc:sldChg>
      <pc:sldChg chg="add del">
        <pc:chgData name="James SEARBY" userId="f5a8e828-329a-465e-9807-122d33517f8b" providerId="ADAL" clId="{AAE01E4F-8B57-47A4-9CD6-02C8D4DE366A}" dt="2022-09-21T15:35:00.645" v="8326" actId="47"/>
        <pc:sldMkLst>
          <pc:docMk/>
          <pc:sldMk cId="3193517605" sldId="1849"/>
        </pc:sldMkLst>
      </pc:sldChg>
      <pc:sldChg chg="addSp delSp modSp add mod modTransition modAnim">
        <pc:chgData name="James SEARBY" userId="f5a8e828-329a-465e-9807-122d33517f8b" providerId="ADAL" clId="{AAE01E4F-8B57-47A4-9CD6-02C8D4DE366A}" dt="2022-09-22T13:41:12.272" v="12731"/>
        <pc:sldMkLst>
          <pc:docMk/>
          <pc:sldMk cId="2144579008" sldId="1850"/>
        </pc:sldMkLst>
        <pc:spChg chg="mod">
          <ac:chgData name="James SEARBY" userId="f5a8e828-329a-465e-9807-122d33517f8b" providerId="ADAL" clId="{AAE01E4F-8B57-47A4-9CD6-02C8D4DE366A}" dt="2022-09-22T07:33:29.931" v="9823"/>
          <ac:spMkLst>
            <pc:docMk/>
            <pc:sldMk cId="2144579008" sldId="1850"/>
            <ac:spMk id="21" creationId="{A82E8DD8-847F-45B3-8DF4-0AC46EE8DB77}"/>
          </ac:spMkLst>
        </pc:spChg>
        <pc:spChg chg="del mod topLvl">
          <ac:chgData name="James SEARBY" userId="f5a8e828-329a-465e-9807-122d33517f8b" providerId="ADAL" clId="{AAE01E4F-8B57-47A4-9CD6-02C8D4DE366A}" dt="2022-09-21T17:11:37.206" v="9223" actId="478"/>
          <ac:spMkLst>
            <pc:docMk/>
            <pc:sldMk cId="2144579008" sldId="1850"/>
            <ac:spMk id="23" creationId="{EE7BAA6D-4C17-CB36-4D9B-5223A80BA687}"/>
          </ac:spMkLst>
        </pc:spChg>
        <pc:spChg chg="mod">
          <ac:chgData name="James SEARBY" userId="f5a8e828-329a-465e-9807-122d33517f8b" providerId="ADAL" clId="{AAE01E4F-8B57-47A4-9CD6-02C8D4DE366A}" dt="2022-09-21T17:04:26.907" v="9134"/>
          <ac:spMkLst>
            <pc:docMk/>
            <pc:sldMk cId="2144579008" sldId="1850"/>
            <ac:spMk id="24" creationId="{1A92B1FB-2B04-4746-96BF-209BD745E48D}"/>
          </ac:spMkLst>
        </pc:spChg>
        <pc:spChg chg="mod">
          <ac:chgData name="James SEARBY" userId="f5a8e828-329a-465e-9807-122d33517f8b" providerId="ADAL" clId="{AAE01E4F-8B57-47A4-9CD6-02C8D4DE366A}" dt="2022-09-22T07:35:16.729" v="9857"/>
          <ac:spMkLst>
            <pc:docMk/>
            <pc:sldMk cId="2144579008" sldId="1850"/>
            <ac:spMk id="28" creationId="{08A321F2-D07C-43F6-A22E-D49649627EDB}"/>
          </ac:spMkLst>
        </pc:spChg>
        <pc:spChg chg="mod topLvl">
          <ac:chgData name="James SEARBY" userId="f5a8e828-329a-465e-9807-122d33517f8b" providerId="ADAL" clId="{AAE01E4F-8B57-47A4-9CD6-02C8D4DE366A}" dt="2022-09-21T18:53:29.730" v="9325" actId="14100"/>
          <ac:spMkLst>
            <pc:docMk/>
            <pc:sldMk cId="2144579008" sldId="1850"/>
            <ac:spMk id="37" creationId="{490CAFCA-C753-ED9D-E421-6180662531C1}"/>
          </ac:spMkLst>
        </pc:spChg>
        <pc:grpChg chg="add del mod topLvl">
          <ac:chgData name="James SEARBY" userId="f5a8e828-329a-465e-9807-122d33517f8b" providerId="ADAL" clId="{AAE01E4F-8B57-47A4-9CD6-02C8D4DE366A}" dt="2022-09-21T17:11:34.890" v="9222" actId="165"/>
          <ac:grpSpMkLst>
            <pc:docMk/>
            <pc:sldMk cId="2144579008" sldId="1850"/>
            <ac:grpSpMk id="3" creationId="{D85B6A2A-378D-4791-BCF3-2AB50A84BB9B}"/>
          </ac:grpSpMkLst>
        </pc:grpChg>
        <pc:grpChg chg="del">
          <ac:chgData name="James SEARBY" userId="f5a8e828-329a-465e-9807-122d33517f8b" providerId="ADAL" clId="{AAE01E4F-8B57-47A4-9CD6-02C8D4DE366A}" dt="2022-09-21T17:11:26.685" v="9219" actId="165"/>
          <ac:grpSpMkLst>
            <pc:docMk/>
            <pc:sldMk cId="2144579008" sldId="1850"/>
            <ac:grpSpMk id="4" creationId="{716034E3-4B4B-4C59-AD6A-4C1CA8874CD2}"/>
          </ac:grpSpMkLst>
        </pc:grpChg>
        <pc:grpChg chg="add mod">
          <ac:chgData name="James SEARBY" userId="f5a8e828-329a-465e-9807-122d33517f8b" providerId="ADAL" clId="{AAE01E4F-8B57-47A4-9CD6-02C8D4DE366A}" dt="2022-09-22T07:33:29.931" v="9823"/>
          <ac:grpSpMkLst>
            <pc:docMk/>
            <pc:sldMk cId="2144579008" sldId="1850"/>
            <ac:grpSpMk id="19" creationId="{A72C3C83-1083-4416-87D0-8770AF4B4A7F}"/>
          </ac:grpSpMkLst>
        </pc:grpChg>
        <pc:grpChg chg="add del mod">
          <ac:chgData name="James SEARBY" userId="f5a8e828-329a-465e-9807-122d33517f8b" providerId="ADAL" clId="{AAE01E4F-8B57-47A4-9CD6-02C8D4DE366A}" dt="2022-09-22T07:33:29.546" v="9822" actId="478"/>
          <ac:grpSpMkLst>
            <pc:docMk/>
            <pc:sldMk cId="2144579008" sldId="1850"/>
            <ac:grpSpMk id="22" creationId="{6BACB564-A0D0-46F9-9778-8F79568D000A}"/>
          </ac:grpSpMkLst>
        </pc:grpChg>
        <pc:grpChg chg="add mod">
          <ac:chgData name="James SEARBY" userId="f5a8e828-329a-465e-9807-122d33517f8b" providerId="ADAL" clId="{AAE01E4F-8B57-47A4-9CD6-02C8D4DE366A}" dt="2022-09-22T07:35:38.371" v="9859" actId="1076"/>
          <ac:grpSpMkLst>
            <pc:docMk/>
            <pc:sldMk cId="2144579008" sldId="1850"/>
            <ac:grpSpMk id="23" creationId="{91C96CC3-D83A-4BD3-8B47-F31263CE3E07}"/>
          </ac:grpSpMkLst>
        </pc:grpChg>
        <pc:grpChg chg="del">
          <ac:chgData name="James SEARBY" userId="f5a8e828-329a-465e-9807-122d33517f8b" providerId="ADAL" clId="{AAE01E4F-8B57-47A4-9CD6-02C8D4DE366A}" dt="2022-09-21T17:04:26.738" v="9133" actId="478"/>
          <ac:grpSpMkLst>
            <pc:docMk/>
            <pc:sldMk cId="2144579008" sldId="1850"/>
            <ac:grpSpMk id="44" creationId="{E913DBC8-817A-EA06-834F-D2295ABEA989}"/>
          </ac:grpSpMkLst>
        </pc:grpChg>
        <pc:grpChg chg="del">
          <ac:chgData name="James SEARBY" userId="f5a8e828-329a-465e-9807-122d33517f8b" providerId="ADAL" clId="{AAE01E4F-8B57-47A4-9CD6-02C8D4DE366A}" dt="2022-09-22T07:35:16.433" v="9856" actId="478"/>
          <ac:grpSpMkLst>
            <pc:docMk/>
            <pc:sldMk cId="2144579008" sldId="1850"/>
            <ac:grpSpMk id="49" creationId="{2C2B64E5-B048-6073-7185-11631E1C24BF}"/>
          </ac:grpSpMkLst>
        </pc:grpChg>
        <pc:picChg chg="mod">
          <ac:chgData name="James SEARBY" userId="f5a8e828-329a-465e-9807-122d33517f8b" providerId="ADAL" clId="{AAE01E4F-8B57-47A4-9CD6-02C8D4DE366A}" dt="2022-09-22T10:45:21.948" v="12098" actId="207"/>
          <ac:picMkLst>
            <pc:docMk/>
            <pc:sldMk cId="2144579008" sldId="1850"/>
            <ac:picMk id="2" creationId="{DFB255A2-C1EF-C6B5-29CB-37038AA038D1}"/>
          </ac:picMkLst>
        </pc:picChg>
        <pc:picChg chg="mod">
          <ac:chgData name="James SEARBY" userId="f5a8e828-329a-465e-9807-122d33517f8b" providerId="ADAL" clId="{AAE01E4F-8B57-47A4-9CD6-02C8D4DE366A}" dt="2022-09-22T07:33:29.931" v="9823"/>
          <ac:picMkLst>
            <pc:docMk/>
            <pc:sldMk cId="2144579008" sldId="1850"/>
            <ac:picMk id="20" creationId="{26178FBA-1CAD-499E-8DB2-682EBF19AD8D}"/>
          </ac:picMkLst>
        </pc:picChg>
        <pc:picChg chg="mod">
          <ac:chgData name="James SEARBY" userId="f5a8e828-329a-465e-9807-122d33517f8b" providerId="ADAL" clId="{AAE01E4F-8B57-47A4-9CD6-02C8D4DE366A}" dt="2022-09-21T17:04:26.907" v="9134"/>
          <ac:picMkLst>
            <pc:docMk/>
            <pc:sldMk cId="2144579008" sldId="1850"/>
            <ac:picMk id="25" creationId="{ABE24DD7-27FB-43C5-802A-AA128FB90FFE}"/>
          </ac:picMkLst>
        </pc:picChg>
        <pc:picChg chg="add mod ord">
          <ac:chgData name="James SEARBY" userId="f5a8e828-329a-465e-9807-122d33517f8b" providerId="ADAL" clId="{AAE01E4F-8B57-47A4-9CD6-02C8D4DE366A}" dt="2022-09-21T17:11:40.730" v="9225" actId="167"/>
          <ac:picMkLst>
            <pc:docMk/>
            <pc:sldMk cId="2144579008" sldId="1850"/>
            <ac:picMk id="26" creationId="{99B8BC35-C52E-4A3E-B3FA-A3C0E4FEBFB2}"/>
          </ac:picMkLst>
        </pc:picChg>
        <pc:picChg chg="mod">
          <ac:chgData name="James SEARBY" userId="f5a8e828-329a-465e-9807-122d33517f8b" providerId="ADAL" clId="{AAE01E4F-8B57-47A4-9CD6-02C8D4DE366A}" dt="2022-09-22T07:35:16.729" v="9857"/>
          <ac:picMkLst>
            <pc:docMk/>
            <pc:sldMk cId="2144579008" sldId="1850"/>
            <ac:picMk id="27" creationId="{3154C110-5645-4F7E-9D25-5719678CD4A4}"/>
          </ac:picMkLst>
        </pc:picChg>
        <pc:picChg chg="add del mod ord">
          <ac:chgData name="James SEARBY" userId="f5a8e828-329a-465e-9807-122d33517f8b" providerId="ADAL" clId="{AAE01E4F-8B57-47A4-9CD6-02C8D4DE366A}" dt="2022-09-22T07:51:43.230" v="10077" actId="478"/>
          <ac:picMkLst>
            <pc:docMk/>
            <pc:sldMk cId="2144579008" sldId="1850"/>
            <ac:picMk id="29" creationId="{0A940EE8-8FFF-4400-A1B9-04C81B095F08}"/>
          </ac:picMkLst>
        </pc:picChg>
        <pc:picChg chg="add mod ord">
          <ac:chgData name="James SEARBY" userId="f5a8e828-329a-465e-9807-122d33517f8b" providerId="ADAL" clId="{AAE01E4F-8B57-47A4-9CD6-02C8D4DE366A}" dt="2022-09-22T07:51:45.669" v="10079" actId="167"/>
          <ac:picMkLst>
            <pc:docMk/>
            <pc:sldMk cId="2144579008" sldId="1850"/>
            <ac:picMk id="30" creationId="{52D26FF1-7832-4B66-8D93-94CDE7085BC5}"/>
          </ac:picMkLst>
        </pc:picChg>
        <pc:picChg chg="mod topLvl">
          <ac:chgData name="James SEARBY" userId="f5a8e828-329a-465e-9807-122d33517f8b" providerId="ADAL" clId="{AAE01E4F-8B57-47A4-9CD6-02C8D4DE366A}" dt="2022-09-21T18:53:32.426" v="9326" actId="1076"/>
          <ac:picMkLst>
            <pc:docMk/>
            <pc:sldMk cId="2144579008" sldId="1850"/>
            <ac:picMk id="36" creationId="{59020ACD-3411-6B4D-9E68-080BC9117E98}"/>
          </ac:picMkLst>
        </pc:picChg>
        <pc:picChg chg="mod topLvl">
          <ac:chgData name="James SEARBY" userId="f5a8e828-329a-465e-9807-122d33517f8b" providerId="ADAL" clId="{AAE01E4F-8B57-47A4-9CD6-02C8D4DE366A}" dt="2022-09-21T17:18:56.586" v="9293" actId="1076"/>
          <ac:picMkLst>
            <pc:docMk/>
            <pc:sldMk cId="2144579008" sldId="1850"/>
            <ac:picMk id="42" creationId="{9F21E79A-36B5-7118-5C14-BFAAB4EECF9D}"/>
          </ac:picMkLst>
        </pc:picChg>
        <pc:picChg chg="del">
          <ac:chgData name="James SEARBY" userId="f5a8e828-329a-465e-9807-122d33517f8b" providerId="ADAL" clId="{AAE01E4F-8B57-47A4-9CD6-02C8D4DE366A}" dt="2022-09-22T07:44:02.543" v="10036" actId="478"/>
          <ac:picMkLst>
            <pc:docMk/>
            <pc:sldMk cId="2144579008" sldId="1850"/>
            <ac:picMk id="54" creationId="{6C8BD05D-9CA4-4B31-92E4-D1C4D1D6F577}"/>
          </ac:picMkLst>
        </pc:picChg>
      </pc:sldChg>
      <pc:sldChg chg="add del">
        <pc:chgData name="James SEARBY" userId="f5a8e828-329a-465e-9807-122d33517f8b" providerId="ADAL" clId="{AAE01E4F-8B57-47A4-9CD6-02C8D4DE366A}" dt="2022-09-21T16:34:25.125" v="8910"/>
        <pc:sldMkLst>
          <pc:docMk/>
          <pc:sldMk cId="3654191384" sldId="1850"/>
        </pc:sldMkLst>
      </pc:sldChg>
      <pc:sldChg chg="addSp delSp modSp add mod modTransition delAnim">
        <pc:chgData name="James SEARBY" userId="f5a8e828-329a-465e-9807-122d33517f8b" providerId="ADAL" clId="{AAE01E4F-8B57-47A4-9CD6-02C8D4DE366A}" dt="2022-09-22T13:41:27.007" v="12734"/>
        <pc:sldMkLst>
          <pc:docMk/>
          <pc:sldMk cId="1914511501" sldId="1851"/>
        </pc:sldMkLst>
        <pc:spChg chg="add del mod">
          <ac:chgData name="James SEARBY" userId="f5a8e828-329a-465e-9807-122d33517f8b" providerId="ADAL" clId="{AAE01E4F-8B57-47A4-9CD6-02C8D4DE366A}" dt="2022-09-21T17:18:23.510" v="9288" actId="478"/>
          <ac:spMkLst>
            <pc:docMk/>
            <pc:sldMk cId="1914511501" sldId="1851"/>
            <ac:spMk id="2" creationId="{CBB012EF-0FE3-46CE-8D46-C09EF8F31DB3}"/>
          </ac:spMkLst>
        </pc:spChg>
        <pc:spChg chg="add del mod ord">
          <ac:chgData name="James SEARBY" userId="f5a8e828-329a-465e-9807-122d33517f8b" providerId="ADAL" clId="{AAE01E4F-8B57-47A4-9CD6-02C8D4DE366A}" dt="2022-09-21T17:10:30.688" v="9207" actId="478"/>
          <ac:spMkLst>
            <pc:docMk/>
            <pc:sldMk cId="1914511501" sldId="1851"/>
            <ac:spMk id="16" creationId="{0F25516F-86A3-4873-AE9B-2802AB19814D}"/>
          </ac:spMkLst>
        </pc:spChg>
        <pc:spChg chg="mod">
          <ac:chgData name="James SEARBY" userId="f5a8e828-329a-465e-9807-122d33517f8b" providerId="ADAL" clId="{AAE01E4F-8B57-47A4-9CD6-02C8D4DE366A}" dt="2022-09-21T17:04:03.767" v="9123"/>
          <ac:spMkLst>
            <pc:docMk/>
            <pc:sldMk cId="1914511501" sldId="1851"/>
            <ac:spMk id="18" creationId="{A13A3E17-5A3F-4F60-B23B-A90B92C3C005}"/>
          </ac:spMkLst>
        </pc:spChg>
        <pc:spChg chg="mod">
          <ac:chgData name="James SEARBY" userId="f5a8e828-329a-465e-9807-122d33517f8b" providerId="ADAL" clId="{AAE01E4F-8B57-47A4-9CD6-02C8D4DE366A}" dt="2022-09-21T17:04:18.656" v="9130"/>
          <ac:spMkLst>
            <pc:docMk/>
            <pc:sldMk cId="1914511501" sldId="1851"/>
            <ac:spMk id="21" creationId="{AF27B5D7-F5B2-48FE-863F-352E33BA5AA0}"/>
          </ac:spMkLst>
        </pc:spChg>
        <pc:spChg chg="ord">
          <ac:chgData name="James SEARBY" userId="f5a8e828-329a-465e-9807-122d33517f8b" providerId="ADAL" clId="{AAE01E4F-8B57-47A4-9CD6-02C8D4DE366A}" dt="2022-09-21T17:10:36.957" v="9212" actId="167"/>
          <ac:spMkLst>
            <pc:docMk/>
            <pc:sldMk cId="1914511501" sldId="1851"/>
            <ac:spMk id="24" creationId="{8D276F42-AA3D-561B-2E08-5036F21833C1}"/>
          </ac:spMkLst>
        </pc:spChg>
        <pc:spChg chg="mod">
          <ac:chgData name="James SEARBY" userId="f5a8e828-329a-465e-9807-122d33517f8b" providerId="ADAL" clId="{AAE01E4F-8B57-47A4-9CD6-02C8D4DE366A}" dt="2022-09-22T07:24:58.802" v="9784"/>
          <ac:spMkLst>
            <pc:docMk/>
            <pc:sldMk cId="1914511501" sldId="1851"/>
            <ac:spMk id="27" creationId="{13E6FD11-FFDB-4009-BF6E-5628A27BA597}"/>
          </ac:spMkLst>
        </pc:spChg>
        <pc:spChg chg="mod">
          <ac:chgData name="James SEARBY" userId="f5a8e828-329a-465e-9807-122d33517f8b" providerId="ADAL" clId="{AAE01E4F-8B57-47A4-9CD6-02C8D4DE366A}" dt="2022-09-22T07:33:11.819" v="9819"/>
          <ac:spMkLst>
            <pc:docMk/>
            <pc:sldMk cId="1914511501" sldId="1851"/>
            <ac:spMk id="30" creationId="{812B664C-9A07-4581-9D97-9950CDA1A1B6}"/>
          </ac:spMkLst>
        </pc:spChg>
        <pc:spChg chg="mod">
          <ac:chgData name="James SEARBY" userId="f5a8e828-329a-465e-9807-122d33517f8b" providerId="ADAL" clId="{AAE01E4F-8B57-47A4-9CD6-02C8D4DE366A}" dt="2022-09-22T07:34:49.289" v="9853"/>
          <ac:spMkLst>
            <pc:docMk/>
            <pc:sldMk cId="1914511501" sldId="1851"/>
            <ac:spMk id="33" creationId="{141F41C4-2E21-461A-8097-829DB004E825}"/>
          </ac:spMkLst>
        </pc:spChg>
        <pc:grpChg chg="add del mod">
          <ac:chgData name="James SEARBY" userId="f5a8e828-329a-465e-9807-122d33517f8b" providerId="ADAL" clId="{AAE01E4F-8B57-47A4-9CD6-02C8D4DE366A}" dt="2022-09-21T17:04:17.006" v="9128"/>
          <ac:grpSpMkLst>
            <pc:docMk/>
            <pc:sldMk cId="1914511501" sldId="1851"/>
            <ac:grpSpMk id="17" creationId="{F54CAA17-7D1A-4F9A-B591-FCE7CCD2E585}"/>
          </ac:grpSpMkLst>
        </pc:grpChg>
        <pc:grpChg chg="add del mod">
          <ac:chgData name="James SEARBY" userId="f5a8e828-329a-465e-9807-122d33517f8b" providerId="ADAL" clId="{AAE01E4F-8B57-47A4-9CD6-02C8D4DE366A}" dt="2022-09-22T07:33:24.031" v="9821" actId="478"/>
          <ac:grpSpMkLst>
            <pc:docMk/>
            <pc:sldMk cId="1914511501" sldId="1851"/>
            <ac:grpSpMk id="20" creationId="{A0F85F32-34DE-4F81-A695-A29C2D2C305A}"/>
          </ac:grpSpMkLst>
        </pc:grpChg>
        <pc:grpChg chg="add del mod">
          <ac:chgData name="James SEARBY" userId="f5a8e828-329a-465e-9807-122d33517f8b" providerId="ADAL" clId="{AAE01E4F-8B57-47A4-9CD6-02C8D4DE366A}" dt="2022-09-22T07:25:43.877" v="9791" actId="478"/>
          <ac:grpSpMkLst>
            <pc:docMk/>
            <pc:sldMk cId="1914511501" sldId="1851"/>
            <ac:grpSpMk id="25" creationId="{777427BE-90A2-4133-9447-C60B8A85B19B}"/>
          </ac:grpSpMkLst>
        </pc:grpChg>
        <pc:grpChg chg="add mod">
          <ac:chgData name="James SEARBY" userId="f5a8e828-329a-465e-9807-122d33517f8b" providerId="ADAL" clId="{AAE01E4F-8B57-47A4-9CD6-02C8D4DE366A}" dt="2022-09-22T07:33:22.819" v="9820" actId="1076"/>
          <ac:grpSpMkLst>
            <pc:docMk/>
            <pc:sldMk cId="1914511501" sldId="1851"/>
            <ac:grpSpMk id="28" creationId="{4E606CD0-E23E-4EEF-A8C4-4FC1A50CB9F4}"/>
          </ac:grpSpMkLst>
        </pc:grpChg>
        <pc:grpChg chg="add mod">
          <ac:chgData name="James SEARBY" userId="f5a8e828-329a-465e-9807-122d33517f8b" providerId="ADAL" clId="{AAE01E4F-8B57-47A4-9CD6-02C8D4DE366A}" dt="2022-09-22T07:35:34.113" v="9858" actId="1076"/>
          <ac:grpSpMkLst>
            <pc:docMk/>
            <pc:sldMk cId="1914511501" sldId="1851"/>
            <ac:grpSpMk id="31" creationId="{670898D0-1508-42EA-98C8-71329616C5DB}"/>
          </ac:grpSpMkLst>
        </pc:grpChg>
        <pc:grpChg chg="del">
          <ac:chgData name="James SEARBY" userId="f5a8e828-329a-465e-9807-122d33517f8b" providerId="ADAL" clId="{AAE01E4F-8B57-47A4-9CD6-02C8D4DE366A}" dt="2022-09-21T17:04:18.425" v="9129" actId="478"/>
          <ac:grpSpMkLst>
            <pc:docMk/>
            <pc:sldMk cId="1914511501" sldId="1851"/>
            <ac:grpSpMk id="41" creationId="{C18D6FE0-B277-2AD8-AAD9-602AA924088B}"/>
          </ac:grpSpMkLst>
        </pc:grpChg>
        <pc:grpChg chg="del">
          <ac:chgData name="James SEARBY" userId="f5a8e828-329a-465e-9807-122d33517f8b" providerId="ADAL" clId="{AAE01E4F-8B57-47A4-9CD6-02C8D4DE366A}" dt="2022-09-22T07:34:48.881" v="9852" actId="478"/>
          <ac:grpSpMkLst>
            <pc:docMk/>
            <pc:sldMk cId="1914511501" sldId="1851"/>
            <ac:grpSpMk id="46" creationId="{BB3B89B6-6D1F-74DE-448C-3AEA10A82A48}"/>
          </ac:grpSpMkLst>
        </pc:grpChg>
        <pc:picChg chg="add mod">
          <ac:chgData name="James SEARBY" userId="f5a8e828-329a-465e-9807-122d33517f8b" providerId="ADAL" clId="{AAE01E4F-8B57-47A4-9CD6-02C8D4DE366A}" dt="2022-09-22T06:40:50.249" v="9530" actId="1076"/>
          <ac:picMkLst>
            <pc:docMk/>
            <pc:sldMk cId="1914511501" sldId="1851"/>
            <ac:picMk id="3" creationId="{87D05ED6-3A81-4230-8374-7AA298BE861C}"/>
          </ac:picMkLst>
        </pc:picChg>
        <pc:picChg chg="del mod">
          <ac:chgData name="James SEARBY" userId="f5a8e828-329a-465e-9807-122d33517f8b" providerId="ADAL" clId="{AAE01E4F-8B57-47A4-9CD6-02C8D4DE366A}" dt="2022-09-22T06:39:04.611" v="9493" actId="478"/>
          <ac:picMkLst>
            <pc:docMk/>
            <pc:sldMk cId="1914511501" sldId="1851"/>
            <ac:picMk id="4" creationId="{B69F6DBA-38B1-4707-8488-697CFF6F85FB}"/>
          </ac:picMkLst>
        </pc:picChg>
        <pc:picChg chg="add mod ord">
          <ac:chgData name="James SEARBY" userId="f5a8e828-329a-465e-9807-122d33517f8b" providerId="ADAL" clId="{AAE01E4F-8B57-47A4-9CD6-02C8D4DE366A}" dt="2022-09-21T17:11:06.869" v="9218" actId="167"/>
          <ac:picMkLst>
            <pc:docMk/>
            <pc:sldMk cId="1914511501" sldId="1851"/>
            <ac:picMk id="6" creationId="{880B5372-C7D4-45E3-B381-13792FA9BB50}"/>
          </ac:picMkLst>
        </pc:picChg>
        <pc:picChg chg="add mod">
          <ac:chgData name="James SEARBY" userId="f5a8e828-329a-465e-9807-122d33517f8b" providerId="ADAL" clId="{AAE01E4F-8B57-47A4-9CD6-02C8D4DE366A}" dt="2022-09-22T06:40:58.929" v="9534" actId="1076"/>
          <ac:picMkLst>
            <pc:docMk/>
            <pc:sldMk cId="1914511501" sldId="1851"/>
            <ac:picMk id="8" creationId="{98A68FEA-BE57-43EE-863C-B262E6CFF54A}"/>
          </ac:picMkLst>
        </pc:picChg>
        <pc:picChg chg="add mod">
          <ac:chgData name="James SEARBY" userId="f5a8e828-329a-465e-9807-122d33517f8b" providerId="ADAL" clId="{AAE01E4F-8B57-47A4-9CD6-02C8D4DE366A}" dt="2022-09-22T06:39:31.917" v="9511" actId="1076"/>
          <ac:picMkLst>
            <pc:docMk/>
            <pc:sldMk cId="1914511501" sldId="1851"/>
            <ac:picMk id="10" creationId="{A0935B87-8122-4D20-8A19-28A225324105}"/>
          </ac:picMkLst>
        </pc:picChg>
        <pc:picChg chg="add mod">
          <ac:chgData name="James SEARBY" userId="f5a8e828-329a-465e-9807-122d33517f8b" providerId="ADAL" clId="{AAE01E4F-8B57-47A4-9CD6-02C8D4DE366A}" dt="2022-09-22T06:40:56.722" v="9533" actId="1076"/>
          <ac:picMkLst>
            <pc:docMk/>
            <pc:sldMk cId="1914511501" sldId="1851"/>
            <ac:picMk id="12" creationId="{6BC1A4AB-93B5-49CB-9F19-6FF77A8AFD50}"/>
          </ac:picMkLst>
        </pc:picChg>
        <pc:picChg chg="add mod">
          <ac:chgData name="James SEARBY" userId="f5a8e828-329a-465e-9807-122d33517f8b" providerId="ADAL" clId="{AAE01E4F-8B57-47A4-9CD6-02C8D4DE366A}" dt="2022-09-22T06:40:53.598" v="9532" actId="1076"/>
          <ac:picMkLst>
            <pc:docMk/>
            <pc:sldMk cId="1914511501" sldId="1851"/>
            <ac:picMk id="14" creationId="{F8FB2C72-80F5-4838-8C57-E9ECC0174CF7}"/>
          </ac:picMkLst>
        </pc:picChg>
        <pc:picChg chg="add del mod">
          <ac:chgData name="James SEARBY" userId="f5a8e828-329a-465e-9807-122d33517f8b" providerId="ADAL" clId="{AAE01E4F-8B57-47A4-9CD6-02C8D4DE366A}" dt="2022-09-22T06:41:02.439" v="9535" actId="478"/>
          <ac:picMkLst>
            <pc:docMk/>
            <pc:sldMk cId="1914511501" sldId="1851"/>
            <ac:picMk id="16" creationId="{EC81E987-9EA2-4E51-9609-490FEC3A5B38}"/>
          </ac:picMkLst>
        </pc:picChg>
        <pc:picChg chg="mod">
          <ac:chgData name="James SEARBY" userId="f5a8e828-329a-465e-9807-122d33517f8b" providerId="ADAL" clId="{AAE01E4F-8B57-47A4-9CD6-02C8D4DE366A}" dt="2022-09-21T17:04:03.767" v="9123"/>
          <ac:picMkLst>
            <pc:docMk/>
            <pc:sldMk cId="1914511501" sldId="1851"/>
            <ac:picMk id="19" creationId="{7E07718C-E633-4DED-B085-B3DFD56EA802}"/>
          </ac:picMkLst>
        </pc:picChg>
        <pc:picChg chg="mod">
          <ac:chgData name="James SEARBY" userId="f5a8e828-329a-465e-9807-122d33517f8b" providerId="ADAL" clId="{AAE01E4F-8B57-47A4-9CD6-02C8D4DE366A}" dt="2022-09-21T17:04:18.656" v="9130"/>
          <ac:picMkLst>
            <pc:docMk/>
            <pc:sldMk cId="1914511501" sldId="1851"/>
            <ac:picMk id="22" creationId="{EDCFB58F-F64C-4C3A-B305-36228CEAEFB5}"/>
          </ac:picMkLst>
        </pc:picChg>
        <pc:picChg chg="mod">
          <ac:chgData name="James SEARBY" userId="f5a8e828-329a-465e-9807-122d33517f8b" providerId="ADAL" clId="{AAE01E4F-8B57-47A4-9CD6-02C8D4DE366A}" dt="2022-09-22T07:24:58.802" v="9784"/>
          <ac:picMkLst>
            <pc:docMk/>
            <pc:sldMk cId="1914511501" sldId="1851"/>
            <ac:picMk id="26" creationId="{68CAF4CE-646C-4762-AE39-A803BA9C27A2}"/>
          </ac:picMkLst>
        </pc:picChg>
        <pc:picChg chg="mod">
          <ac:chgData name="James SEARBY" userId="f5a8e828-329a-465e-9807-122d33517f8b" providerId="ADAL" clId="{AAE01E4F-8B57-47A4-9CD6-02C8D4DE366A}" dt="2022-09-22T07:33:11.819" v="9819"/>
          <ac:picMkLst>
            <pc:docMk/>
            <pc:sldMk cId="1914511501" sldId="1851"/>
            <ac:picMk id="29" creationId="{07A30164-E3BE-4FB4-9E5E-8B66A25E52A9}"/>
          </ac:picMkLst>
        </pc:picChg>
        <pc:picChg chg="mod">
          <ac:chgData name="James SEARBY" userId="f5a8e828-329a-465e-9807-122d33517f8b" providerId="ADAL" clId="{AAE01E4F-8B57-47A4-9CD6-02C8D4DE366A}" dt="2022-09-22T07:34:49.289" v="9853"/>
          <ac:picMkLst>
            <pc:docMk/>
            <pc:sldMk cId="1914511501" sldId="1851"/>
            <ac:picMk id="32" creationId="{94ED917B-F6F3-488F-8E26-76FBBD60FBBB}"/>
          </ac:picMkLst>
        </pc:picChg>
        <pc:picChg chg="mod ord">
          <ac:chgData name="James SEARBY" userId="f5a8e828-329a-465e-9807-122d33517f8b" providerId="ADAL" clId="{AAE01E4F-8B57-47A4-9CD6-02C8D4DE366A}" dt="2022-09-21T17:04:55.878" v="9146" actId="1076"/>
          <ac:picMkLst>
            <pc:docMk/>
            <pc:sldMk cId="1914511501" sldId="1851"/>
            <ac:picMk id="40" creationId="{FFFE0476-61B2-83FD-9A43-C293A1E054E8}"/>
          </ac:picMkLst>
        </pc:picChg>
      </pc:sldChg>
      <pc:sldChg chg="addSp delSp modSp add del mod ord delAnim modShow">
        <pc:chgData name="James SEARBY" userId="f5a8e828-329a-465e-9807-122d33517f8b" providerId="ADAL" clId="{AAE01E4F-8B57-47A4-9CD6-02C8D4DE366A}" dt="2022-09-22T08:25:37.773" v="10167" actId="47"/>
        <pc:sldMkLst>
          <pc:docMk/>
          <pc:sldMk cId="2729986525" sldId="1852"/>
        </pc:sldMkLst>
        <pc:spChg chg="mod">
          <ac:chgData name="James SEARBY" userId="f5a8e828-329a-465e-9807-122d33517f8b" providerId="ADAL" clId="{AAE01E4F-8B57-47A4-9CD6-02C8D4DE366A}" dt="2022-09-21T17:10:27.179" v="9206" actId="962"/>
          <ac:spMkLst>
            <pc:docMk/>
            <pc:sldMk cId="2729986525" sldId="1852"/>
            <ac:spMk id="16" creationId="{0F25516F-86A3-4873-AE9B-2802AB19814D}"/>
          </ac:spMkLst>
        </pc:spChg>
        <pc:grpChg chg="del">
          <ac:chgData name="James SEARBY" userId="f5a8e828-329a-465e-9807-122d33517f8b" providerId="ADAL" clId="{AAE01E4F-8B57-47A4-9CD6-02C8D4DE366A}" dt="2022-09-21T17:06:59.217" v="9203" actId="478"/>
          <ac:grpSpMkLst>
            <pc:docMk/>
            <pc:sldMk cId="2729986525" sldId="1852"/>
            <ac:grpSpMk id="20" creationId="{A0F85F32-34DE-4F81-A695-A29C2D2C305A}"/>
          </ac:grpSpMkLst>
        </pc:grpChg>
        <pc:picChg chg="del">
          <ac:chgData name="James SEARBY" userId="f5a8e828-329a-465e-9807-122d33517f8b" providerId="ADAL" clId="{AAE01E4F-8B57-47A4-9CD6-02C8D4DE366A}" dt="2022-09-21T17:06:58.318" v="9202" actId="478"/>
          <ac:picMkLst>
            <pc:docMk/>
            <pc:sldMk cId="2729986525" sldId="1852"/>
            <ac:picMk id="4" creationId="{B69F6DBA-38B1-4707-8488-697CFF6F85FB}"/>
          </ac:picMkLst>
        </pc:picChg>
        <pc:picChg chg="add del mod">
          <ac:chgData name="James SEARBY" userId="f5a8e828-329a-465e-9807-122d33517f8b" providerId="ADAL" clId="{AAE01E4F-8B57-47A4-9CD6-02C8D4DE366A}" dt="2022-09-21T18:53:01.375" v="9323" actId="478"/>
          <ac:picMkLst>
            <pc:docMk/>
            <pc:sldMk cId="2729986525" sldId="1852"/>
            <ac:picMk id="6" creationId="{52BAE050-2A98-4E64-8DCA-AAFFC4F9CCD9}"/>
          </ac:picMkLst>
        </pc:picChg>
      </pc:sldChg>
      <pc:sldChg chg="addSp delSp modSp mod delAnim modAnim">
        <pc:chgData name="James SEARBY" userId="f5a8e828-329a-465e-9807-122d33517f8b" providerId="ADAL" clId="{AAE01E4F-8B57-47A4-9CD6-02C8D4DE366A}" dt="2022-09-22T14:04:32.315" v="12823" actId="21"/>
        <pc:sldMkLst>
          <pc:docMk/>
          <pc:sldMk cId="3653238391" sldId="1853"/>
        </pc:sldMkLst>
        <pc:spChg chg="mod">
          <ac:chgData name="James SEARBY" userId="f5a8e828-329a-465e-9807-122d33517f8b" providerId="ADAL" clId="{AAE01E4F-8B57-47A4-9CD6-02C8D4DE366A}" dt="2022-09-22T07:34:03.562" v="9838"/>
          <ac:spMkLst>
            <pc:docMk/>
            <pc:sldMk cId="3653238391" sldId="1853"/>
            <ac:spMk id="64" creationId="{59FB31A6-B415-4341-A947-1CF328953DB7}"/>
          </ac:spMkLst>
        </pc:spChg>
        <pc:spChg chg="mod">
          <ac:chgData name="James SEARBY" userId="f5a8e828-329a-465e-9807-122d33517f8b" providerId="ADAL" clId="{AAE01E4F-8B57-47A4-9CD6-02C8D4DE366A}" dt="2022-09-22T07:37:03.302" v="9880"/>
          <ac:spMkLst>
            <pc:docMk/>
            <pc:sldMk cId="3653238391" sldId="1853"/>
            <ac:spMk id="67" creationId="{2EC2AC81-0993-4EE0-9256-C97D86534809}"/>
          </ac:spMkLst>
        </pc:spChg>
        <pc:spChg chg="add del mod">
          <ac:chgData name="James SEARBY" userId="f5a8e828-329a-465e-9807-122d33517f8b" providerId="ADAL" clId="{AAE01E4F-8B57-47A4-9CD6-02C8D4DE366A}" dt="2022-09-22T14:04:32.315" v="12823" actId="21"/>
          <ac:spMkLst>
            <pc:docMk/>
            <pc:sldMk cId="3653238391" sldId="1853"/>
            <ac:spMk id="69" creationId="{EB7A5455-5EA1-4713-8D6D-20B359FFD0FD}"/>
          </ac:spMkLst>
        </pc:spChg>
        <pc:spChg chg="mod">
          <ac:chgData name="James SEARBY" userId="f5a8e828-329a-465e-9807-122d33517f8b" providerId="ADAL" clId="{AAE01E4F-8B57-47A4-9CD6-02C8D4DE366A}" dt="2022-09-22T07:37:13.663" v="9883"/>
          <ac:spMkLst>
            <pc:docMk/>
            <pc:sldMk cId="3653238391" sldId="1853"/>
            <ac:spMk id="74" creationId="{094DDFFC-64AA-4428-BB81-4501E485D46F}"/>
          </ac:spMkLst>
        </pc:spChg>
        <pc:spChg chg="mod">
          <ac:chgData name="James SEARBY" userId="f5a8e828-329a-465e-9807-122d33517f8b" providerId="ADAL" clId="{AAE01E4F-8B57-47A4-9CD6-02C8D4DE366A}" dt="2022-09-22T14:04:30.343" v="12822" actId="692"/>
          <ac:spMkLst>
            <pc:docMk/>
            <pc:sldMk cId="3653238391" sldId="1853"/>
            <ac:spMk id="89" creationId="{FF8A3460-A1D7-9C66-9004-9679BB08A09C}"/>
          </ac:spMkLst>
        </pc:spChg>
        <pc:spChg chg="mod">
          <ac:chgData name="James SEARBY" userId="f5a8e828-329a-465e-9807-122d33517f8b" providerId="ADAL" clId="{AAE01E4F-8B57-47A4-9CD6-02C8D4DE366A}" dt="2022-09-22T14:04:30.343" v="12822" actId="692"/>
          <ac:spMkLst>
            <pc:docMk/>
            <pc:sldMk cId="3653238391" sldId="1853"/>
            <ac:spMk id="90" creationId="{CC2C4BC8-8199-E8FE-2DBE-4C2EC08802CD}"/>
          </ac:spMkLst>
        </pc:spChg>
        <pc:spChg chg="mod">
          <ac:chgData name="James SEARBY" userId="f5a8e828-329a-465e-9807-122d33517f8b" providerId="ADAL" clId="{AAE01E4F-8B57-47A4-9CD6-02C8D4DE366A}" dt="2022-09-22T14:04:30.343" v="12822" actId="692"/>
          <ac:spMkLst>
            <pc:docMk/>
            <pc:sldMk cId="3653238391" sldId="1853"/>
            <ac:spMk id="91" creationId="{33426F7F-B453-C1F2-751A-82F5A12B0C0C}"/>
          </ac:spMkLst>
        </pc:spChg>
        <pc:spChg chg="mod">
          <ac:chgData name="James SEARBY" userId="f5a8e828-329a-465e-9807-122d33517f8b" providerId="ADAL" clId="{AAE01E4F-8B57-47A4-9CD6-02C8D4DE366A}" dt="2022-09-22T14:04:30.343" v="12822" actId="692"/>
          <ac:spMkLst>
            <pc:docMk/>
            <pc:sldMk cId="3653238391" sldId="1853"/>
            <ac:spMk id="92" creationId="{F27E5350-2B7A-717E-6B82-275D7834A26A}"/>
          </ac:spMkLst>
        </pc:spChg>
        <pc:spChg chg="mod">
          <ac:chgData name="James SEARBY" userId="f5a8e828-329a-465e-9807-122d33517f8b" providerId="ADAL" clId="{AAE01E4F-8B57-47A4-9CD6-02C8D4DE366A}" dt="2022-09-22T14:04:30.343" v="12822" actId="692"/>
          <ac:spMkLst>
            <pc:docMk/>
            <pc:sldMk cId="3653238391" sldId="1853"/>
            <ac:spMk id="93" creationId="{A798D676-FE58-224D-0C3B-98FBE0D47C4F}"/>
          </ac:spMkLst>
        </pc:spChg>
        <pc:spChg chg="mod">
          <ac:chgData name="James SEARBY" userId="f5a8e828-329a-465e-9807-122d33517f8b" providerId="ADAL" clId="{AAE01E4F-8B57-47A4-9CD6-02C8D4DE366A}" dt="2022-09-22T14:04:30.343" v="12822" actId="692"/>
          <ac:spMkLst>
            <pc:docMk/>
            <pc:sldMk cId="3653238391" sldId="1853"/>
            <ac:spMk id="94" creationId="{0696FCB8-C1F2-A3FD-5C12-22DB6BA54CAE}"/>
          </ac:spMkLst>
        </pc:spChg>
        <pc:spChg chg="mod">
          <ac:chgData name="James SEARBY" userId="f5a8e828-329a-465e-9807-122d33517f8b" providerId="ADAL" clId="{AAE01E4F-8B57-47A4-9CD6-02C8D4DE366A}" dt="2022-09-22T14:04:30.343" v="12822" actId="692"/>
          <ac:spMkLst>
            <pc:docMk/>
            <pc:sldMk cId="3653238391" sldId="1853"/>
            <ac:spMk id="95" creationId="{AC06C3B0-4F8A-C2DF-E377-1B8AF073961E}"/>
          </ac:spMkLst>
        </pc:spChg>
        <pc:spChg chg="mod">
          <ac:chgData name="James SEARBY" userId="f5a8e828-329a-465e-9807-122d33517f8b" providerId="ADAL" clId="{AAE01E4F-8B57-47A4-9CD6-02C8D4DE366A}" dt="2022-09-22T14:04:30.343" v="12822" actId="692"/>
          <ac:spMkLst>
            <pc:docMk/>
            <pc:sldMk cId="3653238391" sldId="1853"/>
            <ac:spMk id="101" creationId="{BF12F804-AB4C-6DCC-9F95-9ADA1A5501F9}"/>
          </ac:spMkLst>
        </pc:spChg>
        <pc:grpChg chg="del">
          <ac:chgData name="James SEARBY" userId="f5a8e828-329a-465e-9807-122d33517f8b" providerId="ADAL" clId="{AAE01E4F-8B57-47A4-9CD6-02C8D4DE366A}" dt="2022-09-22T07:37:03.048" v="9879" actId="478"/>
          <ac:grpSpMkLst>
            <pc:docMk/>
            <pc:sldMk cId="3653238391" sldId="1853"/>
            <ac:grpSpMk id="26" creationId="{5CE8CDEA-E75F-F1DD-2B5A-0BCAC216DF36}"/>
          </ac:grpSpMkLst>
        </pc:grpChg>
        <pc:grpChg chg="del">
          <ac:chgData name="James SEARBY" userId="f5a8e828-329a-465e-9807-122d33517f8b" providerId="ADAL" clId="{AAE01E4F-8B57-47A4-9CD6-02C8D4DE366A}" dt="2022-09-22T07:34:03.288" v="9837" actId="478"/>
          <ac:grpSpMkLst>
            <pc:docMk/>
            <pc:sldMk cId="3653238391" sldId="1853"/>
            <ac:grpSpMk id="39" creationId="{3377E2EC-B944-418B-8046-548CA5FBC4B3}"/>
          </ac:grpSpMkLst>
        </pc:grpChg>
        <pc:grpChg chg="add mod">
          <ac:chgData name="James SEARBY" userId="f5a8e828-329a-465e-9807-122d33517f8b" providerId="ADAL" clId="{AAE01E4F-8B57-47A4-9CD6-02C8D4DE366A}" dt="2022-09-22T07:34:03.562" v="9838"/>
          <ac:grpSpMkLst>
            <pc:docMk/>
            <pc:sldMk cId="3653238391" sldId="1853"/>
            <ac:grpSpMk id="62" creationId="{BBB19F5F-B51D-479F-8416-6613F551ACFA}"/>
          </ac:grpSpMkLst>
        </pc:grpChg>
        <pc:grpChg chg="add del mod">
          <ac:chgData name="James SEARBY" userId="f5a8e828-329a-465e-9807-122d33517f8b" providerId="ADAL" clId="{AAE01E4F-8B57-47A4-9CD6-02C8D4DE366A}" dt="2022-09-22T07:37:07.622" v="9882" actId="478"/>
          <ac:grpSpMkLst>
            <pc:docMk/>
            <pc:sldMk cId="3653238391" sldId="1853"/>
            <ac:grpSpMk id="65" creationId="{2E4BE128-58FB-43E9-82F8-31F134FBB138}"/>
          </ac:grpSpMkLst>
        </pc:grpChg>
        <pc:grpChg chg="add mod">
          <ac:chgData name="James SEARBY" userId="f5a8e828-329a-465e-9807-122d33517f8b" providerId="ADAL" clId="{AAE01E4F-8B57-47A4-9CD6-02C8D4DE366A}" dt="2022-09-22T07:37:13.663" v="9883"/>
          <ac:grpSpMkLst>
            <pc:docMk/>
            <pc:sldMk cId="3653238391" sldId="1853"/>
            <ac:grpSpMk id="68" creationId="{AAA329F1-C189-475B-9933-476388B5C786}"/>
          </ac:grpSpMkLst>
        </pc:grpChg>
        <pc:picChg chg="mod">
          <ac:chgData name="James SEARBY" userId="f5a8e828-329a-465e-9807-122d33517f8b" providerId="ADAL" clId="{AAE01E4F-8B57-47A4-9CD6-02C8D4DE366A}" dt="2022-09-22T07:34:03.562" v="9838"/>
          <ac:picMkLst>
            <pc:docMk/>
            <pc:sldMk cId="3653238391" sldId="1853"/>
            <ac:picMk id="63" creationId="{0C28564E-490B-4959-808F-067D2797BE48}"/>
          </ac:picMkLst>
        </pc:picChg>
        <pc:picChg chg="mod">
          <ac:chgData name="James SEARBY" userId="f5a8e828-329a-465e-9807-122d33517f8b" providerId="ADAL" clId="{AAE01E4F-8B57-47A4-9CD6-02C8D4DE366A}" dt="2022-09-22T07:37:03.302" v="9880"/>
          <ac:picMkLst>
            <pc:docMk/>
            <pc:sldMk cId="3653238391" sldId="1853"/>
            <ac:picMk id="66" creationId="{68BDDC6F-C660-4C3F-8E06-59DDEF41D9F7}"/>
          </ac:picMkLst>
        </pc:picChg>
        <pc:picChg chg="mod">
          <ac:chgData name="James SEARBY" userId="f5a8e828-329a-465e-9807-122d33517f8b" providerId="ADAL" clId="{AAE01E4F-8B57-47A4-9CD6-02C8D4DE366A}" dt="2022-09-22T07:37:13.663" v="9883"/>
          <ac:picMkLst>
            <pc:docMk/>
            <pc:sldMk cId="3653238391" sldId="1853"/>
            <ac:picMk id="69" creationId="{CAA833E7-A7E9-46F3-83B6-2DB1E9029BFE}"/>
          </ac:picMkLst>
        </pc:picChg>
      </pc:sldChg>
      <pc:sldChg chg="addSp delSp modSp mod delAnim modAnim">
        <pc:chgData name="James SEARBY" userId="f5a8e828-329a-465e-9807-122d33517f8b" providerId="ADAL" clId="{AAE01E4F-8B57-47A4-9CD6-02C8D4DE366A}" dt="2022-09-22T12:46:09.998" v="12337"/>
        <pc:sldMkLst>
          <pc:docMk/>
          <pc:sldMk cId="1742065596" sldId="1854"/>
        </pc:sldMkLst>
        <pc:spChg chg="mod">
          <ac:chgData name="James SEARBY" userId="f5a8e828-329a-465e-9807-122d33517f8b" providerId="ADAL" clId="{AAE01E4F-8B57-47A4-9CD6-02C8D4DE366A}" dt="2022-09-22T07:37:20.053" v="9887"/>
          <ac:spMkLst>
            <pc:docMk/>
            <pc:sldMk cId="1742065596" sldId="1854"/>
            <ac:spMk id="54" creationId="{5B56E0C7-42A6-45C0-A115-ADD7811FCC8B}"/>
          </ac:spMkLst>
        </pc:spChg>
        <pc:grpChg chg="del">
          <ac:chgData name="James SEARBY" userId="f5a8e828-329a-465e-9807-122d33517f8b" providerId="ADAL" clId="{AAE01E4F-8B57-47A4-9CD6-02C8D4DE366A}" dt="2022-09-22T07:37:19.808" v="9886" actId="478"/>
          <ac:grpSpMkLst>
            <pc:docMk/>
            <pc:sldMk cId="1742065596" sldId="1854"/>
            <ac:grpSpMk id="26" creationId="{5CE8CDEA-E75F-F1DD-2B5A-0BCAC216DF36}"/>
          </ac:grpSpMkLst>
        </pc:grpChg>
        <pc:grpChg chg="add mod">
          <ac:chgData name="James SEARBY" userId="f5a8e828-329a-465e-9807-122d33517f8b" providerId="ADAL" clId="{AAE01E4F-8B57-47A4-9CD6-02C8D4DE366A}" dt="2022-09-22T07:37:20.053" v="9887"/>
          <ac:grpSpMkLst>
            <pc:docMk/>
            <pc:sldMk cId="1742065596" sldId="1854"/>
            <ac:grpSpMk id="52" creationId="{EED817ED-AD57-4145-8168-49CAD36E1F9B}"/>
          </ac:grpSpMkLst>
        </pc:grpChg>
        <pc:picChg chg="mod">
          <ac:chgData name="James SEARBY" userId="f5a8e828-329a-465e-9807-122d33517f8b" providerId="ADAL" clId="{AAE01E4F-8B57-47A4-9CD6-02C8D4DE366A}" dt="2022-09-22T12:45:25.458" v="12336" actId="962"/>
          <ac:picMkLst>
            <pc:docMk/>
            <pc:sldMk cId="1742065596" sldId="1854"/>
            <ac:picMk id="5" creationId="{E7308F8E-B3F4-9C9E-FD13-FCDE1F315F54}"/>
          </ac:picMkLst>
        </pc:picChg>
        <pc:picChg chg="mod">
          <ac:chgData name="James SEARBY" userId="f5a8e828-329a-465e-9807-122d33517f8b" providerId="ADAL" clId="{AAE01E4F-8B57-47A4-9CD6-02C8D4DE366A}" dt="2022-09-22T07:37:20.053" v="9887"/>
          <ac:picMkLst>
            <pc:docMk/>
            <pc:sldMk cId="1742065596" sldId="1854"/>
            <ac:picMk id="53" creationId="{14BAEC8B-A51F-4DF8-B684-ACE0E5A3F6B4}"/>
          </ac:picMkLst>
        </pc:picChg>
        <pc:picChg chg="add del mod">
          <ac:chgData name="James SEARBY" userId="f5a8e828-329a-465e-9807-122d33517f8b" providerId="ADAL" clId="{AAE01E4F-8B57-47A4-9CD6-02C8D4DE366A}" dt="2022-09-22T12:43:15.328" v="12335" actId="478"/>
          <ac:picMkLst>
            <pc:docMk/>
            <pc:sldMk cId="1742065596" sldId="1854"/>
            <ac:picMk id="65" creationId="{E0E1E437-D4BE-4CF1-8513-5E002B39BDA4}"/>
          </ac:picMkLst>
        </pc:picChg>
      </pc:sldChg>
      <pc:sldChg chg="addSp delSp modSp mod delAnim modAnim">
        <pc:chgData name="James SEARBY" userId="f5a8e828-329a-465e-9807-122d33517f8b" providerId="ADAL" clId="{AAE01E4F-8B57-47A4-9CD6-02C8D4DE366A}" dt="2022-09-22T14:04:56.649" v="12826" actId="21"/>
        <pc:sldMkLst>
          <pc:docMk/>
          <pc:sldMk cId="4065115150" sldId="1855"/>
        </pc:sldMkLst>
        <pc:spChg chg="mod">
          <ac:chgData name="James SEARBY" userId="f5a8e828-329a-465e-9807-122d33517f8b" providerId="ADAL" clId="{AAE01E4F-8B57-47A4-9CD6-02C8D4DE366A}" dt="2022-09-22T14:04:54.830" v="12825" actId="692"/>
          <ac:spMkLst>
            <pc:docMk/>
            <pc:sldMk cId="4065115150" sldId="1855"/>
            <ac:spMk id="33" creationId="{240B1897-64BD-89CE-9401-D565D25F9906}"/>
          </ac:spMkLst>
        </pc:spChg>
        <pc:spChg chg="mod">
          <ac:chgData name="James SEARBY" userId="f5a8e828-329a-465e-9807-122d33517f8b" providerId="ADAL" clId="{AAE01E4F-8B57-47A4-9CD6-02C8D4DE366A}" dt="2022-09-22T14:04:54.830" v="12825" actId="692"/>
          <ac:spMkLst>
            <pc:docMk/>
            <pc:sldMk cId="4065115150" sldId="1855"/>
            <ac:spMk id="34" creationId="{D2391C82-EF22-36F5-B900-69A8CEEFB014}"/>
          </ac:spMkLst>
        </pc:spChg>
        <pc:spChg chg="mod">
          <ac:chgData name="James SEARBY" userId="f5a8e828-329a-465e-9807-122d33517f8b" providerId="ADAL" clId="{AAE01E4F-8B57-47A4-9CD6-02C8D4DE366A}" dt="2022-09-22T14:04:54.830" v="12825" actId="692"/>
          <ac:spMkLst>
            <pc:docMk/>
            <pc:sldMk cId="4065115150" sldId="1855"/>
            <ac:spMk id="35" creationId="{4BCFE469-BD87-70CE-877A-6086152EB5DE}"/>
          </ac:spMkLst>
        </pc:spChg>
        <pc:spChg chg="mod">
          <ac:chgData name="James SEARBY" userId="f5a8e828-329a-465e-9807-122d33517f8b" providerId="ADAL" clId="{AAE01E4F-8B57-47A4-9CD6-02C8D4DE366A}" dt="2022-09-22T14:04:54.830" v="12825" actId="692"/>
          <ac:spMkLst>
            <pc:docMk/>
            <pc:sldMk cId="4065115150" sldId="1855"/>
            <ac:spMk id="38" creationId="{CD0E758C-90AE-A4C8-966D-451920C7C72E}"/>
          </ac:spMkLst>
        </pc:spChg>
        <pc:spChg chg="mod">
          <ac:chgData name="James SEARBY" userId="f5a8e828-329a-465e-9807-122d33517f8b" providerId="ADAL" clId="{AAE01E4F-8B57-47A4-9CD6-02C8D4DE366A}" dt="2022-09-22T14:04:54.830" v="12825" actId="692"/>
          <ac:spMkLst>
            <pc:docMk/>
            <pc:sldMk cId="4065115150" sldId="1855"/>
            <ac:spMk id="44" creationId="{20FF7338-DB2C-C861-11B0-D572C31C317C}"/>
          </ac:spMkLst>
        </pc:spChg>
        <pc:spChg chg="mod">
          <ac:chgData name="James SEARBY" userId="f5a8e828-329a-465e-9807-122d33517f8b" providerId="ADAL" clId="{AAE01E4F-8B57-47A4-9CD6-02C8D4DE366A}" dt="2022-09-22T14:04:54.830" v="12825" actId="692"/>
          <ac:spMkLst>
            <pc:docMk/>
            <pc:sldMk cId="4065115150" sldId="1855"/>
            <ac:spMk id="45" creationId="{C864EB9E-1B5B-9145-3935-985270431A1A}"/>
          </ac:spMkLst>
        </pc:spChg>
        <pc:spChg chg="mod">
          <ac:chgData name="James SEARBY" userId="f5a8e828-329a-465e-9807-122d33517f8b" providerId="ADAL" clId="{AAE01E4F-8B57-47A4-9CD6-02C8D4DE366A}" dt="2022-09-22T10:27:38.908" v="11909" actId="122"/>
          <ac:spMkLst>
            <pc:docMk/>
            <pc:sldMk cId="4065115150" sldId="1855"/>
            <ac:spMk id="56" creationId="{6EF96D69-26D0-9C03-4D32-1455457D6785}"/>
          </ac:spMkLst>
        </pc:spChg>
        <pc:spChg chg="add del mod">
          <ac:chgData name="James SEARBY" userId="f5a8e828-329a-465e-9807-122d33517f8b" providerId="ADAL" clId="{AAE01E4F-8B57-47A4-9CD6-02C8D4DE366A}" dt="2022-09-22T14:04:56.649" v="12826" actId="21"/>
          <ac:spMkLst>
            <pc:docMk/>
            <pc:sldMk cId="4065115150" sldId="1855"/>
            <ac:spMk id="78" creationId="{85525946-2DAE-4079-99CF-D278EDC244D6}"/>
          </ac:spMkLst>
        </pc:spChg>
        <pc:spChg chg="mod">
          <ac:chgData name="James SEARBY" userId="f5a8e828-329a-465e-9807-122d33517f8b" providerId="ADAL" clId="{AAE01E4F-8B57-47A4-9CD6-02C8D4DE366A}" dt="2022-09-22T14:04:54.830" v="12825" actId="692"/>
          <ac:spMkLst>
            <pc:docMk/>
            <pc:sldMk cId="4065115150" sldId="1855"/>
            <ac:spMk id="35840" creationId="{4884B866-3C93-3A77-682B-82CB39F72D11}"/>
          </ac:spMkLst>
        </pc:spChg>
        <pc:picChg chg="add del">
          <ac:chgData name="James SEARBY" userId="f5a8e828-329a-465e-9807-122d33517f8b" providerId="ADAL" clId="{AAE01E4F-8B57-47A4-9CD6-02C8D4DE366A}" dt="2022-09-22T12:47:50.004" v="12342" actId="22"/>
          <ac:picMkLst>
            <pc:docMk/>
            <pc:sldMk cId="4065115150" sldId="1855"/>
            <ac:picMk id="35848" creationId="{6958A5E0-014E-4E89-BF60-6EBDA0365DD2}"/>
          </ac:picMkLst>
        </pc:picChg>
        <pc:picChg chg="add mod">
          <ac:chgData name="James SEARBY" userId="f5a8e828-329a-465e-9807-122d33517f8b" providerId="ADAL" clId="{AAE01E4F-8B57-47A4-9CD6-02C8D4DE366A}" dt="2022-09-22T13:17:50.261" v="12682" actId="1076"/>
          <ac:picMkLst>
            <pc:docMk/>
            <pc:sldMk cId="4065115150" sldId="1855"/>
            <ac:picMk id="35850" creationId="{E3C42D17-9AEF-4665-8AF5-D346A1920502}"/>
          </ac:picMkLst>
        </pc:picChg>
      </pc:sldChg>
      <pc:sldChg chg="addSp delSp modSp mod delAnim modAnim">
        <pc:chgData name="James SEARBY" userId="f5a8e828-329a-465e-9807-122d33517f8b" providerId="ADAL" clId="{AAE01E4F-8B57-47A4-9CD6-02C8D4DE366A}" dt="2022-09-22T14:06:29.638" v="12831" actId="21"/>
        <pc:sldMkLst>
          <pc:docMk/>
          <pc:sldMk cId="4090080663" sldId="1856"/>
        </pc:sldMkLst>
        <pc:spChg chg="mod">
          <ac:chgData name="James SEARBY" userId="f5a8e828-329a-465e-9807-122d33517f8b" providerId="ADAL" clId="{AAE01E4F-8B57-47A4-9CD6-02C8D4DE366A}" dt="2022-09-22T12:39:56.736" v="12326" actId="692"/>
          <ac:spMkLst>
            <pc:docMk/>
            <pc:sldMk cId="4090080663" sldId="1856"/>
            <ac:spMk id="36" creationId="{87534850-DF98-CF90-D2F1-C8582B13749A}"/>
          </ac:spMkLst>
        </pc:spChg>
        <pc:spChg chg="mod">
          <ac:chgData name="James SEARBY" userId="f5a8e828-329a-465e-9807-122d33517f8b" providerId="ADAL" clId="{AAE01E4F-8B57-47A4-9CD6-02C8D4DE366A}" dt="2022-09-22T12:40:05.202" v="12328" actId="692"/>
          <ac:spMkLst>
            <pc:docMk/>
            <pc:sldMk cId="4090080663" sldId="1856"/>
            <ac:spMk id="37" creationId="{DF793AF2-A900-F5BF-015E-0718F7DADE70}"/>
          </ac:spMkLst>
        </pc:spChg>
        <pc:spChg chg="mod">
          <ac:chgData name="James SEARBY" userId="f5a8e828-329a-465e-9807-122d33517f8b" providerId="ADAL" clId="{AAE01E4F-8B57-47A4-9CD6-02C8D4DE366A}" dt="2022-09-22T12:40:08.822" v="12329" actId="692"/>
          <ac:spMkLst>
            <pc:docMk/>
            <pc:sldMk cId="4090080663" sldId="1856"/>
            <ac:spMk id="39" creationId="{4631365C-514A-C13C-F64A-9CFA2ABC9771}"/>
          </ac:spMkLst>
        </pc:spChg>
        <pc:spChg chg="mod">
          <ac:chgData name="James SEARBY" userId="f5a8e828-329a-465e-9807-122d33517f8b" providerId="ADAL" clId="{AAE01E4F-8B57-47A4-9CD6-02C8D4DE366A}" dt="2022-09-22T12:40:11.985" v="12330" actId="692"/>
          <ac:spMkLst>
            <pc:docMk/>
            <pc:sldMk cId="4090080663" sldId="1856"/>
            <ac:spMk id="40" creationId="{3362401E-F764-6D7C-33AF-AB08AB0C86AA}"/>
          </ac:spMkLst>
        </pc:spChg>
        <pc:spChg chg="add del mod">
          <ac:chgData name="James SEARBY" userId="f5a8e828-329a-465e-9807-122d33517f8b" providerId="ADAL" clId="{AAE01E4F-8B57-47A4-9CD6-02C8D4DE366A}" dt="2022-09-22T12:39:40.338" v="12324" actId="478"/>
          <ac:spMkLst>
            <pc:docMk/>
            <pc:sldMk cId="4090080663" sldId="1856"/>
            <ac:spMk id="42" creationId="{75BF889B-6367-4BB9-83C7-D61B819A444A}"/>
          </ac:spMkLst>
        </pc:spChg>
        <pc:spChg chg="add del mod">
          <ac:chgData name="James SEARBY" userId="f5a8e828-329a-465e-9807-122d33517f8b" providerId="ADAL" clId="{AAE01E4F-8B57-47A4-9CD6-02C8D4DE366A}" dt="2022-09-22T12:39:40.338" v="12324" actId="478"/>
          <ac:spMkLst>
            <pc:docMk/>
            <pc:sldMk cId="4090080663" sldId="1856"/>
            <ac:spMk id="43" creationId="{11CA3B97-47D9-41B0-A385-50EF39564E11}"/>
          </ac:spMkLst>
        </pc:spChg>
        <pc:spChg chg="add del mod">
          <ac:chgData name="James SEARBY" userId="f5a8e828-329a-465e-9807-122d33517f8b" providerId="ADAL" clId="{AAE01E4F-8B57-47A4-9CD6-02C8D4DE366A}" dt="2022-09-22T12:39:40.338" v="12324" actId="478"/>
          <ac:spMkLst>
            <pc:docMk/>
            <pc:sldMk cId="4090080663" sldId="1856"/>
            <ac:spMk id="52" creationId="{55FAA36D-B8EA-46EC-A1E0-C3D09385AADD}"/>
          </ac:spMkLst>
        </pc:spChg>
        <pc:spChg chg="add del mod">
          <ac:chgData name="James SEARBY" userId="f5a8e828-329a-465e-9807-122d33517f8b" providerId="ADAL" clId="{AAE01E4F-8B57-47A4-9CD6-02C8D4DE366A}" dt="2022-09-22T12:39:40.338" v="12324" actId="478"/>
          <ac:spMkLst>
            <pc:docMk/>
            <pc:sldMk cId="4090080663" sldId="1856"/>
            <ac:spMk id="53" creationId="{0875EA8A-951B-4114-85C3-7699919CC434}"/>
          </ac:spMkLst>
        </pc:spChg>
        <pc:spChg chg="mod">
          <ac:chgData name="James SEARBY" userId="f5a8e828-329a-465e-9807-122d33517f8b" providerId="ADAL" clId="{AAE01E4F-8B57-47A4-9CD6-02C8D4DE366A}" dt="2022-09-22T14:06:16.048" v="12829" actId="692"/>
          <ac:spMkLst>
            <pc:docMk/>
            <pc:sldMk cId="4090080663" sldId="1856"/>
            <ac:spMk id="79" creationId="{C5350F62-0B84-08E5-553E-B23EEACE2C02}"/>
          </ac:spMkLst>
        </pc:spChg>
        <pc:spChg chg="mod">
          <ac:chgData name="James SEARBY" userId="f5a8e828-329a-465e-9807-122d33517f8b" providerId="ADAL" clId="{AAE01E4F-8B57-47A4-9CD6-02C8D4DE366A}" dt="2022-09-22T14:06:27.349" v="12830" actId="692"/>
          <ac:spMkLst>
            <pc:docMk/>
            <pc:sldMk cId="4090080663" sldId="1856"/>
            <ac:spMk id="80" creationId="{2124FB12-A449-B719-4335-6B6BBA096A5E}"/>
          </ac:spMkLst>
        </pc:spChg>
        <pc:spChg chg="mod">
          <ac:chgData name="James SEARBY" userId="f5a8e828-329a-465e-9807-122d33517f8b" providerId="ADAL" clId="{AAE01E4F-8B57-47A4-9CD6-02C8D4DE366A}" dt="2022-09-22T14:06:27.349" v="12830" actId="692"/>
          <ac:spMkLst>
            <pc:docMk/>
            <pc:sldMk cId="4090080663" sldId="1856"/>
            <ac:spMk id="81" creationId="{B4147EB2-6FA7-47C7-19D3-DAC947563026}"/>
          </ac:spMkLst>
        </pc:spChg>
        <pc:spChg chg="mod">
          <ac:chgData name="James SEARBY" userId="f5a8e828-329a-465e-9807-122d33517f8b" providerId="ADAL" clId="{AAE01E4F-8B57-47A4-9CD6-02C8D4DE366A}" dt="2022-09-22T14:06:27.349" v="12830" actId="692"/>
          <ac:spMkLst>
            <pc:docMk/>
            <pc:sldMk cId="4090080663" sldId="1856"/>
            <ac:spMk id="82" creationId="{AD44D84D-1BD6-673F-2221-7B8A57C0A64E}"/>
          </ac:spMkLst>
        </pc:spChg>
        <pc:spChg chg="mod">
          <ac:chgData name="James SEARBY" userId="f5a8e828-329a-465e-9807-122d33517f8b" providerId="ADAL" clId="{AAE01E4F-8B57-47A4-9CD6-02C8D4DE366A}" dt="2022-09-22T14:06:27.349" v="12830" actId="692"/>
          <ac:spMkLst>
            <pc:docMk/>
            <pc:sldMk cId="4090080663" sldId="1856"/>
            <ac:spMk id="83" creationId="{7C95FB53-7905-D7A1-7A48-07159AE694F5}"/>
          </ac:spMkLst>
        </pc:spChg>
        <pc:spChg chg="mod">
          <ac:chgData name="James SEARBY" userId="f5a8e828-329a-465e-9807-122d33517f8b" providerId="ADAL" clId="{AAE01E4F-8B57-47A4-9CD6-02C8D4DE366A}" dt="2022-09-22T14:06:27.349" v="12830" actId="692"/>
          <ac:spMkLst>
            <pc:docMk/>
            <pc:sldMk cId="4090080663" sldId="1856"/>
            <ac:spMk id="84" creationId="{CC6728D5-ECDA-D49A-1D7B-587DB2DECEFB}"/>
          </ac:spMkLst>
        </pc:spChg>
        <pc:spChg chg="mod">
          <ac:chgData name="James SEARBY" userId="f5a8e828-329a-465e-9807-122d33517f8b" providerId="ADAL" clId="{AAE01E4F-8B57-47A4-9CD6-02C8D4DE366A}" dt="2022-09-22T14:06:27.349" v="12830" actId="692"/>
          <ac:spMkLst>
            <pc:docMk/>
            <pc:sldMk cId="4090080663" sldId="1856"/>
            <ac:spMk id="85" creationId="{D141F299-1238-9C8F-E40A-3003F6728E73}"/>
          </ac:spMkLst>
        </pc:spChg>
        <pc:spChg chg="mod">
          <ac:chgData name="James SEARBY" userId="f5a8e828-329a-465e-9807-122d33517f8b" providerId="ADAL" clId="{AAE01E4F-8B57-47A4-9CD6-02C8D4DE366A}" dt="2022-09-22T14:06:27.349" v="12830" actId="692"/>
          <ac:spMkLst>
            <pc:docMk/>
            <pc:sldMk cId="4090080663" sldId="1856"/>
            <ac:spMk id="88" creationId="{55F616EC-1DD5-43D3-FACD-5CB40342B3C2}"/>
          </ac:spMkLst>
        </pc:spChg>
        <pc:spChg chg="add del mod">
          <ac:chgData name="James SEARBY" userId="f5a8e828-329a-465e-9807-122d33517f8b" providerId="ADAL" clId="{AAE01E4F-8B57-47A4-9CD6-02C8D4DE366A}" dt="2022-09-22T14:06:29.638" v="12831" actId="21"/>
          <ac:spMkLst>
            <pc:docMk/>
            <pc:sldMk cId="4090080663" sldId="1856"/>
            <ac:spMk id="94" creationId="{38900448-AEC4-4E41-B82B-4B82E220B883}"/>
          </ac:spMkLst>
        </pc:spChg>
        <pc:grpChg chg="add del">
          <ac:chgData name="James SEARBY" userId="f5a8e828-329a-465e-9807-122d33517f8b" providerId="ADAL" clId="{AAE01E4F-8B57-47A4-9CD6-02C8D4DE366A}" dt="2022-09-22T10:24:51.563" v="11896" actId="478"/>
          <ac:grpSpMkLst>
            <pc:docMk/>
            <pc:sldMk cId="4090080663" sldId="1856"/>
            <ac:grpSpMk id="3" creationId="{7E2B8251-2DD8-1DE5-AF70-751E2B53E413}"/>
          </ac:grpSpMkLst>
        </pc:grpChg>
        <pc:grpChg chg="del">
          <ac:chgData name="James SEARBY" userId="f5a8e828-329a-465e-9807-122d33517f8b" providerId="ADAL" clId="{AAE01E4F-8B57-47A4-9CD6-02C8D4DE366A}" dt="2022-09-22T10:24:21.059" v="11875" actId="478"/>
          <ac:grpSpMkLst>
            <pc:docMk/>
            <pc:sldMk cId="4090080663" sldId="1856"/>
            <ac:grpSpMk id="6" creationId="{BE43BFBF-BFA3-4648-24B5-52403D001592}"/>
          </ac:grpSpMkLst>
        </pc:grpChg>
        <pc:picChg chg="add mod">
          <ac:chgData name="James SEARBY" userId="f5a8e828-329a-465e-9807-122d33517f8b" providerId="ADAL" clId="{AAE01E4F-8B57-47A4-9CD6-02C8D4DE366A}" dt="2022-09-22T10:24:28.867" v="11878" actId="1076"/>
          <ac:picMkLst>
            <pc:docMk/>
            <pc:sldMk cId="4090080663" sldId="1856"/>
            <ac:picMk id="65" creationId="{728ED480-D66B-42BF-8D01-568DC93E8CDB}"/>
          </ac:picMkLst>
        </pc:picChg>
        <pc:picChg chg="add del mod">
          <ac:chgData name="James SEARBY" userId="f5a8e828-329a-465e-9807-122d33517f8b" providerId="ADAL" clId="{AAE01E4F-8B57-47A4-9CD6-02C8D4DE366A}" dt="2022-09-22T10:24:38.584" v="11881"/>
          <ac:picMkLst>
            <pc:docMk/>
            <pc:sldMk cId="4090080663" sldId="1856"/>
            <ac:picMk id="68" creationId="{21CAAD49-58A4-437B-A6E4-0ED7B4430153}"/>
          </ac:picMkLst>
        </pc:picChg>
        <pc:picChg chg="add mod">
          <ac:chgData name="James SEARBY" userId="f5a8e828-329a-465e-9807-122d33517f8b" providerId="ADAL" clId="{AAE01E4F-8B57-47A4-9CD6-02C8D4DE366A}" dt="2022-09-22T10:24:55.491" v="11908" actId="1036"/>
          <ac:picMkLst>
            <pc:docMk/>
            <pc:sldMk cId="4090080663" sldId="1856"/>
            <ac:picMk id="69" creationId="{80D3237D-58C1-421C-A802-2D2604B65E4F}"/>
          </ac:picMkLst>
        </pc:picChg>
      </pc:sldChg>
      <pc:sldChg chg="addSp delSp modSp add mod ord setBg delAnim modAnim">
        <pc:chgData name="James SEARBY" userId="f5a8e828-329a-465e-9807-122d33517f8b" providerId="ADAL" clId="{AAE01E4F-8B57-47A4-9CD6-02C8D4DE366A}" dt="2022-09-23T13:19:48.350" v="13423"/>
        <pc:sldMkLst>
          <pc:docMk/>
          <pc:sldMk cId="3808789546" sldId="1857"/>
        </pc:sldMkLst>
        <pc:spChg chg="del">
          <ac:chgData name="James SEARBY" userId="f5a8e828-329a-465e-9807-122d33517f8b" providerId="ADAL" clId="{AAE01E4F-8B57-47A4-9CD6-02C8D4DE366A}" dt="2022-09-22T08:33:55.943" v="10496" actId="478"/>
          <ac:spMkLst>
            <pc:docMk/>
            <pc:sldMk cId="3808789546" sldId="1857"/>
            <ac:spMk id="2" creationId="{FCD56550-F185-5A13-1804-03C8D025ACB0}"/>
          </ac:spMkLst>
        </pc:spChg>
        <pc:spChg chg="mod">
          <ac:chgData name="James SEARBY" userId="f5a8e828-329a-465e-9807-122d33517f8b" providerId="ADAL" clId="{AAE01E4F-8B57-47A4-9CD6-02C8D4DE366A}" dt="2022-09-22T09:23:23.280" v="11302" actId="1076"/>
          <ac:spMkLst>
            <pc:docMk/>
            <pc:sldMk cId="3808789546" sldId="1857"/>
            <ac:spMk id="6" creationId="{BE3AE8E5-72E1-D34B-8657-C27F5F95A703}"/>
          </ac:spMkLst>
        </pc:spChg>
        <pc:spChg chg="del">
          <ac:chgData name="James SEARBY" userId="f5a8e828-329a-465e-9807-122d33517f8b" providerId="ADAL" clId="{AAE01E4F-8B57-47A4-9CD6-02C8D4DE366A}" dt="2022-09-22T08:33:54.718" v="10495" actId="478"/>
          <ac:spMkLst>
            <pc:docMk/>
            <pc:sldMk cId="3808789546" sldId="1857"/>
            <ac:spMk id="7" creationId="{EA13028B-A6C1-17E6-E109-B4C3EBC0F231}"/>
          </ac:spMkLst>
        </pc:spChg>
        <pc:spChg chg="mod">
          <ac:chgData name="James SEARBY" userId="f5a8e828-329a-465e-9807-122d33517f8b" providerId="ADAL" clId="{AAE01E4F-8B57-47A4-9CD6-02C8D4DE366A}" dt="2022-09-22T09:23:23.280" v="11302" actId="1076"/>
          <ac:spMkLst>
            <pc:docMk/>
            <pc:sldMk cId="3808789546" sldId="1857"/>
            <ac:spMk id="8" creationId="{95282433-4256-D132-2353-864D43BF79BD}"/>
          </ac:spMkLst>
        </pc:spChg>
        <pc:spChg chg="del topLvl">
          <ac:chgData name="James SEARBY" userId="f5a8e828-329a-465e-9807-122d33517f8b" providerId="ADAL" clId="{AAE01E4F-8B57-47A4-9CD6-02C8D4DE366A}" dt="2022-09-22T08:33:58.727" v="10498" actId="478"/>
          <ac:spMkLst>
            <pc:docMk/>
            <pc:sldMk cId="3808789546" sldId="1857"/>
            <ac:spMk id="9" creationId="{1516CCAE-BD4C-C9E4-890E-5015B7F5F7D9}"/>
          </ac:spMkLst>
        </pc:spChg>
        <pc:spChg chg="mod">
          <ac:chgData name="James SEARBY" userId="f5a8e828-329a-465e-9807-122d33517f8b" providerId="ADAL" clId="{AAE01E4F-8B57-47A4-9CD6-02C8D4DE366A}" dt="2022-09-22T08:29:13.336" v="10209" actId="20577"/>
          <ac:spMkLst>
            <pc:docMk/>
            <pc:sldMk cId="3808789546" sldId="1857"/>
            <ac:spMk id="10" creationId="{4AE9DB43-F83B-2275-73F4-7AA7DAB24623}"/>
          </ac:spMkLst>
        </pc:spChg>
        <pc:spChg chg="del topLvl">
          <ac:chgData name="James SEARBY" userId="f5a8e828-329a-465e-9807-122d33517f8b" providerId="ADAL" clId="{AAE01E4F-8B57-47A4-9CD6-02C8D4DE366A}" dt="2022-09-22T08:33:57.175" v="10497" actId="478"/>
          <ac:spMkLst>
            <pc:docMk/>
            <pc:sldMk cId="3808789546" sldId="1857"/>
            <ac:spMk id="12" creationId="{700B2381-DE13-C745-11DA-9FD4F77490BF}"/>
          </ac:spMkLst>
        </pc:spChg>
        <pc:spChg chg="del mod">
          <ac:chgData name="James SEARBY" userId="f5a8e828-329a-465e-9807-122d33517f8b" providerId="ADAL" clId="{AAE01E4F-8B57-47A4-9CD6-02C8D4DE366A}" dt="2022-09-22T08:28:16.478" v="10191" actId="478"/>
          <ac:spMkLst>
            <pc:docMk/>
            <pc:sldMk cId="3808789546" sldId="1857"/>
            <ac:spMk id="14" creationId="{9CCDADFB-7FA9-7317-2818-6159E90EF1EE}"/>
          </ac:spMkLst>
        </pc:spChg>
        <pc:spChg chg="add mod">
          <ac:chgData name="James SEARBY" userId="f5a8e828-329a-465e-9807-122d33517f8b" providerId="ADAL" clId="{AAE01E4F-8B57-47A4-9CD6-02C8D4DE366A}" dt="2022-09-22T09:31:50.564" v="11322" actId="1076"/>
          <ac:spMkLst>
            <pc:docMk/>
            <pc:sldMk cId="3808789546" sldId="1857"/>
            <ac:spMk id="16" creationId="{77615517-9C96-44CF-B606-68EB78D0AA5D}"/>
          </ac:spMkLst>
        </pc:spChg>
        <pc:spChg chg="del">
          <ac:chgData name="James SEARBY" userId="f5a8e828-329a-465e-9807-122d33517f8b" providerId="ADAL" clId="{AAE01E4F-8B57-47A4-9CD6-02C8D4DE366A}" dt="2022-09-22T08:40:52.651" v="10979" actId="478"/>
          <ac:spMkLst>
            <pc:docMk/>
            <pc:sldMk cId="3808789546" sldId="1857"/>
            <ac:spMk id="17" creationId="{FC69D615-8638-18E5-8104-1E3D3F7FDD33}"/>
          </ac:spMkLst>
        </pc:spChg>
        <pc:spChg chg="add mod">
          <ac:chgData name="James SEARBY" userId="f5a8e828-329a-465e-9807-122d33517f8b" providerId="ADAL" clId="{AAE01E4F-8B57-47A4-9CD6-02C8D4DE366A}" dt="2022-09-22T09:31:50.564" v="11322" actId="1076"/>
          <ac:spMkLst>
            <pc:docMk/>
            <pc:sldMk cId="3808789546" sldId="1857"/>
            <ac:spMk id="18" creationId="{7E735CF6-4C31-47A7-B87A-5D444563A686}"/>
          </ac:spMkLst>
        </pc:spChg>
        <pc:spChg chg="add del mod">
          <ac:chgData name="James SEARBY" userId="f5a8e828-329a-465e-9807-122d33517f8b" providerId="ADAL" clId="{AAE01E4F-8B57-47A4-9CD6-02C8D4DE366A}" dt="2022-09-22T08:43:49.915" v="11005" actId="478"/>
          <ac:spMkLst>
            <pc:docMk/>
            <pc:sldMk cId="3808789546" sldId="1857"/>
            <ac:spMk id="19" creationId="{AC1EBD68-1223-4B73-BD18-82EEBE6040C2}"/>
          </ac:spMkLst>
        </pc:spChg>
        <pc:spChg chg="add del mod">
          <ac:chgData name="James SEARBY" userId="f5a8e828-329a-465e-9807-122d33517f8b" providerId="ADAL" clId="{AAE01E4F-8B57-47A4-9CD6-02C8D4DE366A}" dt="2022-09-22T08:39:03.618" v="10886" actId="478"/>
          <ac:spMkLst>
            <pc:docMk/>
            <pc:sldMk cId="3808789546" sldId="1857"/>
            <ac:spMk id="20" creationId="{6A1303FF-F842-4F41-9D63-A986C4579DBE}"/>
          </ac:spMkLst>
        </pc:spChg>
        <pc:spChg chg="add mod">
          <ac:chgData name="James SEARBY" userId="f5a8e828-329a-465e-9807-122d33517f8b" providerId="ADAL" clId="{AAE01E4F-8B57-47A4-9CD6-02C8D4DE366A}" dt="2022-09-22T09:38:13.458" v="11361" actId="1076"/>
          <ac:spMkLst>
            <pc:docMk/>
            <pc:sldMk cId="3808789546" sldId="1857"/>
            <ac:spMk id="21" creationId="{DDD6A000-8178-467C-892D-98202B742E20}"/>
          </ac:spMkLst>
        </pc:spChg>
        <pc:spChg chg="add mod">
          <ac:chgData name="James SEARBY" userId="f5a8e828-329a-465e-9807-122d33517f8b" providerId="ADAL" clId="{AAE01E4F-8B57-47A4-9CD6-02C8D4DE366A}" dt="2022-09-22T13:29:00.238" v="12696" actId="20577"/>
          <ac:spMkLst>
            <pc:docMk/>
            <pc:sldMk cId="3808789546" sldId="1857"/>
            <ac:spMk id="22" creationId="{5E8A4A6A-F6B8-454A-8395-1615009042DB}"/>
          </ac:spMkLst>
        </pc:spChg>
        <pc:grpChg chg="del">
          <ac:chgData name="James SEARBY" userId="f5a8e828-329a-465e-9807-122d33517f8b" providerId="ADAL" clId="{AAE01E4F-8B57-47A4-9CD6-02C8D4DE366A}" dt="2022-09-22T08:33:57.175" v="10497" actId="478"/>
          <ac:grpSpMkLst>
            <pc:docMk/>
            <pc:sldMk cId="3808789546" sldId="1857"/>
            <ac:grpSpMk id="15" creationId="{FD684491-F395-649C-FAE9-3949C0CB6523}"/>
          </ac:grpSpMkLst>
        </pc:grpChg>
        <pc:picChg chg="add mod">
          <ac:chgData name="James SEARBY" userId="f5a8e828-329a-465e-9807-122d33517f8b" providerId="ADAL" clId="{AAE01E4F-8B57-47A4-9CD6-02C8D4DE366A}" dt="2022-09-22T09:33:22.795" v="11332" actId="1076"/>
          <ac:picMkLst>
            <pc:docMk/>
            <pc:sldMk cId="3808789546" sldId="1857"/>
            <ac:picMk id="4" creationId="{6F5BE2CB-B0D6-4721-90D0-16FEB5B3E081}"/>
          </ac:picMkLst>
        </pc:picChg>
        <pc:picChg chg="add mod">
          <ac:chgData name="James SEARBY" userId="f5a8e828-329a-465e-9807-122d33517f8b" providerId="ADAL" clId="{AAE01E4F-8B57-47A4-9CD6-02C8D4DE366A}" dt="2022-09-22T09:22:36.683" v="11289" actId="1076"/>
          <ac:picMkLst>
            <pc:docMk/>
            <pc:sldMk cId="3808789546" sldId="1857"/>
            <ac:picMk id="23" creationId="{B7A27A52-7E77-46A9-BAB4-22F2A4E7EE37}"/>
          </ac:picMkLst>
        </pc:picChg>
        <pc:picChg chg="del">
          <ac:chgData name="James SEARBY" userId="f5a8e828-329a-465e-9807-122d33517f8b" providerId="ADAL" clId="{AAE01E4F-8B57-47A4-9CD6-02C8D4DE366A}" dt="2022-09-22T08:28:13.788" v="10188" actId="478"/>
          <ac:picMkLst>
            <pc:docMk/>
            <pc:sldMk cId="3808789546" sldId="1857"/>
            <ac:picMk id="2050" creationId="{6CE6B9D8-59FD-52C6-1D13-ABFA18A712BC}"/>
          </ac:picMkLst>
        </pc:picChg>
        <pc:picChg chg="del">
          <ac:chgData name="James SEARBY" userId="f5a8e828-329a-465e-9807-122d33517f8b" providerId="ADAL" clId="{AAE01E4F-8B57-47A4-9CD6-02C8D4DE366A}" dt="2022-09-22T08:28:14.377" v="10189" actId="478"/>
          <ac:picMkLst>
            <pc:docMk/>
            <pc:sldMk cId="3808789546" sldId="1857"/>
            <ac:picMk id="19458" creationId="{743F557C-CA39-ADE9-3B01-356DF3CEB20E}"/>
          </ac:picMkLst>
        </pc:picChg>
      </pc:sldChg>
      <pc:sldChg chg="addSp delSp modSp mod modTransition delAnim modAnim">
        <pc:chgData name="James SEARBY" userId="f5a8e828-329a-465e-9807-122d33517f8b" providerId="ADAL" clId="{AAE01E4F-8B57-47A4-9CD6-02C8D4DE366A}" dt="2022-09-22T14:02:32.149" v="12808" actId="21"/>
        <pc:sldMkLst>
          <pc:docMk/>
          <pc:sldMk cId="2294371234" sldId="1858"/>
        </pc:sldMkLst>
        <pc:spChg chg="add del mod">
          <ac:chgData name="James SEARBY" userId="f5a8e828-329a-465e-9807-122d33517f8b" providerId="ADAL" clId="{AAE01E4F-8B57-47A4-9CD6-02C8D4DE366A}" dt="2022-09-22T12:25:30.175" v="12166" actId="478"/>
          <ac:spMkLst>
            <pc:docMk/>
            <pc:sldMk cId="2294371234" sldId="1858"/>
            <ac:spMk id="6" creationId="{5DDFD19F-DFFD-BC5A-B75D-6838E6792169}"/>
          </ac:spMkLst>
        </pc:spChg>
        <pc:spChg chg="mod ord">
          <ac:chgData name="James SEARBY" userId="f5a8e828-329a-465e-9807-122d33517f8b" providerId="ADAL" clId="{AAE01E4F-8B57-47A4-9CD6-02C8D4DE366A}" dt="2022-09-22T12:31:14.950" v="12260" actId="207"/>
          <ac:spMkLst>
            <pc:docMk/>
            <pc:sldMk cId="2294371234" sldId="1858"/>
            <ac:spMk id="8" creationId="{96F3247C-3A37-9FDE-1B4D-CA3DAEA69A07}"/>
          </ac:spMkLst>
        </pc:spChg>
        <pc:spChg chg="mod">
          <ac:chgData name="James SEARBY" userId="f5a8e828-329a-465e-9807-122d33517f8b" providerId="ADAL" clId="{AAE01E4F-8B57-47A4-9CD6-02C8D4DE366A}" dt="2022-09-22T12:25:36.652" v="12172" actId="1037"/>
          <ac:spMkLst>
            <pc:docMk/>
            <pc:sldMk cId="2294371234" sldId="1858"/>
            <ac:spMk id="20" creationId="{4A9D218B-7DC9-98B2-3DB9-2D626A43CF14}"/>
          </ac:spMkLst>
        </pc:spChg>
        <pc:spChg chg="mod">
          <ac:chgData name="James SEARBY" userId="f5a8e828-329a-465e-9807-122d33517f8b" providerId="ADAL" clId="{AAE01E4F-8B57-47A4-9CD6-02C8D4DE366A}" dt="2022-09-22T12:33:55.749" v="12281" actId="1036"/>
          <ac:spMkLst>
            <pc:docMk/>
            <pc:sldMk cId="2294371234" sldId="1858"/>
            <ac:spMk id="21" creationId="{DA2703F1-32A5-2F67-3BBA-EFDFDD7A7585}"/>
          </ac:spMkLst>
        </pc:spChg>
        <pc:spChg chg="mod">
          <ac:chgData name="James SEARBY" userId="f5a8e828-329a-465e-9807-122d33517f8b" providerId="ADAL" clId="{AAE01E4F-8B57-47A4-9CD6-02C8D4DE366A}" dt="2022-09-22T12:33:55.749" v="12281" actId="1036"/>
          <ac:spMkLst>
            <pc:docMk/>
            <pc:sldMk cId="2294371234" sldId="1858"/>
            <ac:spMk id="22" creationId="{435794C4-FFA7-46F3-8EFF-01A4FCC7637A}"/>
          </ac:spMkLst>
        </pc:spChg>
        <pc:spChg chg="mod">
          <ac:chgData name="James SEARBY" userId="f5a8e828-329a-465e-9807-122d33517f8b" providerId="ADAL" clId="{AAE01E4F-8B57-47A4-9CD6-02C8D4DE366A}" dt="2022-09-22T12:25:36.652" v="12172" actId="1037"/>
          <ac:spMkLst>
            <pc:docMk/>
            <pc:sldMk cId="2294371234" sldId="1858"/>
            <ac:spMk id="23" creationId="{3EF7A26B-252F-7E18-F022-E4B4C7272F11}"/>
          </ac:spMkLst>
        </pc:spChg>
        <pc:spChg chg="mod">
          <ac:chgData name="James SEARBY" userId="f5a8e828-329a-465e-9807-122d33517f8b" providerId="ADAL" clId="{AAE01E4F-8B57-47A4-9CD6-02C8D4DE366A}" dt="2022-09-22T14:02:29.195" v="12807" actId="692"/>
          <ac:spMkLst>
            <pc:docMk/>
            <pc:sldMk cId="2294371234" sldId="1858"/>
            <ac:spMk id="24" creationId="{3E8B1737-2811-7305-8257-81FBD13D35C7}"/>
          </ac:spMkLst>
        </pc:spChg>
        <pc:spChg chg="mod">
          <ac:chgData name="James SEARBY" userId="f5a8e828-329a-465e-9807-122d33517f8b" providerId="ADAL" clId="{AAE01E4F-8B57-47A4-9CD6-02C8D4DE366A}" dt="2022-09-22T14:02:29.195" v="12807" actId="692"/>
          <ac:spMkLst>
            <pc:docMk/>
            <pc:sldMk cId="2294371234" sldId="1858"/>
            <ac:spMk id="28" creationId="{8AC8C499-962F-1887-4B52-4EF4EC311FE4}"/>
          </ac:spMkLst>
        </pc:spChg>
        <pc:spChg chg="mod">
          <ac:chgData name="James SEARBY" userId="f5a8e828-329a-465e-9807-122d33517f8b" providerId="ADAL" clId="{AAE01E4F-8B57-47A4-9CD6-02C8D4DE366A}" dt="2022-09-22T14:02:29.195" v="12807" actId="692"/>
          <ac:spMkLst>
            <pc:docMk/>
            <pc:sldMk cId="2294371234" sldId="1858"/>
            <ac:spMk id="29" creationId="{D6B20DA1-A6A8-3E37-CDBD-81D5F2FB0AD2}"/>
          </ac:spMkLst>
        </pc:spChg>
        <pc:spChg chg="mod">
          <ac:chgData name="James SEARBY" userId="f5a8e828-329a-465e-9807-122d33517f8b" providerId="ADAL" clId="{AAE01E4F-8B57-47A4-9CD6-02C8D4DE366A}" dt="2022-09-22T14:02:29.195" v="12807" actId="692"/>
          <ac:spMkLst>
            <pc:docMk/>
            <pc:sldMk cId="2294371234" sldId="1858"/>
            <ac:spMk id="30" creationId="{681EDA53-8BCE-32C2-686A-96D68AF58120}"/>
          </ac:spMkLst>
        </pc:spChg>
        <pc:spChg chg="mod">
          <ac:chgData name="James SEARBY" userId="f5a8e828-329a-465e-9807-122d33517f8b" providerId="ADAL" clId="{AAE01E4F-8B57-47A4-9CD6-02C8D4DE366A}" dt="2022-09-22T14:02:29.195" v="12807" actId="692"/>
          <ac:spMkLst>
            <pc:docMk/>
            <pc:sldMk cId="2294371234" sldId="1858"/>
            <ac:spMk id="31" creationId="{A48704CC-6A7A-5276-9CB1-B01F54831AA2}"/>
          </ac:spMkLst>
        </pc:spChg>
        <pc:spChg chg="mod">
          <ac:chgData name="James SEARBY" userId="f5a8e828-329a-465e-9807-122d33517f8b" providerId="ADAL" clId="{AAE01E4F-8B57-47A4-9CD6-02C8D4DE366A}" dt="2022-09-22T14:02:29.195" v="12807" actId="692"/>
          <ac:spMkLst>
            <pc:docMk/>
            <pc:sldMk cId="2294371234" sldId="1858"/>
            <ac:spMk id="32" creationId="{F91F868F-B64F-BF98-F6A6-14EFF18DE920}"/>
          </ac:spMkLst>
        </pc:spChg>
        <pc:spChg chg="mod">
          <ac:chgData name="James SEARBY" userId="f5a8e828-329a-465e-9807-122d33517f8b" providerId="ADAL" clId="{AAE01E4F-8B57-47A4-9CD6-02C8D4DE366A}" dt="2022-09-22T12:25:36.652" v="12172" actId="1037"/>
          <ac:spMkLst>
            <pc:docMk/>
            <pc:sldMk cId="2294371234" sldId="1858"/>
            <ac:spMk id="33" creationId="{2FE6254D-A337-5E12-716A-AD0E326691BF}"/>
          </ac:spMkLst>
        </pc:spChg>
        <pc:spChg chg="mod">
          <ac:chgData name="James SEARBY" userId="f5a8e828-329a-465e-9807-122d33517f8b" providerId="ADAL" clId="{AAE01E4F-8B57-47A4-9CD6-02C8D4DE366A}" dt="2022-09-22T14:02:29.195" v="12807" actId="692"/>
          <ac:spMkLst>
            <pc:docMk/>
            <pc:sldMk cId="2294371234" sldId="1858"/>
            <ac:spMk id="48" creationId="{14396538-333C-2E38-F7B4-7525F34683BF}"/>
          </ac:spMkLst>
        </pc:spChg>
        <pc:spChg chg="mod">
          <ac:chgData name="James SEARBY" userId="f5a8e828-329a-465e-9807-122d33517f8b" providerId="ADAL" clId="{AAE01E4F-8B57-47A4-9CD6-02C8D4DE366A}" dt="2022-09-22T10:18:53.418" v="11845"/>
          <ac:spMkLst>
            <pc:docMk/>
            <pc:sldMk cId="2294371234" sldId="1858"/>
            <ac:spMk id="55" creationId="{6C00ED74-9D4C-48E8-B731-02C51EF64828}"/>
          </ac:spMkLst>
        </pc:spChg>
        <pc:spChg chg="mod">
          <ac:chgData name="James SEARBY" userId="f5a8e828-329a-465e-9807-122d33517f8b" providerId="ADAL" clId="{AAE01E4F-8B57-47A4-9CD6-02C8D4DE366A}" dt="2022-09-22T12:33:55.749" v="12281" actId="1036"/>
          <ac:spMkLst>
            <pc:docMk/>
            <pc:sldMk cId="2294371234" sldId="1858"/>
            <ac:spMk id="55" creationId="{BB54B2E8-4CDF-4D88-093C-1AD5D174D369}"/>
          </ac:spMkLst>
        </pc:spChg>
        <pc:spChg chg="mod">
          <ac:chgData name="James SEARBY" userId="f5a8e828-329a-465e-9807-122d33517f8b" providerId="ADAL" clId="{AAE01E4F-8B57-47A4-9CD6-02C8D4DE366A}" dt="2022-09-22T10:18:53.418" v="11845"/>
          <ac:spMkLst>
            <pc:docMk/>
            <pc:sldMk cId="2294371234" sldId="1858"/>
            <ac:spMk id="56" creationId="{AACA5E38-DFD3-4738-9D27-4C2F1BA36C59}"/>
          </ac:spMkLst>
        </pc:spChg>
        <pc:spChg chg="mod">
          <ac:chgData name="James SEARBY" userId="f5a8e828-329a-465e-9807-122d33517f8b" providerId="ADAL" clId="{AAE01E4F-8B57-47A4-9CD6-02C8D4DE366A}" dt="2022-09-22T10:18:53.418" v="11845"/>
          <ac:spMkLst>
            <pc:docMk/>
            <pc:sldMk cId="2294371234" sldId="1858"/>
            <ac:spMk id="58" creationId="{83204AF6-AE52-4757-8815-607F2E829AB4}"/>
          </ac:spMkLst>
        </pc:spChg>
        <pc:spChg chg="mod">
          <ac:chgData name="James SEARBY" userId="f5a8e828-329a-465e-9807-122d33517f8b" providerId="ADAL" clId="{AAE01E4F-8B57-47A4-9CD6-02C8D4DE366A}" dt="2022-09-22T10:18:53.418" v="11845"/>
          <ac:spMkLst>
            <pc:docMk/>
            <pc:sldMk cId="2294371234" sldId="1858"/>
            <ac:spMk id="59" creationId="{61C758AD-5445-44EE-8CB2-A2B738F205B8}"/>
          </ac:spMkLst>
        </pc:spChg>
        <pc:spChg chg="add del mod">
          <ac:chgData name="James SEARBY" userId="f5a8e828-329a-465e-9807-122d33517f8b" providerId="ADAL" clId="{AAE01E4F-8B57-47A4-9CD6-02C8D4DE366A}" dt="2022-09-22T14:02:32.149" v="12808" actId="21"/>
          <ac:spMkLst>
            <pc:docMk/>
            <pc:sldMk cId="2294371234" sldId="1858"/>
            <ac:spMk id="60" creationId="{8A8ADB88-F5E8-4A3A-8A59-48E5FAE7041F}"/>
          </ac:spMkLst>
        </pc:spChg>
        <pc:spChg chg="mod">
          <ac:chgData name="James SEARBY" userId="f5a8e828-329a-465e-9807-122d33517f8b" providerId="ADAL" clId="{AAE01E4F-8B57-47A4-9CD6-02C8D4DE366A}" dt="2022-09-22T10:18:53.418" v="11845"/>
          <ac:spMkLst>
            <pc:docMk/>
            <pc:sldMk cId="2294371234" sldId="1858"/>
            <ac:spMk id="60" creationId="{90079D9A-80FF-4801-B9F9-B2B00D6632DB}"/>
          </ac:spMkLst>
        </pc:spChg>
        <pc:spChg chg="mod">
          <ac:chgData name="James SEARBY" userId="f5a8e828-329a-465e-9807-122d33517f8b" providerId="ADAL" clId="{AAE01E4F-8B57-47A4-9CD6-02C8D4DE366A}" dt="2022-09-22T10:18:53.418" v="11845"/>
          <ac:spMkLst>
            <pc:docMk/>
            <pc:sldMk cId="2294371234" sldId="1858"/>
            <ac:spMk id="61" creationId="{F9F14E34-8071-47B0-B842-DDA61DE270C9}"/>
          </ac:spMkLst>
        </pc:spChg>
        <pc:spChg chg="mod">
          <ac:chgData name="James SEARBY" userId="f5a8e828-329a-465e-9807-122d33517f8b" providerId="ADAL" clId="{AAE01E4F-8B57-47A4-9CD6-02C8D4DE366A}" dt="2022-09-22T10:18:53.418" v="11845"/>
          <ac:spMkLst>
            <pc:docMk/>
            <pc:sldMk cId="2294371234" sldId="1858"/>
            <ac:spMk id="62" creationId="{2153A39D-5568-4B47-A350-3D1ED174964F}"/>
          </ac:spMkLst>
        </pc:spChg>
        <pc:spChg chg="mod">
          <ac:chgData name="James SEARBY" userId="f5a8e828-329a-465e-9807-122d33517f8b" providerId="ADAL" clId="{AAE01E4F-8B57-47A4-9CD6-02C8D4DE366A}" dt="2022-09-22T10:18:53.418" v="11845"/>
          <ac:spMkLst>
            <pc:docMk/>
            <pc:sldMk cId="2294371234" sldId="1858"/>
            <ac:spMk id="63" creationId="{6E136E8D-A990-4E72-8BF6-F4FB6F7400D9}"/>
          </ac:spMkLst>
        </pc:spChg>
        <pc:spChg chg="mod">
          <ac:chgData name="James SEARBY" userId="f5a8e828-329a-465e-9807-122d33517f8b" providerId="ADAL" clId="{AAE01E4F-8B57-47A4-9CD6-02C8D4DE366A}" dt="2022-09-22T10:18:53.418" v="11845"/>
          <ac:spMkLst>
            <pc:docMk/>
            <pc:sldMk cId="2294371234" sldId="1858"/>
            <ac:spMk id="64" creationId="{E0D7839C-BDE5-4EB6-B767-841BA39D3FFA}"/>
          </ac:spMkLst>
        </pc:spChg>
        <pc:spChg chg="mod">
          <ac:chgData name="James SEARBY" userId="f5a8e828-329a-465e-9807-122d33517f8b" providerId="ADAL" clId="{AAE01E4F-8B57-47A4-9CD6-02C8D4DE366A}" dt="2022-09-22T10:18:53.418" v="11845"/>
          <ac:spMkLst>
            <pc:docMk/>
            <pc:sldMk cId="2294371234" sldId="1858"/>
            <ac:spMk id="65" creationId="{5A2C1BDF-157E-478D-BC70-AE9CC8106C7F}"/>
          </ac:spMkLst>
        </pc:spChg>
        <pc:spChg chg="mod">
          <ac:chgData name="James SEARBY" userId="f5a8e828-329a-465e-9807-122d33517f8b" providerId="ADAL" clId="{AAE01E4F-8B57-47A4-9CD6-02C8D4DE366A}" dt="2022-09-22T10:18:53.418" v="11845"/>
          <ac:spMkLst>
            <pc:docMk/>
            <pc:sldMk cId="2294371234" sldId="1858"/>
            <ac:spMk id="66" creationId="{8E8C4FED-CE23-4F67-BFC1-649780AA34CD}"/>
          </ac:spMkLst>
        </pc:spChg>
        <pc:spChg chg="ord">
          <ac:chgData name="James SEARBY" userId="f5a8e828-329a-465e-9807-122d33517f8b" providerId="ADAL" clId="{AAE01E4F-8B57-47A4-9CD6-02C8D4DE366A}" dt="2022-09-22T12:28:49.725" v="12184" actId="167"/>
          <ac:spMkLst>
            <pc:docMk/>
            <pc:sldMk cId="2294371234" sldId="1858"/>
            <ac:spMk id="115" creationId="{383E3D6E-A54B-94D7-CC9A-7A8C40C46007}"/>
          </ac:spMkLst>
        </pc:spChg>
        <pc:grpChg chg="add del mod">
          <ac:chgData name="James SEARBY" userId="f5a8e828-329a-465e-9807-122d33517f8b" providerId="ADAL" clId="{AAE01E4F-8B57-47A4-9CD6-02C8D4DE366A}" dt="2022-09-22T12:25:36.652" v="12172" actId="1037"/>
          <ac:grpSpMkLst>
            <pc:docMk/>
            <pc:sldMk cId="2294371234" sldId="1858"/>
            <ac:grpSpMk id="19" creationId="{EE536AB5-DB6C-38A5-2BB6-2CDCD391A5B9}"/>
          </ac:grpSpMkLst>
        </pc:grpChg>
        <pc:grpChg chg="add del mod">
          <ac:chgData name="James SEARBY" userId="f5a8e828-329a-465e-9807-122d33517f8b" providerId="ADAL" clId="{AAE01E4F-8B57-47A4-9CD6-02C8D4DE366A}" dt="2022-09-22T10:18:58.791" v="11846" actId="478"/>
          <ac:grpSpMkLst>
            <pc:docMk/>
            <pc:sldMk cId="2294371234" sldId="1858"/>
            <ac:grpSpMk id="54" creationId="{E5684B2D-D9C6-4411-AABC-5C873927899C}"/>
          </ac:grpSpMkLst>
        </pc:grpChg>
        <pc:picChg chg="mod">
          <ac:chgData name="James SEARBY" userId="f5a8e828-329a-465e-9807-122d33517f8b" providerId="ADAL" clId="{AAE01E4F-8B57-47A4-9CD6-02C8D4DE366A}" dt="2022-09-22T10:21:29.136" v="11868" actId="1035"/>
          <ac:picMkLst>
            <pc:docMk/>
            <pc:sldMk cId="2294371234" sldId="1858"/>
            <ac:picMk id="12" creationId="{F1D3F987-136D-0E39-9EAA-5A954CB90715}"/>
          </ac:picMkLst>
        </pc:picChg>
        <pc:picChg chg="mod">
          <ac:chgData name="James SEARBY" userId="f5a8e828-329a-465e-9807-122d33517f8b" providerId="ADAL" clId="{AAE01E4F-8B57-47A4-9CD6-02C8D4DE366A}" dt="2022-09-22T12:33:55.749" v="12281" actId="1036"/>
          <ac:picMkLst>
            <pc:docMk/>
            <pc:sldMk cId="2294371234" sldId="1858"/>
            <ac:picMk id="34" creationId="{111289F9-FC65-4FD7-79CE-3E2781DD7306}"/>
          </ac:picMkLst>
        </pc:picChg>
        <pc:picChg chg="mod">
          <ac:chgData name="James SEARBY" userId="f5a8e828-329a-465e-9807-122d33517f8b" providerId="ADAL" clId="{AAE01E4F-8B57-47A4-9CD6-02C8D4DE366A}" dt="2022-09-22T12:33:55.749" v="12281" actId="1036"/>
          <ac:picMkLst>
            <pc:docMk/>
            <pc:sldMk cId="2294371234" sldId="1858"/>
            <ac:picMk id="35" creationId="{F753DE97-FCDE-5EF7-97B7-88CBBDECC89C}"/>
          </ac:picMkLst>
        </pc:picChg>
        <pc:picChg chg="mod">
          <ac:chgData name="James SEARBY" userId="f5a8e828-329a-465e-9807-122d33517f8b" providerId="ADAL" clId="{AAE01E4F-8B57-47A4-9CD6-02C8D4DE366A}" dt="2022-09-22T12:33:55.749" v="12281" actId="1036"/>
          <ac:picMkLst>
            <pc:docMk/>
            <pc:sldMk cId="2294371234" sldId="1858"/>
            <ac:picMk id="36" creationId="{4F705CFC-26A5-7A95-8370-6B64A68742B0}"/>
          </ac:picMkLst>
        </pc:picChg>
        <pc:picChg chg="mod">
          <ac:chgData name="James SEARBY" userId="f5a8e828-329a-465e-9807-122d33517f8b" providerId="ADAL" clId="{AAE01E4F-8B57-47A4-9CD6-02C8D4DE366A}" dt="2022-09-22T12:33:55.749" v="12281" actId="1036"/>
          <ac:picMkLst>
            <pc:docMk/>
            <pc:sldMk cId="2294371234" sldId="1858"/>
            <ac:picMk id="38" creationId="{0576A937-DBDE-0D64-D520-65DC6410A2A3}"/>
          </ac:picMkLst>
        </pc:picChg>
        <pc:picChg chg="mod">
          <ac:chgData name="James SEARBY" userId="f5a8e828-329a-465e-9807-122d33517f8b" providerId="ADAL" clId="{AAE01E4F-8B57-47A4-9CD6-02C8D4DE366A}" dt="2022-09-22T10:18:53.418" v="11845"/>
          <ac:picMkLst>
            <pc:docMk/>
            <pc:sldMk cId="2294371234" sldId="1858"/>
            <ac:picMk id="67" creationId="{1F66D6E7-86E4-4652-B10E-4B892BBBF601}"/>
          </ac:picMkLst>
        </pc:picChg>
        <pc:picChg chg="mod">
          <ac:chgData name="James SEARBY" userId="f5a8e828-329a-465e-9807-122d33517f8b" providerId="ADAL" clId="{AAE01E4F-8B57-47A4-9CD6-02C8D4DE366A}" dt="2022-09-22T10:18:53.418" v="11845"/>
          <ac:picMkLst>
            <pc:docMk/>
            <pc:sldMk cId="2294371234" sldId="1858"/>
            <ac:picMk id="68" creationId="{87AD7989-635F-412A-BA86-A53EB0AD9583}"/>
          </ac:picMkLst>
        </pc:picChg>
        <pc:picChg chg="mod">
          <ac:chgData name="James SEARBY" userId="f5a8e828-329a-465e-9807-122d33517f8b" providerId="ADAL" clId="{AAE01E4F-8B57-47A4-9CD6-02C8D4DE366A}" dt="2022-09-22T10:18:53.418" v="11845"/>
          <ac:picMkLst>
            <pc:docMk/>
            <pc:sldMk cId="2294371234" sldId="1858"/>
            <ac:picMk id="69" creationId="{0E9EB44E-B993-4599-A1EB-3E0E8E3ED55B}"/>
          </ac:picMkLst>
        </pc:picChg>
        <pc:cxnChg chg="add del mod">
          <ac:chgData name="James SEARBY" userId="f5a8e828-329a-465e-9807-122d33517f8b" providerId="ADAL" clId="{AAE01E4F-8B57-47A4-9CD6-02C8D4DE366A}" dt="2022-09-22T12:34:17.452" v="12287" actId="478"/>
          <ac:cxnSpMkLst>
            <pc:docMk/>
            <pc:sldMk cId="2294371234" sldId="1858"/>
            <ac:cxnSpMk id="37" creationId="{BDD4767B-2D7B-4526-837B-ABED3B908262}"/>
          </ac:cxnSpMkLst>
        </pc:cxnChg>
        <pc:cxnChg chg="add del mod">
          <ac:chgData name="James SEARBY" userId="f5a8e828-329a-465e-9807-122d33517f8b" providerId="ADAL" clId="{AAE01E4F-8B57-47A4-9CD6-02C8D4DE366A}" dt="2022-09-22T12:34:16.230" v="12286" actId="478"/>
          <ac:cxnSpMkLst>
            <pc:docMk/>
            <pc:sldMk cId="2294371234" sldId="1858"/>
            <ac:cxnSpMk id="56" creationId="{54FD54C0-E7CB-42DA-9AB2-70C9D3F7AB3E}"/>
          </ac:cxnSpMkLst>
        </pc:cxnChg>
      </pc:sldChg>
      <pc:sldChg chg="del">
        <pc:chgData name="James SEARBY" userId="f5a8e828-329a-465e-9807-122d33517f8b" providerId="ADAL" clId="{AAE01E4F-8B57-47A4-9CD6-02C8D4DE366A}" dt="2022-09-23T13:19:31.226" v="13420" actId="47"/>
        <pc:sldMkLst>
          <pc:docMk/>
          <pc:sldMk cId="1981005488" sldId="1859"/>
        </pc:sldMkLst>
      </pc:sldChg>
      <pc:sldChg chg="del">
        <pc:chgData name="James SEARBY" userId="f5a8e828-329a-465e-9807-122d33517f8b" providerId="ADAL" clId="{AAE01E4F-8B57-47A4-9CD6-02C8D4DE366A}" dt="2022-09-23T13:19:32.252" v="13421" actId="47"/>
        <pc:sldMkLst>
          <pc:docMk/>
          <pc:sldMk cId="1470132922" sldId="1860"/>
        </pc:sldMkLst>
      </pc:sldChg>
      <pc:sldChg chg="modSp add del mod">
        <pc:chgData name="James SEARBY" userId="f5a8e828-329a-465e-9807-122d33517f8b" providerId="ADAL" clId="{AAE01E4F-8B57-47A4-9CD6-02C8D4DE366A}" dt="2022-09-22T12:23:18.424" v="12108" actId="47"/>
        <pc:sldMkLst>
          <pc:docMk/>
          <pc:sldMk cId="4178405741" sldId="1861"/>
        </pc:sldMkLst>
        <pc:spChg chg="ord">
          <ac:chgData name="James SEARBY" userId="f5a8e828-329a-465e-9807-122d33517f8b" providerId="ADAL" clId="{AAE01E4F-8B57-47A4-9CD6-02C8D4DE366A}" dt="2022-09-22T12:19:57.204" v="12104" actId="167"/>
          <ac:spMkLst>
            <pc:docMk/>
            <pc:sldMk cId="4178405741" sldId="1861"/>
            <ac:spMk id="3" creationId="{7F160E91-08A1-1FAF-E319-30AA89EF47A7}"/>
          </ac:spMkLst>
        </pc:spChg>
        <pc:spChg chg="mod ord">
          <ac:chgData name="James SEARBY" userId="f5a8e828-329a-465e-9807-122d33517f8b" providerId="ADAL" clId="{AAE01E4F-8B57-47A4-9CD6-02C8D4DE366A}" dt="2022-09-22T12:20:42.240" v="12106" actId="207"/>
          <ac:spMkLst>
            <pc:docMk/>
            <pc:sldMk cId="4178405741" sldId="1861"/>
            <ac:spMk id="64" creationId="{805BFB4A-5DEB-423D-ECA1-FC5B486B800E}"/>
          </ac:spMkLst>
        </pc:spChg>
        <pc:spChg chg="mod">
          <ac:chgData name="James SEARBY" userId="f5a8e828-329a-465e-9807-122d33517f8b" providerId="ADAL" clId="{AAE01E4F-8B57-47A4-9CD6-02C8D4DE366A}" dt="2022-09-22T12:20:05.085" v="12105" actId="13822"/>
          <ac:spMkLst>
            <pc:docMk/>
            <pc:sldMk cId="4178405741" sldId="1861"/>
            <ac:spMk id="65" creationId="{67195D87-8F07-4238-50F0-B89C8FDB9DBB}"/>
          </ac:spMkLst>
        </pc:spChg>
      </pc:sldChg>
      <pc:sldChg chg="addSp delSp modSp mod delAnim modAnim">
        <pc:chgData name="James SEARBY" userId="f5a8e828-329a-465e-9807-122d33517f8b" providerId="ADAL" clId="{AAE01E4F-8B57-47A4-9CD6-02C8D4DE366A}" dt="2022-09-22T14:01:38.274" v="12799" actId="21"/>
        <pc:sldMkLst>
          <pc:docMk/>
          <pc:sldMk cId="1465903400" sldId="1862"/>
        </pc:sldMkLst>
        <pc:spChg chg="add del mod">
          <ac:chgData name="James SEARBY" userId="f5a8e828-329a-465e-9807-122d33517f8b" providerId="ADAL" clId="{AAE01E4F-8B57-47A4-9CD6-02C8D4DE366A}" dt="2022-09-22T14:01:38.274" v="12799" actId="21"/>
          <ac:spMkLst>
            <pc:docMk/>
            <pc:sldMk cId="1465903400" sldId="1862"/>
            <ac:spMk id="35" creationId="{31AB34B1-BAFE-4B40-8D8B-E4F99ECF56EB}"/>
          </ac:spMkLst>
        </pc:spChg>
        <pc:spChg chg="mod">
          <ac:chgData name="James SEARBY" userId="f5a8e828-329a-465e-9807-122d33517f8b" providerId="ADAL" clId="{AAE01E4F-8B57-47A4-9CD6-02C8D4DE366A}" dt="2022-09-22T14:01:35.088" v="12798" actId="692"/>
          <ac:spMkLst>
            <pc:docMk/>
            <pc:sldMk cId="1465903400" sldId="1862"/>
            <ac:spMk id="66" creationId="{616A7E94-D686-318B-F254-F26C7E501E57}"/>
          </ac:spMkLst>
        </pc:spChg>
        <pc:spChg chg="mod">
          <ac:chgData name="James SEARBY" userId="f5a8e828-329a-465e-9807-122d33517f8b" providerId="ADAL" clId="{AAE01E4F-8B57-47A4-9CD6-02C8D4DE366A}" dt="2022-09-22T14:01:35.088" v="12798" actId="692"/>
          <ac:spMkLst>
            <pc:docMk/>
            <pc:sldMk cId="1465903400" sldId="1862"/>
            <ac:spMk id="67" creationId="{AF0131A2-6197-FF69-3F65-3EA6D9B798AA}"/>
          </ac:spMkLst>
        </pc:spChg>
        <pc:spChg chg="mod">
          <ac:chgData name="James SEARBY" userId="f5a8e828-329a-465e-9807-122d33517f8b" providerId="ADAL" clId="{AAE01E4F-8B57-47A4-9CD6-02C8D4DE366A}" dt="2022-09-22T14:01:35.088" v="12798" actId="692"/>
          <ac:spMkLst>
            <pc:docMk/>
            <pc:sldMk cId="1465903400" sldId="1862"/>
            <ac:spMk id="68" creationId="{D34567B7-2BBF-0139-E768-62AAE572CC54}"/>
          </ac:spMkLst>
        </pc:spChg>
        <pc:spChg chg="mod">
          <ac:chgData name="James SEARBY" userId="f5a8e828-329a-465e-9807-122d33517f8b" providerId="ADAL" clId="{AAE01E4F-8B57-47A4-9CD6-02C8D4DE366A}" dt="2022-09-22T14:01:35.088" v="12798" actId="692"/>
          <ac:spMkLst>
            <pc:docMk/>
            <pc:sldMk cId="1465903400" sldId="1862"/>
            <ac:spMk id="69" creationId="{2C5F5DBF-4FE5-4504-407E-A14994E0E55B}"/>
          </ac:spMkLst>
        </pc:spChg>
        <pc:spChg chg="mod">
          <ac:chgData name="James SEARBY" userId="f5a8e828-329a-465e-9807-122d33517f8b" providerId="ADAL" clId="{AAE01E4F-8B57-47A4-9CD6-02C8D4DE366A}" dt="2022-09-22T14:01:35.088" v="12798" actId="692"/>
          <ac:spMkLst>
            <pc:docMk/>
            <pc:sldMk cId="1465903400" sldId="1862"/>
            <ac:spMk id="70" creationId="{AC9F0710-71F6-9E85-58FD-2CA27B84865F}"/>
          </ac:spMkLst>
        </pc:spChg>
        <pc:spChg chg="mod">
          <ac:chgData name="James SEARBY" userId="f5a8e828-329a-465e-9807-122d33517f8b" providerId="ADAL" clId="{AAE01E4F-8B57-47A4-9CD6-02C8D4DE366A}" dt="2022-09-22T14:01:35.088" v="12798" actId="692"/>
          <ac:spMkLst>
            <pc:docMk/>
            <pc:sldMk cId="1465903400" sldId="1862"/>
            <ac:spMk id="71" creationId="{EB5CABA5-7B41-3E34-5363-EB8B52C66093}"/>
          </ac:spMkLst>
        </pc:spChg>
        <pc:spChg chg="mod">
          <ac:chgData name="James SEARBY" userId="f5a8e828-329a-465e-9807-122d33517f8b" providerId="ADAL" clId="{AAE01E4F-8B57-47A4-9CD6-02C8D4DE366A}" dt="2022-09-22T14:01:35.088" v="12798" actId="692"/>
          <ac:spMkLst>
            <pc:docMk/>
            <pc:sldMk cId="1465903400" sldId="1862"/>
            <ac:spMk id="72" creationId="{10D3ED19-5E59-6ACC-491F-1B20C8F57210}"/>
          </ac:spMkLst>
        </pc:spChg>
      </pc:sldChg>
      <pc:sldChg chg="addSp delSp modSp add mod addAnim delAnim modAnim">
        <pc:chgData name="James SEARBY" userId="f5a8e828-329a-465e-9807-122d33517f8b" providerId="ADAL" clId="{AAE01E4F-8B57-47A4-9CD6-02C8D4DE366A}" dt="2022-09-22T14:10:36.352" v="12997" actId="1076"/>
        <pc:sldMkLst>
          <pc:docMk/>
          <pc:sldMk cId="4201834856" sldId="1863"/>
        </pc:sldMkLst>
        <pc:spChg chg="mod">
          <ac:chgData name="James SEARBY" userId="f5a8e828-329a-465e-9807-122d33517f8b" providerId="ADAL" clId="{AAE01E4F-8B57-47A4-9CD6-02C8D4DE366A}" dt="2022-09-22T13:10:31.777" v="12654" actId="1076"/>
          <ac:spMkLst>
            <pc:docMk/>
            <pc:sldMk cId="4201834856" sldId="1863"/>
            <ac:spMk id="6" creationId="{DED8B8E9-A151-1815-AAC3-3B8AC90D8B54}"/>
          </ac:spMkLst>
        </pc:spChg>
        <pc:spChg chg="add mod">
          <ac:chgData name="James SEARBY" userId="f5a8e828-329a-465e-9807-122d33517f8b" providerId="ADAL" clId="{AAE01E4F-8B57-47A4-9CD6-02C8D4DE366A}" dt="2022-09-22T13:18:09.084" v="12693" actId="1076"/>
          <ac:spMkLst>
            <pc:docMk/>
            <pc:sldMk cId="4201834856" sldId="1863"/>
            <ac:spMk id="19" creationId="{C9CE55D3-83CD-4872-9D8E-A518D2B0C121}"/>
          </ac:spMkLst>
        </pc:spChg>
        <pc:spChg chg="add del mod">
          <ac:chgData name="James SEARBY" userId="f5a8e828-329a-465e-9807-122d33517f8b" providerId="ADAL" clId="{AAE01E4F-8B57-47A4-9CD6-02C8D4DE366A}" dt="2022-09-22T14:07:12.546" v="12834" actId="478"/>
          <ac:spMkLst>
            <pc:docMk/>
            <pc:sldMk cId="4201834856" sldId="1863"/>
            <ac:spMk id="44" creationId="{AF4FAADB-51A1-43F3-9FEC-EA0AD437AC73}"/>
          </ac:spMkLst>
        </pc:spChg>
        <pc:spChg chg="add del mod">
          <ac:chgData name="James SEARBY" userId="f5a8e828-329a-465e-9807-122d33517f8b" providerId="ADAL" clId="{AAE01E4F-8B57-47A4-9CD6-02C8D4DE366A}" dt="2022-09-22T14:08:51.734" v="12938" actId="478"/>
          <ac:spMkLst>
            <pc:docMk/>
            <pc:sldMk cId="4201834856" sldId="1863"/>
            <ac:spMk id="45" creationId="{D9179F7A-93A7-4409-9694-14CC216BCFF3}"/>
          </ac:spMkLst>
        </pc:spChg>
        <pc:spChg chg="mod">
          <ac:chgData name="James SEARBY" userId="f5a8e828-329a-465e-9807-122d33517f8b" providerId="ADAL" clId="{AAE01E4F-8B57-47A4-9CD6-02C8D4DE366A}" dt="2022-09-22T14:10:24.053" v="12996" actId="692"/>
          <ac:spMkLst>
            <pc:docMk/>
            <pc:sldMk cId="4201834856" sldId="1863"/>
            <ac:spMk id="35844" creationId="{95EF28C2-C4BD-06C4-A3E3-646C4679686C}"/>
          </ac:spMkLst>
        </pc:spChg>
        <pc:spChg chg="mod">
          <ac:chgData name="James SEARBY" userId="f5a8e828-329a-465e-9807-122d33517f8b" providerId="ADAL" clId="{AAE01E4F-8B57-47A4-9CD6-02C8D4DE366A}" dt="2022-09-22T14:10:24.053" v="12996" actId="692"/>
          <ac:spMkLst>
            <pc:docMk/>
            <pc:sldMk cId="4201834856" sldId="1863"/>
            <ac:spMk id="35845" creationId="{CBEB66F9-7269-6C09-84ED-BCFC04B119E4}"/>
          </ac:spMkLst>
        </pc:spChg>
        <pc:spChg chg="mod">
          <ac:chgData name="James SEARBY" userId="f5a8e828-329a-465e-9807-122d33517f8b" providerId="ADAL" clId="{AAE01E4F-8B57-47A4-9CD6-02C8D4DE366A}" dt="2022-09-22T14:08:46.617" v="12937" actId="692"/>
          <ac:spMkLst>
            <pc:docMk/>
            <pc:sldMk cId="4201834856" sldId="1863"/>
            <ac:spMk id="35846" creationId="{DBF752AD-3566-7442-D537-425F40EDC1E6}"/>
          </ac:spMkLst>
        </pc:spChg>
        <pc:spChg chg="mod">
          <ac:chgData name="James SEARBY" userId="f5a8e828-329a-465e-9807-122d33517f8b" providerId="ADAL" clId="{AAE01E4F-8B57-47A4-9CD6-02C8D4DE366A}" dt="2022-09-22T14:07:09.203" v="12833" actId="692"/>
          <ac:spMkLst>
            <pc:docMk/>
            <pc:sldMk cId="4201834856" sldId="1863"/>
            <ac:spMk id="35847" creationId="{68D650A9-D0AE-E9E0-F311-1E4EA6294B43}"/>
          </ac:spMkLst>
        </pc:spChg>
        <pc:spChg chg="mod">
          <ac:chgData name="James SEARBY" userId="f5a8e828-329a-465e-9807-122d33517f8b" providerId="ADAL" clId="{AAE01E4F-8B57-47A4-9CD6-02C8D4DE366A}" dt="2022-09-22T14:07:09.203" v="12833" actId="692"/>
          <ac:spMkLst>
            <pc:docMk/>
            <pc:sldMk cId="4201834856" sldId="1863"/>
            <ac:spMk id="35848" creationId="{1800BF0B-6C69-431C-4114-80CAC34C20BE}"/>
          </ac:spMkLst>
        </pc:spChg>
        <pc:spChg chg="mod">
          <ac:chgData name="James SEARBY" userId="f5a8e828-329a-465e-9807-122d33517f8b" providerId="ADAL" clId="{AAE01E4F-8B57-47A4-9CD6-02C8D4DE366A}" dt="2022-09-22T14:08:46.617" v="12937" actId="692"/>
          <ac:spMkLst>
            <pc:docMk/>
            <pc:sldMk cId="4201834856" sldId="1863"/>
            <ac:spMk id="35849" creationId="{B23DE5F2-0D92-10C2-E1A8-7AD279D99EAC}"/>
          </ac:spMkLst>
        </pc:spChg>
        <pc:spChg chg="mod">
          <ac:chgData name="James SEARBY" userId="f5a8e828-329a-465e-9807-122d33517f8b" providerId="ADAL" clId="{AAE01E4F-8B57-47A4-9CD6-02C8D4DE366A}" dt="2022-09-22T14:07:09.203" v="12833" actId="692"/>
          <ac:spMkLst>
            <pc:docMk/>
            <pc:sldMk cId="4201834856" sldId="1863"/>
            <ac:spMk id="35850" creationId="{9D6A7EE6-336B-A147-4882-E68D5EDBDEF1}"/>
          </ac:spMkLst>
        </pc:spChg>
        <pc:spChg chg="mod">
          <ac:chgData name="James SEARBY" userId="f5a8e828-329a-465e-9807-122d33517f8b" providerId="ADAL" clId="{AAE01E4F-8B57-47A4-9CD6-02C8D4DE366A}" dt="2022-09-22T14:08:46.617" v="12937" actId="692"/>
          <ac:spMkLst>
            <pc:docMk/>
            <pc:sldMk cId="4201834856" sldId="1863"/>
            <ac:spMk id="35856" creationId="{C6831366-DC24-8998-9BC1-70F1EAA458D8}"/>
          </ac:spMkLst>
        </pc:spChg>
        <pc:grpChg chg="add mod">
          <ac:chgData name="James SEARBY" userId="f5a8e828-329a-465e-9807-122d33517f8b" providerId="ADAL" clId="{AAE01E4F-8B57-47A4-9CD6-02C8D4DE366A}" dt="2022-09-22T13:10:31.777" v="12654" actId="1076"/>
          <ac:grpSpMkLst>
            <pc:docMk/>
            <pc:sldMk cId="4201834856" sldId="1863"/>
            <ac:grpSpMk id="18" creationId="{EEAC9733-7CF0-41EE-AFCD-BDC8166B5A0D}"/>
          </ac:grpSpMkLst>
        </pc:grpChg>
        <pc:picChg chg="mod">
          <ac:chgData name="James SEARBY" userId="f5a8e828-329a-465e-9807-122d33517f8b" providerId="ADAL" clId="{AAE01E4F-8B57-47A4-9CD6-02C8D4DE366A}" dt="2022-09-22T13:10:06.750" v="12650" actId="1037"/>
          <ac:picMkLst>
            <pc:docMk/>
            <pc:sldMk cId="4201834856" sldId="1863"/>
            <ac:picMk id="3" creationId="{FCB4F3B0-AE36-039F-2A6E-E4023EFAEC2A}"/>
          </ac:picMkLst>
        </pc:picChg>
        <pc:picChg chg="mod">
          <ac:chgData name="James SEARBY" userId="f5a8e828-329a-465e-9807-122d33517f8b" providerId="ADAL" clId="{AAE01E4F-8B57-47A4-9CD6-02C8D4DE366A}" dt="2022-09-22T13:10:06.750" v="12650" actId="1037"/>
          <ac:picMkLst>
            <pc:docMk/>
            <pc:sldMk cId="4201834856" sldId="1863"/>
            <ac:picMk id="4" creationId="{B9C2A83A-6FBB-8835-2CD0-7A94989CCFF8}"/>
          </ac:picMkLst>
        </pc:picChg>
        <pc:picChg chg="del">
          <ac:chgData name="James SEARBY" userId="f5a8e828-329a-465e-9807-122d33517f8b" providerId="ADAL" clId="{AAE01E4F-8B57-47A4-9CD6-02C8D4DE366A}" dt="2022-09-22T13:04:21.087" v="12608" actId="478"/>
          <ac:picMkLst>
            <pc:docMk/>
            <pc:sldMk cId="4201834856" sldId="1863"/>
            <ac:picMk id="5" creationId="{E7308F8E-B3F4-9C9E-FD13-FCDE1F315F54}"/>
          </ac:picMkLst>
        </pc:picChg>
        <pc:picChg chg="add del mod">
          <ac:chgData name="James SEARBY" userId="f5a8e828-329a-465e-9807-122d33517f8b" providerId="ADAL" clId="{AAE01E4F-8B57-47A4-9CD6-02C8D4DE366A}" dt="2022-09-22T13:03:15.118" v="12551" actId="478"/>
          <ac:picMkLst>
            <pc:docMk/>
            <pc:sldMk cId="4201834856" sldId="1863"/>
            <ac:picMk id="9" creationId="{328F5337-67F4-4054-86C8-473D7CE42F33}"/>
          </ac:picMkLst>
        </pc:picChg>
        <pc:picChg chg="add del mod">
          <ac:chgData name="James SEARBY" userId="f5a8e828-329a-465e-9807-122d33517f8b" providerId="ADAL" clId="{AAE01E4F-8B57-47A4-9CD6-02C8D4DE366A}" dt="2022-09-22T13:02:06.212" v="12515" actId="478"/>
          <ac:picMkLst>
            <pc:docMk/>
            <pc:sldMk cId="4201834856" sldId="1863"/>
            <ac:picMk id="13" creationId="{D3B92CDB-E592-437A-96BF-5D5C6B3E066E}"/>
          </ac:picMkLst>
        </pc:picChg>
        <pc:picChg chg="add mod ord">
          <ac:chgData name="James SEARBY" userId="f5a8e828-329a-465e-9807-122d33517f8b" providerId="ADAL" clId="{AAE01E4F-8B57-47A4-9CD6-02C8D4DE366A}" dt="2022-09-22T14:10:36.352" v="12997" actId="1076"/>
          <ac:picMkLst>
            <pc:docMk/>
            <pc:sldMk cId="4201834856" sldId="1863"/>
            <ac:picMk id="15" creationId="{F80DFF01-1E28-41A6-BF9C-2394A81B6CA4}"/>
          </ac:picMkLst>
        </pc:picChg>
        <pc:picChg chg="add mod">
          <ac:chgData name="James SEARBY" userId="f5a8e828-329a-465e-9807-122d33517f8b" providerId="ADAL" clId="{AAE01E4F-8B57-47A4-9CD6-02C8D4DE366A}" dt="2022-09-22T14:10:36.352" v="12997" actId="1076"/>
          <ac:picMkLst>
            <pc:docMk/>
            <pc:sldMk cId="4201834856" sldId="1863"/>
            <ac:picMk id="17" creationId="{2C1C7283-C391-423F-84E6-BCC6E1038DA2}"/>
          </ac:picMkLst>
        </pc:picChg>
        <pc:picChg chg="add del mod">
          <ac:chgData name="James SEARBY" userId="f5a8e828-329a-465e-9807-122d33517f8b" providerId="ADAL" clId="{AAE01E4F-8B57-47A4-9CD6-02C8D4DE366A}" dt="2022-09-22T13:06:00.323" v="12625" actId="478"/>
          <ac:picMkLst>
            <pc:docMk/>
            <pc:sldMk cId="4201834856" sldId="1863"/>
            <ac:picMk id="46" creationId="{04692C5E-753B-449B-B7AE-BEAF6B44EEFD}"/>
          </ac:picMkLst>
        </pc:picChg>
        <pc:picChg chg="add mod">
          <ac:chgData name="James SEARBY" userId="f5a8e828-329a-465e-9807-122d33517f8b" providerId="ADAL" clId="{AAE01E4F-8B57-47A4-9CD6-02C8D4DE366A}" dt="2022-09-22T13:10:31.777" v="12654" actId="1076"/>
          <ac:picMkLst>
            <pc:docMk/>
            <pc:sldMk cId="4201834856" sldId="1863"/>
            <ac:picMk id="47" creationId="{41FEBD88-0E03-48F3-92FE-C41D6F5113D4}"/>
          </ac:picMkLst>
        </pc:picChg>
        <pc:picChg chg="mod">
          <ac:chgData name="James SEARBY" userId="f5a8e828-329a-465e-9807-122d33517f8b" providerId="ADAL" clId="{AAE01E4F-8B57-47A4-9CD6-02C8D4DE366A}" dt="2022-09-22T13:12:54.594" v="12667" actId="1076"/>
          <ac:picMkLst>
            <pc:docMk/>
            <pc:sldMk cId="4201834856" sldId="1863"/>
            <ac:picMk id="35842" creationId="{F0CFF8CF-7546-30E4-70B4-FD1CC53CD09C}"/>
          </ac:picMkLst>
        </pc:picChg>
      </pc:sldChg>
      <pc:sldChg chg="addSp delSp modSp new del mod">
        <pc:chgData name="James SEARBY" userId="f5a8e828-329a-465e-9807-122d33517f8b" providerId="ADAL" clId="{AAE01E4F-8B57-47A4-9CD6-02C8D4DE366A}" dt="2022-09-22T13:49:02.716" v="12781" actId="47"/>
        <pc:sldMkLst>
          <pc:docMk/>
          <pc:sldMk cId="1303813507" sldId="1864"/>
        </pc:sldMkLst>
        <pc:spChg chg="del">
          <ac:chgData name="James SEARBY" userId="f5a8e828-329a-465e-9807-122d33517f8b" providerId="ADAL" clId="{AAE01E4F-8B57-47A4-9CD6-02C8D4DE366A}" dt="2022-09-22T13:43:15.063" v="12744" actId="478"/>
          <ac:spMkLst>
            <pc:docMk/>
            <pc:sldMk cId="1303813507" sldId="1864"/>
            <ac:spMk id="2" creationId="{1623467F-2C1C-41F3-8A7E-E7C990231474}"/>
          </ac:spMkLst>
        </pc:spChg>
        <pc:spChg chg="del">
          <ac:chgData name="James SEARBY" userId="f5a8e828-329a-465e-9807-122d33517f8b" providerId="ADAL" clId="{AAE01E4F-8B57-47A4-9CD6-02C8D4DE366A}" dt="2022-09-22T13:43:11.444" v="12740" actId="478"/>
          <ac:spMkLst>
            <pc:docMk/>
            <pc:sldMk cId="1303813507" sldId="1864"/>
            <ac:spMk id="6" creationId="{707C07A8-4DAA-4ECD-9213-94FAF8FAD386}"/>
          </ac:spMkLst>
        </pc:spChg>
        <pc:spChg chg="del">
          <ac:chgData name="James SEARBY" userId="f5a8e828-329a-465e-9807-122d33517f8b" providerId="ADAL" clId="{AAE01E4F-8B57-47A4-9CD6-02C8D4DE366A}" dt="2022-09-22T13:43:14.028" v="12743" actId="478"/>
          <ac:spMkLst>
            <pc:docMk/>
            <pc:sldMk cId="1303813507" sldId="1864"/>
            <ac:spMk id="7" creationId="{9D4440A4-C5FA-475B-84AA-A6B7C4254A55}"/>
          </ac:spMkLst>
        </pc:spChg>
        <pc:spChg chg="del">
          <ac:chgData name="James SEARBY" userId="f5a8e828-329a-465e-9807-122d33517f8b" providerId="ADAL" clId="{AAE01E4F-8B57-47A4-9CD6-02C8D4DE366A}" dt="2022-09-22T13:43:12.165" v="12741" actId="478"/>
          <ac:spMkLst>
            <pc:docMk/>
            <pc:sldMk cId="1303813507" sldId="1864"/>
            <ac:spMk id="8" creationId="{0455EC85-D314-42F0-8C1F-0F570EDE2D7D}"/>
          </ac:spMkLst>
        </pc:spChg>
        <pc:spChg chg="del">
          <ac:chgData name="James SEARBY" userId="f5a8e828-329a-465e-9807-122d33517f8b" providerId="ADAL" clId="{AAE01E4F-8B57-47A4-9CD6-02C8D4DE366A}" dt="2022-09-22T13:43:13.131" v="12742" actId="478"/>
          <ac:spMkLst>
            <pc:docMk/>
            <pc:sldMk cId="1303813507" sldId="1864"/>
            <ac:spMk id="9" creationId="{374EE9DD-51A4-46AF-B75B-B493C32053C3}"/>
          </ac:spMkLst>
        </pc:spChg>
        <pc:spChg chg="mod">
          <ac:chgData name="James SEARBY" userId="f5a8e828-329a-465e-9807-122d33517f8b" providerId="ADAL" clId="{AAE01E4F-8B57-47A4-9CD6-02C8D4DE366A}" dt="2022-09-22T13:43:16.118" v="12745"/>
          <ac:spMkLst>
            <pc:docMk/>
            <pc:sldMk cId="1303813507" sldId="1864"/>
            <ac:spMk id="11" creationId="{DDEC17DE-0D6D-4B27-AD80-78FF3018DFB1}"/>
          </ac:spMkLst>
        </pc:spChg>
        <pc:spChg chg="mod">
          <ac:chgData name="James SEARBY" userId="f5a8e828-329a-465e-9807-122d33517f8b" providerId="ADAL" clId="{AAE01E4F-8B57-47A4-9CD6-02C8D4DE366A}" dt="2022-09-22T13:43:16.118" v="12745"/>
          <ac:spMkLst>
            <pc:docMk/>
            <pc:sldMk cId="1303813507" sldId="1864"/>
            <ac:spMk id="15" creationId="{7725CCDE-317B-4975-895C-7D2C510CE3FD}"/>
          </ac:spMkLst>
        </pc:spChg>
        <pc:spChg chg="mod">
          <ac:chgData name="James SEARBY" userId="f5a8e828-329a-465e-9807-122d33517f8b" providerId="ADAL" clId="{AAE01E4F-8B57-47A4-9CD6-02C8D4DE366A}" dt="2022-09-22T13:43:16.118" v="12745"/>
          <ac:spMkLst>
            <pc:docMk/>
            <pc:sldMk cId="1303813507" sldId="1864"/>
            <ac:spMk id="18" creationId="{3C3625F2-24BB-489A-892D-95353620FA92}"/>
          </ac:spMkLst>
        </pc:spChg>
        <pc:spChg chg="mod">
          <ac:chgData name="James SEARBY" userId="f5a8e828-329a-465e-9807-122d33517f8b" providerId="ADAL" clId="{AAE01E4F-8B57-47A4-9CD6-02C8D4DE366A}" dt="2022-09-22T13:43:16.118" v="12745"/>
          <ac:spMkLst>
            <pc:docMk/>
            <pc:sldMk cId="1303813507" sldId="1864"/>
            <ac:spMk id="19" creationId="{A3E5BF0A-BF0D-45F6-99F8-E90143298493}"/>
          </ac:spMkLst>
        </pc:spChg>
        <pc:spChg chg="mod">
          <ac:chgData name="James SEARBY" userId="f5a8e828-329a-465e-9807-122d33517f8b" providerId="ADAL" clId="{AAE01E4F-8B57-47A4-9CD6-02C8D4DE366A}" dt="2022-09-22T13:43:16.118" v="12745"/>
          <ac:spMkLst>
            <pc:docMk/>
            <pc:sldMk cId="1303813507" sldId="1864"/>
            <ac:spMk id="20" creationId="{2856CFE5-542C-404A-9EF2-32AA912B4BFB}"/>
          </ac:spMkLst>
        </pc:spChg>
        <pc:spChg chg="mod">
          <ac:chgData name="James SEARBY" userId="f5a8e828-329a-465e-9807-122d33517f8b" providerId="ADAL" clId="{AAE01E4F-8B57-47A4-9CD6-02C8D4DE366A}" dt="2022-09-22T13:43:16.118" v="12745"/>
          <ac:spMkLst>
            <pc:docMk/>
            <pc:sldMk cId="1303813507" sldId="1864"/>
            <ac:spMk id="21" creationId="{EBC2EDC6-84DC-4A96-976E-62F22D22235A}"/>
          </ac:spMkLst>
        </pc:spChg>
        <pc:spChg chg="mod">
          <ac:chgData name="James SEARBY" userId="f5a8e828-329a-465e-9807-122d33517f8b" providerId="ADAL" clId="{AAE01E4F-8B57-47A4-9CD6-02C8D4DE366A}" dt="2022-09-22T13:43:16.118" v="12745"/>
          <ac:spMkLst>
            <pc:docMk/>
            <pc:sldMk cId="1303813507" sldId="1864"/>
            <ac:spMk id="22" creationId="{293642A1-30AE-4AEA-9D9C-4C7F54DC197C}"/>
          </ac:spMkLst>
        </pc:spChg>
        <pc:spChg chg="mod">
          <ac:chgData name="James SEARBY" userId="f5a8e828-329a-465e-9807-122d33517f8b" providerId="ADAL" clId="{AAE01E4F-8B57-47A4-9CD6-02C8D4DE366A}" dt="2022-09-22T13:43:16.118" v="12745"/>
          <ac:spMkLst>
            <pc:docMk/>
            <pc:sldMk cId="1303813507" sldId="1864"/>
            <ac:spMk id="23" creationId="{5ABF5344-952C-493A-9CF6-6919FEC2CA05}"/>
          </ac:spMkLst>
        </pc:spChg>
        <pc:spChg chg="mod">
          <ac:chgData name="James SEARBY" userId="f5a8e828-329a-465e-9807-122d33517f8b" providerId="ADAL" clId="{AAE01E4F-8B57-47A4-9CD6-02C8D4DE366A}" dt="2022-09-22T13:43:16.118" v="12745"/>
          <ac:spMkLst>
            <pc:docMk/>
            <pc:sldMk cId="1303813507" sldId="1864"/>
            <ac:spMk id="24" creationId="{018FF94F-2C47-4293-9D00-BA547286A7FF}"/>
          </ac:spMkLst>
        </pc:spChg>
        <pc:spChg chg="mod">
          <ac:chgData name="James SEARBY" userId="f5a8e828-329a-465e-9807-122d33517f8b" providerId="ADAL" clId="{AAE01E4F-8B57-47A4-9CD6-02C8D4DE366A}" dt="2022-09-22T13:43:16.118" v="12745"/>
          <ac:spMkLst>
            <pc:docMk/>
            <pc:sldMk cId="1303813507" sldId="1864"/>
            <ac:spMk id="25" creationId="{C9F7FAA1-2516-44C8-89C6-3AE00E56560B}"/>
          </ac:spMkLst>
        </pc:spChg>
        <pc:spChg chg="mod">
          <ac:chgData name="James SEARBY" userId="f5a8e828-329a-465e-9807-122d33517f8b" providerId="ADAL" clId="{AAE01E4F-8B57-47A4-9CD6-02C8D4DE366A}" dt="2022-09-22T13:43:16.118" v="12745"/>
          <ac:spMkLst>
            <pc:docMk/>
            <pc:sldMk cId="1303813507" sldId="1864"/>
            <ac:spMk id="26" creationId="{1412A721-B031-40FB-82CB-5B7A868AA4E3}"/>
          </ac:spMkLst>
        </pc:spChg>
        <pc:spChg chg="mod">
          <ac:chgData name="James SEARBY" userId="f5a8e828-329a-465e-9807-122d33517f8b" providerId="ADAL" clId="{AAE01E4F-8B57-47A4-9CD6-02C8D4DE366A}" dt="2022-09-22T13:43:16.118" v="12745"/>
          <ac:spMkLst>
            <pc:docMk/>
            <pc:sldMk cId="1303813507" sldId="1864"/>
            <ac:spMk id="28" creationId="{EB45B1F4-D8AF-4A4C-B743-3268A591F825}"/>
          </ac:spMkLst>
        </pc:spChg>
        <pc:spChg chg="mod">
          <ac:chgData name="James SEARBY" userId="f5a8e828-329a-465e-9807-122d33517f8b" providerId="ADAL" clId="{AAE01E4F-8B57-47A4-9CD6-02C8D4DE366A}" dt="2022-09-22T13:43:16.118" v="12745"/>
          <ac:spMkLst>
            <pc:docMk/>
            <pc:sldMk cId="1303813507" sldId="1864"/>
            <ac:spMk id="32" creationId="{19EE77CC-27F6-44A4-92B7-67ABFB4C396B}"/>
          </ac:spMkLst>
        </pc:spChg>
        <pc:grpChg chg="add mod">
          <ac:chgData name="James SEARBY" userId="f5a8e828-329a-465e-9807-122d33517f8b" providerId="ADAL" clId="{AAE01E4F-8B57-47A4-9CD6-02C8D4DE366A}" dt="2022-09-22T13:43:16.118" v="12745"/>
          <ac:grpSpMkLst>
            <pc:docMk/>
            <pc:sldMk cId="1303813507" sldId="1864"/>
            <ac:grpSpMk id="10" creationId="{EFBC8020-38A6-485A-B613-7D5A84E303E0}"/>
          </ac:grpSpMkLst>
        </pc:grpChg>
        <pc:grpChg chg="mod">
          <ac:chgData name="James SEARBY" userId="f5a8e828-329a-465e-9807-122d33517f8b" providerId="ADAL" clId="{AAE01E4F-8B57-47A4-9CD6-02C8D4DE366A}" dt="2022-09-22T13:43:16.118" v="12745"/>
          <ac:grpSpMkLst>
            <pc:docMk/>
            <pc:sldMk cId="1303813507" sldId="1864"/>
            <ac:grpSpMk id="17" creationId="{790A3B27-BFA4-4DBF-AA0A-F590ABFC03F4}"/>
          </ac:grpSpMkLst>
        </pc:grpChg>
        <pc:picChg chg="mod">
          <ac:chgData name="James SEARBY" userId="f5a8e828-329a-465e-9807-122d33517f8b" providerId="ADAL" clId="{AAE01E4F-8B57-47A4-9CD6-02C8D4DE366A}" dt="2022-09-22T13:43:16.118" v="12745"/>
          <ac:picMkLst>
            <pc:docMk/>
            <pc:sldMk cId="1303813507" sldId="1864"/>
            <ac:picMk id="16" creationId="{ACDBEE0E-3FFB-430C-856F-57D116CDB0E2}"/>
          </ac:picMkLst>
        </pc:picChg>
        <pc:picChg chg="mod">
          <ac:chgData name="James SEARBY" userId="f5a8e828-329a-465e-9807-122d33517f8b" providerId="ADAL" clId="{AAE01E4F-8B57-47A4-9CD6-02C8D4DE366A}" dt="2022-09-22T13:43:16.118" v="12745"/>
          <ac:picMkLst>
            <pc:docMk/>
            <pc:sldMk cId="1303813507" sldId="1864"/>
            <ac:picMk id="27" creationId="{C4DE8541-7A7D-45DD-8A8E-0DF20DBF69A8}"/>
          </ac:picMkLst>
        </pc:picChg>
        <pc:picChg chg="mod">
          <ac:chgData name="James SEARBY" userId="f5a8e828-329a-465e-9807-122d33517f8b" providerId="ADAL" clId="{AAE01E4F-8B57-47A4-9CD6-02C8D4DE366A}" dt="2022-09-22T13:43:16.118" v="12745"/>
          <ac:picMkLst>
            <pc:docMk/>
            <pc:sldMk cId="1303813507" sldId="1864"/>
            <ac:picMk id="29" creationId="{2D10A809-76F6-4C15-A79A-76401ECE543D}"/>
          </ac:picMkLst>
        </pc:picChg>
        <pc:picChg chg="mod">
          <ac:chgData name="James SEARBY" userId="f5a8e828-329a-465e-9807-122d33517f8b" providerId="ADAL" clId="{AAE01E4F-8B57-47A4-9CD6-02C8D4DE366A}" dt="2022-09-22T13:43:16.118" v="12745"/>
          <ac:picMkLst>
            <pc:docMk/>
            <pc:sldMk cId="1303813507" sldId="1864"/>
            <ac:picMk id="30" creationId="{73A6AEE6-7A1C-48AB-80BF-E05EF2F14A6C}"/>
          </ac:picMkLst>
        </pc:picChg>
        <pc:picChg chg="mod">
          <ac:chgData name="James SEARBY" userId="f5a8e828-329a-465e-9807-122d33517f8b" providerId="ADAL" clId="{AAE01E4F-8B57-47A4-9CD6-02C8D4DE366A}" dt="2022-09-22T13:43:16.118" v="12745"/>
          <ac:picMkLst>
            <pc:docMk/>
            <pc:sldMk cId="1303813507" sldId="1864"/>
            <ac:picMk id="31" creationId="{2F7B3D90-B74B-4DEB-9EDC-51B21C52E611}"/>
          </ac:picMkLst>
        </pc:picChg>
        <pc:picChg chg="mod">
          <ac:chgData name="James SEARBY" userId="f5a8e828-329a-465e-9807-122d33517f8b" providerId="ADAL" clId="{AAE01E4F-8B57-47A4-9CD6-02C8D4DE366A}" dt="2022-09-22T13:43:16.118" v="12745"/>
          <ac:picMkLst>
            <pc:docMk/>
            <pc:sldMk cId="1303813507" sldId="1864"/>
            <ac:picMk id="33" creationId="{8E29789B-5E2B-4904-BD81-BA9F4AC10827}"/>
          </ac:picMkLst>
        </pc:picChg>
        <pc:picChg chg="mod">
          <ac:chgData name="James SEARBY" userId="f5a8e828-329a-465e-9807-122d33517f8b" providerId="ADAL" clId="{AAE01E4F-8B57-47A4-9CD6-02C8D4DE366A}" dt="2022-09-22T13:43:16.118" v="12745"/>
          <ac:picMkLst>
            <pc:docMk/>
            <pc:sldMk cId="1303813507" sldId="1864"/>
            <ac:picMk id="34" creationId="{32C6253C-0075-40E3-BBD9-F34D06C78428}"/>
          </ac:picMkLst>
        </pc:picChg>
        <pc:picChg chg="add mod">
          <ac:chgData name="James SEARBY" userId="f5a8e828-329a-465e-9807-122d33517f8b" providerId="ADAL" clId="{AAE01E4F-8B57-47A4-9CD6-02C8D4DE366A}" dt="2022-09-22T13:45:03.633" v="12749" actId="962"/>
          <ac:picMkLst>
            <pc:docMk/>
            <pc:sldMk cId="1303813507" sldId="1864"/>
            <ac:picMk id="36" creationId="{4BC999F0-6C6E-4F89-8A6C-27692F93CD6A}"/>
          </ac:picMkLst>
        </pc:picChg>
        <pc:picChg chg="add mod">
          <ac:chgData name="James SEARBY" userId="f5a8e828-329a-465e-9807-122d33517f8b" providerId="ADAL" clId="{AAE01E4F-8B57-47A4-9CD6-02C8D4DE366A}" dt="2022-09-22T13:46:28.287" v="12763"/>
          <ac:picMkLst>
            <pc:docMk/>
            <pc:sldMk cId="1303813507" sldId="1864"/>
            <ac:picMk id="37" creationId="{E1E5E161-99DF-40BD-978B-591C47F063A4}"/>
          </ac:picMkLst>
        </pc:picChg>
        <pc:cxnChg chg="mod">
          <ac:chgData name="James SEARBY" userId="f5a8e828-329a-465e-9807-122d33517f8b" providerId="ADAL" clId="{AAE01E4F-8B57-47A4-9CD6-02C8D4DE366A}" dt="2022-09-22T13:43:16.118" v="12745"/>
          <ac:cxnSpMkLst>
            <pc:docMk/>
            <pc:sldMk cId="1303813507" sldId="1864"/>
            <ac:cxnSpMk id="12" creationId="{A36D0A2A-CFF9-4192-9F5A-9DA3F62AAB00}"/>
          </ac:cxnSpMkLst>
        </pc:cxnChg>
        <pc:cxnChg chg="mod">
          <ac:chgData name="James SEARBY" userId="f5a8e828-329a-465e-9807-122d33517f8b" providerId="ADAL" clId="{AAE01E4F-8B57-47A4-9CD6-02C8D4DE366A}" dt="2022-09-22T13:43:16.118" v="12745"/>
          <ac:cxnSpMkLst>
            <pc:docMk/>
            <pc:sldMk cId="1303813507" sldId="1864"/>
            <ac:cxnSpMk id="13" creationId="{4B9F60E1-CEB5-4AF9-89E8-18F53A6ACB24}"/>
          </ac:cxnSpMkLst>
        </pc:cxnChg>
        <pc:cxnChg chg="mod">
          <ac:chgData name="James SEARBY" userId="f5a8e828-329a-465e-9807-122d33517f8b" providerId="ADAL" clId="{AAE01E4F-8B57-47A4-9CD6-02C8D4DE366A}" dt="2022-09-22T13:43:16.118" v="12745"/>
          <ac:cxnSpMkLst>
            <pc:docMk/>
            <pc:sldMk cId="1303813507" sldId="1864"/>
            <ac:cxnSpMk id="14" creationId="{698AA08D-B8DC-427E-B803-28DABAF37EE9}"/>
          </ac:cxnSpMkLst>
        </pc:cxnChg>
      </pc:sldChg>
      <pc:sldChg chg="modSp add del mod">
        <pc:chgData name="James SEARBY" userId="f5a8e828-329a-465e-9807-122d33517f8b" providerId="ADAL" clId="{AAE01E4F-8B57-47A4-9CD6-02C8D4DE366A}" dt="2022-09-23T13:04:44.531" v="13337"/>
        <pc:sldMkLst>
          <pc:docMk/>
          <pc:sldMk cId="3031624513" sldId="1864"/>
        </pc:sldMkLst>
        <pc:picChg chg="mod">
          <ac:chgData name="James SEARBY" userId="f5a8e828-329a-465e-9807-122d33517f8b" providerId="ADAL" clId="{AAE01E4F-8B57-47A4-9CD6-02C8D4DE366A}" dt="2022-09-23T13:04:40.892" v="13334" actId="14100"/>
          <ac:picMkLst>
            <pc:docMk/>
            <pc:sldMk cId="3031624513" sldId="1864"/>
            <ac:picMk id="24" creationId="{24FDAD09-6451-3FE9-8565-250E40B436BB}"/>
          </ac:picMkLst>
        </pc:picChg>
      </pc:sldChg>
      <pc:sldChg chg="add del">
        <pc:chgData name="James SEARBY" userId="f5a8e828-329a-465e-9807-122d33517f8b" providerId="ADAL" clId="{AAE01E4F-8B57-47A4-9CD6-02C8D4DE366A}" dt="2022-09-22T12:47:35.772" v="12340"/>
        <pc:sldMkLst>
          <pc:docMk/>
          <pc:sldMk cId="3863229315" sldId="1864"/>
        </pc:sldMkLst>
      </pc:sldChg>
      <pc:sldMasterChg chg="delSldLayout">
        <pc:chgData name="James SEARBY" userId="f5a8e828-329a-465e-9807-122d33517f8b" providerId="ADAL" clId="{AAE01E4F-8B57-47A4-9CD6-02C8D4DE366A}" dt="2022-09-22T08:25:01.476" v="10165" actId="47"/>
        <pc:sldMasterMkLst>
          <pc:docMk/>
          <pc:sldMasterMk cId="3114286782" sldId="2147483648"/>
        </pc:sldMasterMkLst>
        <pc:sldLayoutChg chg="del">
          <pc:chgData name="James SEARBY" userId="f5a8e828-329a-465e-9807-122d33517f8b" providerId="ADAL" clId="{AAE01E4F-8B57-47A4-9CD6-02C8D4DE366A}" dt="2022-09-22T08:25:01.476" v="10165" actId="47"/>
          <pc:sldLayoutMkLst>
            <pc:docMk/>
            <pc:sldMasterMk cId="3114286782" sldId="2147483648"/>
            <pc:sldLayoutMk cId="1566216983" sldId="2147483699"/>
          </pc:sldLayoutMkLst>
        </pc:sldLayoutChg>
        <pc:sldLayoutChg chg="del">
          <pc:chgData name="James SEARBY" userId="f5a8e828-329a-465e-9807-122d33517f8b" providerId="ADAL" clId="{AAE01E4F-8B57-47A4-9CD6-02C8D4DE366A}" dt="2022-09-22T08:24:52.434" v="10163" actId="47"/>
          <pc:sldLayoutMkLst>
            <pc:docMk/>
            <pc:sldMasterMk cId="3114286782" sldId="2147483648"/>
            <pc:sldLayoutMk cId="3332760712" sldId="2147483701"/>
          </pc:sldLayoutMkLst>
        </pc:sldLayoutChg>
        <pc:sldLayoutChg chg="del">
          <pc:chgData name="James SEARBY" userId="f5a8e828-329a-465e-9807-122d33517f8b" providerId="ADAL" clId="{AAE01E4F-8B57-47A4-9CD6-02C8D4DE366A}" dt="2022-09-22T08:24:50.283" v="10162" actId="47"/>
          <pc:sldLayoutMkLst>
            <pc:docMk/>
            <pc:sldMasterMk cId="3114286782" sldId="2147483648"/>
            <pc:sldLayoutMk cId="289050439" sldId="2147483703"/>
          </pc:sldLayoutMkLst>
        </pc:sldLayoutChg>
        <pc:sldLayoutChg chg="del">
          <pc:chgData name="James SEARBY" userId="f5a8e828-329a-465e-9807-122d33517f8b" providerId="ADAL" clId="{AAE01E4F-8B57-47A4-9CD6-02C8D4DE366A}" dt="2022-09-22T08:24:28.811" v="10159" actId="47"/>
          <pc:sldLayoutMkLst>
            <pc:docMk/>
            <pc:sldMasterMk cId="3114286782" sldId="2147483648"/>
            <pc:sldLayoutMk cId="3380639543" sldId="2147483705"/>
          </pc:sldLayoutMkLst>
        </pc:sldLayoutChg>
      </pc:sldMasterChg>
      <pc:sldMasterChg chg="delSldLayout">
        <pc:chgData name="James SEARBY" userId="f5a8e828-329a-465e-9807-122d33517f8b" providerId="ADAL" clId="{AAE01E4F-8B57-47A4-9CD6-02C8D4DE366A}" dt="2022-09-20T14:04:46.756" v="7469" actId="47"/>
        <pc:sldMasterMkLst>
          <pc:docMk/>
          <pc:sldMasterMk cId="3114286782" sldId="2147483706"/>
        </pc:sldMasterMkLst>
        <pc:sldLayoutChg chg="del">
          <pc:chgData name="James SEARBY" userId="f5a8e828-329a-465e-9807-122d33517f8b" providerId="ADAL" clId="{AAE01E4F-8B57-47A4-9CD6-02C8D4DE366A}" dt="2022-09-20T14:04:46.756" v="7469" actId="47"/>
          <pc:sldLayoutMkLst>
            <pc:docMk/>
            <pc:sldMasterMk cId="3114286782" sldId="2147483706"/>
            <pc:sldLayoutMk cId="3036337846" sldId="2147483700"/>
          </pc:sldLayoutMkLst>
        </pc:sldLayoutChg>
      </pc:sldMasterChg>
    </pc:docChg>
  </pc:docChgLst>
  <pc:docChgLst>
    <pc:chgData name="Fabrice PIPART" userId="f595b7cb-47b8-4a43-85dc-aa1274715422" providerId="ADAL" clId="{EFEEEEF9-8CEB-744D-B81C-6B914683AABB}"/>
    <pc:docChg chg="undo redo custSel addSld delSld modSld sldOrd modMainMaster modSection">
      <pc:chgData name="Fabrice PIPART" userId="f595b7cb-47b8-4a43-85dc-aa1274715422" providerId="ADAL" clId="{EFEEEEF9-8CEB-744D-B81C-6B914683AABB}" dt="2022-09-25T12:35:46.462" v="14175"/>
      <pc:docMkLst>
        <pc:docMk/>
      </pc:docMkLst>
      <pc:sldChg chg="addSp delSp modSp mod ord">
        <pc:chgData name="Fabrice PIPART" userId="f595b7cb-47b8-4a43-85dc-aa1274715422" providerId="ADAL" clId="{EFEEEEF9-8CEB-744D-B81C-6B914683AABB}" dt="2022-09-20T12:23:33.023" v="6867" actId="20577"/>
        <pc:sldMkLst>
          <pc:docMk/>
          <pc:sldMk cId="2004169694" sldId="258"/>
        </pc:sldMkLst>
        <pc:spChg chg="mod">
          <ac:chgData name="Fabrice PIPART" userId="f595b7cb-47b8-4a43-85dc-aa1274715422" providerId="ADAL" clId="{EFEEEEF9-8CEB-744D-B81C-6B914683AABB}" dt="2022-09-14T10:53:56.772" v="6432" actId="14100"/>
          <ac:spMkLst>
            <pc:docMk/>
            <pc:sldMk cId="2004169694" sldId="258"/>
            <ac:spMk id="2" creationId="{B0EC47F4-3DB2-2DA3-BD11-DEC153ED7B73}"/>
          </ac:spMkLst>
        </pc:spChg>
        <pc:spChg chg="mod">
          <ac:chgData name="Fabrice PIPART" userId="f595b7cb-47b8-4a43-85dc-aa1274715422" providerId="ADAL" clId="{EFEEEEF9-8CEB-744D-B81C-6B914683AABB}" dt="2022-09-14T10:54:05.337" v="6477" actId="114"/>
          <ac:spMkLst>
            <pc:docMk/>
            <pc:sldMk cId="2004169694" sldId="258"/>
            <ac:spMk id="3" creationId="{3E103BB2-0D15-929C-F8D9-F0616BD0692F}"/>
          </ac:spMkLst>
        </pc:spChg>
        <pc:spChg chg="add mod">
          <ac:chgData name="Fabrice PIPART" userId="f595b7cb-47b8-4a43-85dc-aa1274715422" providerId="ADAL" clId="{EFEEEEF9-8CEB-744D-B81C-6B914683AABB}" dt="2022-09-14T10:52:18.013" v="6359" actId="1076"/>
          <ac:spMkLst>
            <pc:docMk/>
            <pc:sldMk cId="2004169694" sldId="258"/>
            <ac:spMk id="4" creationId="{897C3522-D1AF-9D7B-51AE-F830A1FBCA7C}"/>
          </ac:spMkLst>
        </pc:spChg>
        <pc:spChg chg="add del mod">
          <ac:chgData name="Fabrice PIPART" userId="f595b7cb-47b8-4a43-85dc-aa1274715422" providerId="ADAL" clId="{EFEEEEF9-8CEB-744D-B81C-6B914683AABB}" dt="2022-09-14T10:52:20.333" v="6361"/>
          <ac:spMkLst>
            <pc:docMk/>
            <pc:sldMk cId="2004169694" sldId="258"/>
            <ac:spMk id="5" creationId="{72557CE7-548B-200D-B079-F42FB96330A1}"/>
          </ac:spMkLst>
        </pc:spChg>
        <pc:spChg chg="add mod">
          <ac:chgData name="Fabrice PIPART" userId="f595b7cb-47b8-4a43-85dc-aa1274715422" providerId="ADAL" clId="{EFEEEEF9-8CEB-744D-B81C-6B914683AABB}" dt="2022-09-20T12:23:33.023" v="6867" actId="20577"/>
          <ac:spMkLst>
            <pc:docMk/>
            <pc:sldMk cId="2004169694" sldId="258"/>
            <ac:spMk id="6" creationId="{2876ADBE-42E2-EA0B-1354-4F4CC343E902}"/>
          </ac:spMkLst>
        </pc:spChg>
      </pc:sldChg>
      <pc:sldChg chg="addSp delSp modSp mod setBg delAnim modAnim">
        <pc:chgData name="Fabrice PIPART" userId="f595b7cb-47b8-4a43-85dc-aa1274715422" providerId="ADAL" clId="{EFEEEEF9-8CEB-744D-B81C-6B914683AABB}" dt="2022-09-24T18:06:36.726" v="14150"/>
        <pc:sldMkLst>
          <pc:docMk/>
          <pc:sldMk cId="3466859331" sldId="267"/>
        </pc:sldMkLst>
        <pc:spChg chg="mod">
          <ac:chgData name="Fabrice PIPART" userId="f595b7cb-47b8-4a43-85dc-aa1274715422" providerId="ADAL" clId="{EFEEEEF9-8CEB-744D-B81C-6B914683AABB}" dt="2022-09-20T12:31:29.400" v="6985" actId="1076"/>
          <ac:spMkLst>
            <pc:docMk/>
            <pc:sldMk cId="3466859331" sldId="267"/>
            <ac:spMk id="2" creationId="{4526D584-0700-BEEA-A2FC-C2A40631A11A}"/>
          </ac:spMkLst>
        </pc:spChg>
        <pc:spChg chg="add mod">
          <ac:chgData name="Fabrice PIPART" userId="f595b7cb-47b8-4a43-85dc-aa1274715422" providerId="ADAL" clId="{EFEEEEF9-8CEB-744D-B81C-6B914683AABB}" dt="2022-09-20T12:32:15.214" v="7014" actId="1076"/>
          <ac:spMkLst>
            <pc:docMk/>
            <pc:sldMk cId="3466859331" sldId="267"/>
            <ac:spMk id="3" creationId="{6B840694-7534-0415-53E2-977E53E3400D}"/>
          </ac:spMkLst>
        </pc:spChg>
        <pc:spChg chg="add mod">
          <ac:chgData name="Fabrice PIPART" userId="f595b7cb-47b8-4a43-85dc-aa1274715422" providerId="ADAL" clId="{EFEEEEF9-8CEB-744D-B81C-6B914683AABB}" dt="2022-09-20T12:32:13.194" v="7013" actId="1076"/>
          <ac:spMkLst>
            <pc:docMk/>
            <pc:sldMk cId="3466859331" sldId="267"/>
            <ac:spMk id="4" creationId="{7AD0D904-CE92-C593-CD2F-53B999334921}"/>
          </ac:spMkLst>
        </pc:spChg>
        <pc:spChg chg="add mod">
          <ac:chgData name="Fabrice PIPART" userId="f595b7cb-47b8-4a43-85dc-aa1274715422" providerId="ADAL" clId="{EFEEEEF9-8CEB-744D-B81C-6B914683AABB}" dt="2022-09-20T12:32:58.112" v="7034" actId="1076"/>
          <ac:spMkLst>
            <pc:docMk/>
            <pc:sldMk cId="3466859331" sldId="267"/>
            <ac:spMk id="5" creationId="{6BD3C440-01C3-8336-9C5A-C1DD4E4E28C8}"/>
          </ac:spMkLst>
        </pc:spChg>
        <pc:spChg chg="del">
          <ac:chgData name="Fabrice PIPART" userId="f595b7cb-47b8-4a43-85dc-aa1274715422" providerId="ADAL" clId="{EFEEEEF9-8CEB-744D-B81C-6B914683AABB}" dt="2022-09-14T15:52:53.026" v="6512" actId="478"/>
          <ac:spMkLst>
            <pc:docMk/>
            <pc:sldMk cId="3466859331" sldId="267"/>
            <ac:spMk id="6" creationId="{EDF62D6A-9569-29DE-ADEA-821583A8AAA2}"/>
          </ac:spMkLst>
        </pc:spChg>
        <pc:spChg chg="mod">
          <ac:chgData name="Fabrice PIPART" userId="f595b7cb-47b8-4a43-85dc-aa1274715422" providerId="ADAL" clId="{EFEEEEF9-8CEB-744D-B81C-6B914683AABB}" dt="2022-09-20T12:32:44.818" v="7025" actId="1076"/>
          <ac:spMkLst>
            <pc:docMk/>
            <pc:sldMk cId="3466859331" sldId="267"/>
            <ac:spMk id="12" creationId="{E0E7144E-C727-7F7A-3963-0A24AEC90FDB}"/>
          </ac:spMkLst>
        </pc:spChg>
        <pc:spChg chg="del mod">
          <ac:chgData name="Fabrice PIPART" userId="f595b7cb-47b8-4a43-85dc-aa1274715422" providerId="ADAL" clId="{EFEEEEF9-8CEB-744D-B81C-6B914683AABB}" dt="2022-09-08T12:03:21.083" v="1897" actId="478"/>
          <ac:spMkLst>
            <pc:docMk/>
            <pc:sldMk cId="3466859331" sldId="267"/>
            <ac:spMk id="13" creationId="{B562A5C9-8B3D-C261-A70A-D365D06246BA}"/>
          </ac:spMkLst>
        </pc:spChg>
        <pc:spChg chg="mod">
          <ac:chgData name="Fabrice PIPART" userId="f595b7cb-47b8-4a43-85dc-aa1274715422" providerId="ADAL" clId="{EFEEEEF9-8CEB-744D-B81C-6B914683AABB}" dt="2022-09-20T12:32:44.818" v="7025" actId="1076"/>
          <ac:spMkLst>
            <pc:docMk/>
            <pc:sldMk cId="3466859331" sldId="267"/>
            <ac:spMk id="16" creationId="{AF2BB370-513E-66F5-6E6F-072A525BD04D}"/>
          </ac:spMkLst>
        </pc:spChg>
        <pc:spChg chg="del mod">
          <ac:chgData name="Fabrice PIPART" userId="f595b7cb-47b8-4a43-85dc-aa1274715422" providerId="ADAL" clId="{EFEEEEF9-8CEB-744D-B81C-6B914683AABB}" dt="2022-09-08T12:03:23.460" v="1898" actId="478"/>
          <ac:spMkLst>
            <pc:docMk/>
            <pc:sldMk cId="3466859331" sldId="267"/>
            <ac:spMk id="17" creationId="{69928FA2-79FA-AE67-E2E5-81F1F5E56F03}"/>
          </ac:spMkLst>
        </pc:spChg>
        <pc:spChg chg="del mod">
          <ac:chgData name="Fabrice PIPART" userId="f595b7cb-47b8-4a43-85dc-aa1274715422" providerId="ADAL" clId="{EFEEEEF9-8CEB-744D-B81C-6B914683AABB}" dt="2022-09-08T12:03:57.385" v="1919" actId="478"/>
          <ac:spMkLst>
            <pc:docMk/>
            <pc:sldMk cId="3466859331" sldId="267"/>
            <ac:spMk id="18" creationId="{46E4C6CC-EAD4-58AD-9C63-BE47748A13E2}"/>
          </ac:spMkLst>
        </pc:spChg>
        <pc:spChg chg="del mod">
          <ac:chgData name="Fabrice PIPART" userId="f595b7cb-47b8-4a43-85dc-aa1274715422" providerId="ADAL" clId="{EFEEEEF9-8CEB-744D-B81C-6B914683AABB}" dt="2022-09-08T12:03:25.501" v="1899" actId="478"/>
          <ac:spMkLst>
            <pc:docMk/>
            <pc:sldMk cId="3466859331" sldId="267"/>
            <ac:spMk id="19" creationId="{354BA07D-16CB-7330-D202-BA645985227C}"/>
          </ac:spMkLst>
        </pc:spChg>
        <pc:spChg chg="mod">
          <ac:chgData name="Fabrice PIPART" userId="f595b7cb-47b8-4a43-85dc-aa1274715422" providerId="ADAL" clId="{EFEEEEF9-8CEB-744D-B81C-6B914683AABB}" dt="2022-09-08T12:04:20.049" v="1926" actId="1076"/>
          <ac:spMkLst>
            <pc:docMk/>
            <pc:sldMk cId="3466859331" sldId="267"/>
            <ac:spMk id="20" creationId="{D50720EB-FD88-4DC4-991F-876A2865F36E}"/>
          </ac:spMkLst>
        </pc:spChg>
        <pc:spChg chg="mod">
          <ac:chgData name="Fabrice PIPART" userId="f595b7cb-47b8-4a43-85dc-aa1274715422" providerId="ADAL" clId="{EFEEEEF9-8CEB-744D-B81C-6B914683AABB}" dt="2022-09-20T12:32:44.818" v="7025" actId="1076"/>
          <ac:spMkLst>
            <pc:docMk/>
            <pc:sldMk cId="3466859331" sldId="267"/>
            <ac:spMk id="21" creationId="{38600AA9-1A4D-D057-EAD8-4F206AA2FB4B}"/>
          </ac:spMkLst>
        </pc:spChg>
        <pc:spChg chg="mod">
          <ac:chgData name="Fabrice PIPART" userId="f595b7cb-47b8-4a43-85dc-aa1274715422" providerId="ADAL" clId="{EFEEEEF9-8CEB-744D-B81C-6B914683AABB}" dt="2022-09-20T12:32:44.818" v="7025" actId="1076"/>
          <ac:spMkLst>
            <pc:docMk/>
            <pc:sldMk cId="3466859331" sldId="267"/>
            <ac:spMk id="22" creationId="{41B85ABE-8D37-9B04-1C48-4B4A873ED441}"/>
          </ac:spMkLst>
        </pc:spChg>
        <pc:spChg chg="mod">
          <ac:chgData name="Fabrice PIPART" userId="f595b7cb-47b8-4a43-85dc-aa1274715422" providerId="ADAL" clId="{EFEEEEF9-8CEB-744D-B81C-6B914683AABB}" dt="2022-09-08T11:50:05.801" v="1747" actId="1076"/>
          <ac:spMkLst>
            <pc:docMk/>
            <pc:sldMk cId="3466859331" sldId="267"/>
            <ac:spMk id="25" creationId="{0A879B69-A47D-4788-B634-4A3F2E6B748D}"/>
          </ac:spMkLst>
        </pc:spChg>
        <pc:spChg chg="mod">
          <ac:chgData name="Fabrice PIPART" userId="f595b7cb-47b8-4a43-85dc-aa1274715422" providerId="ADAL" clId="{EFEEEEF9-8CEB-744D-B81C-6B914683AABB}" dt="2022-09-20T12:31:29.400" v="6985" actId="1076"/>
          <ac:spMkLst>
            <pc:docMk/>
            <pc:sldMk cId="3466859331" sldId="267"/>
            <ac:spMk id="27" creationId="{0275D5D7-24F6-4289-8C42-81CD04FD5A31}"/>
          </ac:spMkLst>
        </pc:spChg>
        <pc:spChg chg="mod">
          <ac:chgData name="Fabrice PIPART" userId="f595b7cb-47b8-4a43-85dc-aa1274715422" providerId="ADAL" clId="{EFEEEEF9-8CEB-744D-B81C-6B914683AABB}" dt="2022-09-08T11:49:59.785" v="1745" actId="1076"/>
          <ac:spMkLst>
            <pc:docMk/>
            <pc:sldMk cId="3466859331" sldId="267"/>
            <ac:spMk id="28" creationId="{3EB957BC-373F-4724-9FD8-6003B81B9F48}"/>
          </ac:spMkLst>
        </pc:spChg>
        <pc:spChg chg="mod">
          <ac:chgData name="Fabrice PIPART" userId="f595b7cb-47b8-4a43-85dc-aa1274715422" providerId="ADAL" clId="{EFEEEEF9-8CEB-744D-B81C-6B914683AABB}" dt="2022-09-08T11:50:03.439" v="1746" actId="1076"/>
          <ac:spMkLst>
            <pc:docMk/>
            <pc:sldMk cId="3466859331" sldId="267"/>
            <ac:spMk id="29" creationId="{3E4CFA94-05F9-4920-9FD2-3FF68E66826E}"/>
          </ac:spMkLst>
        </pc:spChg>
        <pc:spChg chg="mod">
          <ac:chgData name="Fabrice PIPART" userId="f595b7cb-47b8-4a43-85dc-aa1274715422" providerId="ADAL" clId="{EFEEEEF9-8CEB-744D-B81C-6B914683AABB}" dt="2022-09-08T14:40:50.371" v="2213" actId="1076"/>
          <ac:spMkLst>
            <pc:docMk/>
            <pc:sldMk cId="3466859331" sldId="267"/>
            <ac:spMk id="31" creationId="{18405ACA-91E1-4C18-A286-FC4ECFD30BDE}"/>
          </ac:spMkLst>
        </pc:spChg>
        <pc:spChg chg="add mod">
          <ac:chgData name="Fabrice PIPART" userId="f595b7cb-47b8-4a43-85dc-aa1274715422" providerId="ADAL" clId="{EFEEEEF9-8CEB-744D-B81C-6B914683AABB}" dt="2022-09-08T14:12:21.694" v="1933" actId="1076"/>
          <ac:spMkLst>
            <pc:docMk/>
            <pc:sldMk cId="3466859331" sldId="267"/>
            <ac:spMk id="32" creationId="{652FC6C8-A4AD-0805-29DB-22A6BA5017FD}"/>
          </ac:spMkLst>
        </pc:spChg>
        <pc:spChg chg="mod">
          <ac:chgData name="Fabrice PIPART" userId="f595b7cb-47b8-4a43-85dc-aa1274715422" providerId="ADAL" clId="{EFEEEEF9-8CEB-744D-B81C-6B914683AABB}" dt="2022-09-20T12:31:22.341" v="6984" actId="1076"/>
          <ac:spMkLst>
            <pc:docMk/>
            <pc:sldMk cId="3466859331" sldId="267"/>
            <ac:spMk id="37" creationId="{28FB5469-CFED-4E48-A165-AAA0B2F51010}"/>
          </ac:spMkLst>
        </pc:spChg>
        <pc:spChg chg="mod">
          <ac:chgData name="Fabrice PIPART" userId="f595b7cb-47b8-4a43-85dc-aa1274715422" providerId="ADAL" clId="{EFEEEEF9-8CEB-744D-B81C-6B914683AABB}" dt="2022-09-20T12:31:22.341" v="6984" actId="1076"/>
          <ac:spMkLst>
            <pc:docMk/>
            <pc:sldMk cId="3466859331" sldId="267"/>
            <ac:spMk id="38" creationId="{2CDF7080-258F-4233-9A7F-4BDB48016D89}"/>
          </ac:spMkLst>
        </pc:spChg>
        <pc:spChg chg="mod">
          <ac:chgData name="Fabrice PIPART" userId="f595b7cb-47b8-4a43-85dc-aa1274715422" providerId="ADAL" clId="{EFEEEEF9-8CEB-744D-B81C-6B914683AABB}" dt="2022-09-08T14:40:50.371" v="2213" actId="1076"/>
          <ac:spMkLst>
            <pc:docMk/>
            <pc:sldMk cId="3466859331" sldId="267"/>
            <ac:spMk id="39" creationId="{BB3B0EC0-F186-4DC4-BCE9-6396ABA102A5}"/>
          </ac:spMkLst>
        </pc:spChg>
        <pc:spChg chg="del">
          <ac:chgData name="Fabrice PIPART" userId="f595b7cb-47b8-4a43-85dc-aa1274715422" providerId="ADAL" clId="{EFEEEEF9-8CEB-744D-B81C-6B914683AABB}" dt="2022-09-08T11:48:56.017" v="1741" actId="478"/>
          <ac:spMkLst>
            <pc:docMk/>
            <pc:sldMk cId="3466859331" sldId="267"/>
            <ac:spMk id="40" creationId="{FBA14426-C639-4C4D-8EA6-49CE17879778}"/>
          </ac:spMkLst>
        </pc:spChg>
        <pc:spChg chg="mod">
          <ac:chgData name="Fabrice PIPART" userId="f595b7cb-47b8-4a43-85dc-aa1274715422" providerId="ADAL" clId="{EFEEEEF9-8CEB-744D-B81C-6B914683AABB}" dt="2022-09-08T14:40:50.371" v="2213" actId="1076"/>
          <ac:spMkLst>
            <pc:docMk/>
            <pc:sldMk cId="3466859331" sldId="267"/>
            <ac:spMk id="41" creationId="{FFAD8A1F-34CF-4D97-984E-20A5F4C8BF6C}"/>
          </ac:spMkLst>
        </pc:spChg>
        <pc:spChg chg="mod">
          <ac:chgData name="Fabrice PIPART" userId="f595b7cb-47b8-4a43-85dc-aa1274715422" providerId="ADAL" clId="{EFEEEEF9-8CEB-744D-B81C-6B914683AABB}" dt="2022-09-08T14:40:50.371" v="2213" actId="1076"/>
          <ac:spMkLst>
            <pc:docMk/>
            <pc:sldMk cId="3466859331" sldId="267"/>
            <ac:spMk id="43" creationId="{DF769DB6-CB13-4B14-BE82-CA6F974565AB}"/>
          </ac:spMkLst>
        </pc:spChg>
        <pc:spChg chg="del mod topLvl">
          <ac:chgData name="Fabrice PIPART" userId="f595b7cb-47b8-4a43-85dc-aa1274715422" providerId="ADAL" clId="{EFEEEEF9-8CEB-744D-B81C-6B914683AABB}" dt="2022-09-08T14:13:41.890" v="1960" actId="478"/>
          <ac:spMkLst>
            <pc:docMk/>
            <pc:sldMk cId="3466859331" sldId="267"/>
            <ac:spMk id="45" creationId="{EC6C8CDA-4D66-24A3-AC62-E348A9376A27}"/>
          </ac:spMkLst>
        </pc:spChg>
        <pc:spChg chg="mod">
          <ac:chgData name="Fabrice PIPART" userId="f595b7cb-47b8-4a43-85dc-aa1274715422" providerId="ADAL" clId="{EFEEEEF9-8CEB-744D-B81C-6B914683AABB}" dt="2022-09-08T14:12:21.694" v="1933" actId="1076"/>
          <ac:spMkLst>
            <pc:docMk/>
            <pc:sldMk cId="3466859331" sldId="267"/>
            <ac:spMk id="49" creationId="{24E72C54-9D84-CC9E-33AA-A7C19681FED0}"/>
          </ac:spMkLst>
        </pc:spChg>
        <pc:spChg chg="mod">
          <ac:chgData name="Fabrice PIPART" userId="f595b7cb-47b8-4a43-85dc-aa1274715422" providerId="ADAL" clId="{EFEEEEF9-8CEB-744D-B81C-6B914683AABB}" dt="2022-09-08T14:12:21.694" v="1933" actId="1076"/>
          <ac:spMkLst>
            <pc:docMk/>
            <pc:sldMk cId="3466859331" sldId="267"/>
            <ac:spMk id="50" creationId="{A4708095-BB1A-AB99-BD56-7B5B06D9A504}"/>
          </ac:spMkLst>
        </pc:spChg>
        <pc:spChg chg="del mod topLvl">
          <ac:chgData name="Fabrice PIPART" userId="f595b7cb-47b8-4a43-85dc-aa1274715422" providerId="ADAL" clId="{EFEEEEF9-8CEB-744D-B81C-6B914683AABB}" dt="2022-09-08T14:13:27.633" v="1954" actId="478"/>
          <ac:spMkLst>
            <pc:docMk/>
            <pc:sldMk cId="3466859331" sldId="267"/>
            <ac:spMk id="54" creationId="{BE7E25A4-C6E2-E92F-7425-8ABD661D1F7C}"/>
          </ac:spMkLst>
        </pc:spChg>
        <pc:spChg chg="del mod topLvl">
          <ac:chgData name="Fabrice PIPART" userId="f595b7cb-47b8-4a43-85dc-aa1274715422" providerId="ADAL" clId="{EFEEEEF9-8CEB-744D-B81C-6B914683AABB}" dt="2022-09-08T14:13:27.633" v="1954" actId="478"/>
          <ac:spMkLst>
            <pc:docMk/>
            <pc:sldMk cId="3466859331" sldId="267"/>
            <ac:spMk id="55" creationId="{B6D93101-0BA6-2F09-31DC-73987328BA56}"/>
          </ac:spMkLst>
        </pc:spChg>
        <pc:spChg chg="del mod topLvl">
          <ac:chgData name="Fabrice PIPART" userId="f595b7cb-47b8-4a43-85dc-aa1274715422" providerId="ADAL" clId="{EFEEEEF9-8CEB-744D-B81C-6B914683AABB}" dt="2022-09-08T14:13:27.633" v="1954" actId="478"/>
          <ac:spMkLst>
            <pc:docMk/>
            <pc:sldMk cId="3466859331" sldId="267"/>
            <ac:spMk id="56" creationId="{9F21E875-A083-EFAE-A2D2-5D5BDA87DADD}"/>
          </ac:spMkLst>
        </pc:spChg>
        <pc:spChg chg="mod">
          <ac:chgData name="Fabrice PIPART" userId="f595b7cb-47b8-4a43-85dc-aa1274715422" providerId="ADAL" clId="{EFEEEEF9-8CEB-744D-B81C-6B914683AABB}" dt="2022-09-08T14:13:20.242" v="1951" actId="1076"/>
          <ac:spMkLst>
            <pc:docMk/>
            <pc:sldMk cId="3466859331" sldId="267"/>
            <ac:spMk id="57" creationId="{E170DDB1-C765-3EC5-E3F2-E9C7A26C98C3}"/>
          </ac:spMkLst>
        </pc:spChg>
        <pc:spChg chg="mod">
          <ac:chgData name="Fabrice PIPART" userId="f595b7cb-47b8-4a43-85dc-aa1274715422" providerId="ADAL" clId="{EFEEEEF9-8CEB-744D-B81C-6B914683AABB}" dt="2022-09-08T14:13:20.242" v="1951" actId="1076"/>
          <ac:spMkLst>
            <pc:docMk/>
            <pc:sldMk cId="3466859331" sldId="267"/>
            <ac:spMk id="58" creationId="{B50C9F7D-B03C-200B-351C-80C9F44721DE}"/>
          </ac:spMkLst>
        </pc:spChg>
        <pc:spChg chg="del mod topLvl">
          <ac:chgData name="Fabrice PIPART" userId="f595b7cb-47b8-4a43-85dc-aa1274715422" providerId="ADAL" clId="{EFEEEEF9-8CEB-744D-B81C-6B914683AABB}" dt="2022-09-08T14:13:18.306" v="1950" actId="478"/>
          <ac:spMkLst>
            <pc:docMk/>
            <pc:sldMk cId="3466859331" sldId="267"/>
            <ac:spMk id="61" creationId="{B78C19E6-BF06-00D7-5E73-2529DEA108CC}"/>
          </ac:spMkLst>
        </pc:spChg>
        <pc:spChg chg="del mod topLvl">
          <ac:chgData name="Fabrice PIPART" userId="f595b7cb-47b8-4a43-85dc-aa1274715422" providerId="ADAL" clId="{EFEEEEF9-8CEB-744D-B81C-6B914683AABB}" dt="2022-09-08T14:13:18.306" v="1950" actId="478"/>
          <ac:spMkLst>
            <pc:docMk/>
            <pc:sldMk cId="3466859331" sldId="267"/>
            <ac:spMk id="63" creationId="{36CF4FCF-9136-FEBC-CC67-85943B595F7D}"/>
          </ac:spMkLst>
        </pc:spChg>
        <pc:spChg chg="mod">
          <ac:chgData name="Fabrice PIPART" userId="f595b7cb-47b8-4a43-85dc-aa1274715422" providerId="ADAL" clId="{EFEEEEF9-8CEB-744D-B81C-6B914683AABB}" dt="2022-09-08T14:13:10.008" v="1947" actId="1076"/>
          <ac:spMkLst>
            <pc:docMk/>
            <pc:sldMk cId="3466859331" sldId="267"/>
            <ac:spMk id="64" creationId="{C821E63F-0403-2475-EF3A-1DCA20E7787E}"/>
          </ac:spMkLst>
        </pc:spChg>
        <pc:spChg chg="mod">
          <ac:chgData name="Fabrice PIPART" userId="f595b7cb-47b8-4a43-85dc-aa1274715422" providerId="ADAL" clId="{EFEEEEF9-8CEB-744D-B81C-6B914683AABB}" dt="2022-09-08T14:13:10.008" v="1947" actId="1076"/>
          <ac:spMkLst>
            <pc:docMk/>
            <pc:sldMk cId="3466859331" sldId="267"/>
            <ac:spMk id="65" creationId="{B3BD8FA6-1DDB-3803-D376-E1838272F660}"/>
          </ac:spMkLst>
        </pc:spChg>
        <pc:spChg chg="del mod topLvl">
          <ac:chgData name="Fabrice PIPART" userId="f595b7cb-47b8-4a43-85dc-aa1274715422" providerId="ADAL" clId="{EFEEEEF9-8CEB-744D-B81C-6B914683AABB}" dt="2022-09-08T14:13:18.306" v="1950" actId="478"/>
          <ac:spMkLst>
            <pc:docMk/>
            <pc:sldMk cId="3466859331" sldId="267"/>
            <ac:spMk id="68" creationId="{15A77B59-2BA2-BEF1-78DF-8FCE013C7233}"/>
          </ac:spMkLst>
        </pc:spChg>
        <pc:spChg chg="del mod topLvl">
          <ac:chgData name="Fabrice PIPART" userId="f595b7cb-47b8-4a43-85dc-aa1274715422" providerId="ADAL" clId="{EFEEEEF9-8CEB-744D-B81C-6B914683AABB}" dt="2022-09-08T14:13:18.306" v="1950" actId="478"/>
          <ac:spMkLst>
            <pc:docMk/>
            <pc:sldMk cId="3466859331" sldId="267"/>
            <ac:spMk id="69" creationId="{AF0BEF71-36A9-30B9-5BA5-4F59F8310209}"/>
          </ac:spMkLst>
        </pc:spChg>
        <pc:spChg chg="mod">
          <ac:chgData name="Fabrice PIPART" userId="f595b7cb-47b8-4a43-85dc-aa1274715422" providerId="ADAL" clId="{EFEEEEF9-8CEB-744D-B81C-6B914683AABB}" dt="2022-09-08T14:13:04.089" v="1945" actId="1076"/>
          <ac:spMkLst>
            <pc:docMk/>
            <pc:sldMk cId="3466859331" sldId="267"/>
            <ac:spMk id="71" creationId="{A6D42053-86B9-FE69-8353-F00B59E176F4}"/>
          </ac:spMkLst>
        </pc:spChg>
        <pc:spChg chg="mod">
          <ac:chgData name="Fabrice PIPART" userId="f595b7cb-47b8-4a43-85dc-aa1274715422" providerId="ADAL" clId="{EFEEEEF9-8CEB-744D-B81C-6B914683AABB}" dt="2022-09-08T14:13:04.089" v="1945" actId="1076"/>
          <ac:spMkLst>
            <pc:docMk/>
            <pc:sldMk cId="3466859331" sldId="267"/>
            <ac:spMk id="72" creationId="{5C079408-AC16-2B0F-8490-0DD5A51894D7}"/>
          </ac:spMkLst>
        </pc:spChg>
        <pc:spChg chg="del mod topLvl">
          <ac:chgData name="Fabrice PIPART" userId="f595b7cb-47b8-4a43-85dc-aa1274715422" providerId="ADAL" clId="{EFEEEEF9-8CEB-744D-B81C-6B914683AABB}" dt="2022-09-08T14:13:55.279" v="1966" actId="478"/>
          <ac:spMkLst>
            <pc:docMk/>
            <pc:sldMk cId="3466859331" sldId="267"/>
            <ac:spMk id="75" creationId="{FEE52BB9-358D-F570-8876-A351329B4852}"/>
          </ac:spMkLst>
        </pc:spChg>
        <pc:spChg chg="mod">
          <ac:chgData name="Fabrice PIPART" userId="f595b7cb-47b8-4a43-85dc-aa1274715422" providerId="ADAL" clId="{EFEEEEF9-8CEB-744D-B81C-6B914683AABB}" dt="2022-09-08T14:12:32.419" v="1937" actId="1076"/>
          <ac:spMkLst>
            <pc:docMk/>
            <pc:sldMk cId="3466859331" sldId="267"/>
            <ac:spMk id="78" creationId="{B4F6CF13-D6D7-EF17-5D7B-995228E320C1}"/>
          </ac:spMkLst>
        </pc:spChg>
        <pc:spChg chg="mod">
          <ac:chgData name="Fabrice PIPART" userId="f595b7cb-47b8-4a43-85dc-aa1274715422" providerId="ADAL" clId="{EFEEEEF9-8CEB-744D-B81C-6B914683AABB}" dt="2022-09-08T14:12:32.419" v="1937" actId="1076"/>
          <ac:spMkLst>
            <pc:docMk/>
            <pc:sldMk cId="3466859331" sldId="267"/>
            <ac:spMk id="79" creationId="{23433492-DCED-75D8-EFC6-AB6211A8BF4C}"/>
          </ac:spMkLst>
        </pc:spChg>
        <pc:spChg chg="del mod topLvl">
          <ac:chgData name="Fabrice PIPART" userId="f595b7cb-47b8-4a43-85dc-aa1274715422" providerId="ADAL" clId="{EFEEEEF9-8CEB-744D-B81C-6B914683AABB}" dt="2022-09-08T14:13:18.306" v="1950" actId="478"/>
          <ac:spMkLst>
            <pc:docMk/>
            <pc:sldMk cId="3466859331" sldId="267"/>
            <ac:spMk id="82" creationId="{3902AB71-52F5-7EAB-F723-B1D0A2B11EBF}"/>
          </ac:spMkLst>
        </pc:spChg>
        <pc:spChg chg="del mod topLvl">
          <ac:chgData name="Fabrice PIPART" userId="f595b7cb-47b8-4a43-85dc-aa1274715422" providerId="ADAL" clId="{EFEEEEF9-8CEB-744D-B81C-6B914683AABB}" dt="2022-09-08T14:12:53.009" v="1941" actId="478"/>
          <ac:spMkLst>
            <pc:docMk/>
            <pc:sldMk cId="3466859331" sldId="267"/>
            <ac:spMk id="83" creationId="{70101855-A864-C9AA-AC77-4EFBAEE86C91}"/>
          </ac:spMkLst>
        </pc:spChg>
        <pc:spChg chg="del mod topLvl">
          <ac:chgData name="Fabrice PIPART" userId="f595b7cb-47b8-4a43-85dc-aa1274715422" providerId="ADAL" clId="{EFEEEEF9-8CEB-744D-B81C-6B914683AABB}" dt="2022-09-08T14:12:53.009" v="1941" actId="478"/>
          <ac:spMkLst>
            <pc:docMk/>
            <pc:sldMk cId="3466859331" sldId="267"/>
            <ac:spMk id="86" creationId="{7C82D132-EF18-4CA4-FD27-4B4839C0B06E}"/>
          </ac:spMkLst>
        </pc:spChg>
        <pc:spChg chg="del mod topLvl">
          <ac:chgData name="Fabrice PIPART" userId="f595b7cb-47b8-4a43-85dc-aa1274715422" providerId="ADAL" clId="{EFEEEEF9-8CEB-744D-B81C-6B914683AABB}" dt="2022-09-08T14:12:53.009" v="1941" actId="478"/>
          <ac:spMkLst>
            <pc:docMk/>
            <pc:sldMk cId="3466859331" sldId="267"/>
            <ac:spMk id="87" creationId="{16AE18FE-32C5-0B41-5A05-CE7D63291AAB}"/>
          </ac:spMkLst>
        </pc:spChg>
        <pc:spChg chg="del mod topLvl">
          <ac:chgData name="Fabrice PIPART" userId="f595b7cb-47b8-4a43-85dc-aa1274715422" providerId="ADAL" clId="{EFEEEEF9-8CEB-744D-B81C-6B914683AABB}" dt="2022-09-08T14:12:53.009" v="1941" actId="478"/>
          <ac:spMkLst>
            <pc:docMk/>
            <pc:sldMk cId="3466859331" sldId="267"/>
            <ac:spMk id="88" creationId="{0DB72467-2D46-85F7-E656-C8AFFA5D1B3B}"/>
          </ac:spMkLst>
        </pc:spChg>
        <pc:spChg chg="del mod topLvl">
          <ac:chgData name="Fabrice PIPART" userId="f595b7cb-47b8-4a43-85dc-aa1274715422" providerId="ADAL" clId="{EFEEEEF9-8CEB-744D-B81C-6B914683AABB}" dt="2022-09-08T14:12:53.009" v="1941" actId="478"/>
          <ac:spMkLst>
            <pc:docMk/>
            <pc:sldMk cId="3466859331" sldId="267"/>
            <ac:spMk id="89" creationId="{A89BFF13-F2BD-606D-BEEF-09ECB75FB8B4}"/>
          </ac:spMkLst>
        </pc:spChg>
        <pc:spChg chg="mod">
          <ac:chgData name="Fabrice PIPART" userId="f595b7cb-47b8-4a43-85dc-aa1274715422" providerId="ADAL" clId="{EFEEEEF9-8CEB-744D-B81C-6B914683AABB}" dt="2022-09-08T14:12:29.182" v="1936" actId="1076"/>
          <ac:spMkLst>
            <pc:docMk/>
            <pc:sldMk cId="3466859331" sldId="267"/>
            <ac:spMk id="90" creationId="{6B49E62B-BA95-FD3B-1D81-A1084861D8DF}"/>
          </ac:spMkLst>
        </pc:spChg>
        <pc:spChg chg="mod">
          <ac:chgData name="Fabrice PIPART" userId="f595b7cb-47b8-4a43-85dc-aa1274715422" providerId="ADAL" clId="{EFEEEEF9-8CEB-744D-B81C-6B914683AABB}" dt="2022-09-08T14:12:29.182" v="1936" actId="1076"/>
          <ac:spMkLst>
            <pc:docMk/>
            <pc:sldMk cId="3466859331" sldId="267"/>
            <ac:spMk id="91" creationId="{D5937EB3-1E8E-C3F0-50B9-D418C841D1F5}"/>
          </ac:spMkLst>
        </pc:spChg>
        <pc:spChg chg="add mod">
          <ac:chgData name="Fabrice PIPART" userId="f595b7cb-47b8-4a43-85dc-aa1274715422" providerId="ADAL" clId="{EFEEEEF9-8CEB-744D-B81C-6B914683AABB}" dt="2022-09-08T14:17:40.360" v="1970" actId="767"/>
          <ac:spMkLst>
            <pc:docMk/>
            <pc:sldMk cId="3466859331" sldId="267"/>
            <ac:spMk id="94" creationId="{7D5E98BC-B549-415D-DD09-F0CAC54861DF}"/>
          </ac:spMkLst>
        </pc:spChg>
        <pc:spChg chg="mod">
          <ac:chgData name="Fabrice PIPART" userId="f595b7cb-47b8-4a43-85dc-aa1274715422" providerId="ADAL" clId="{EFEEEEF9-8CEB-744D-B81C-6B914683AABB}" dt="2022-09-20T12:31:44.673" v="6988" actId="1076"/>
          <ac:spMkLst>
            <pc:docMk/>
            <pc:sldMk cId="3466859331" sldId="267"/>
            <ac:spMk id="102" creationId="{4F872D4D-A87A-5A77-C8CF-FC08CB7D00AD}"/>
          </ac:spMkLst>
        </pc:spChg>
        <pc:spChg chg="del mod">
          <ac:chgData name="Fabrice PIPART" userId="f595b7cb-47b8-4a43-85dc-aa1274715422" providerId="ADAL" clId="{EFEEEEF9-8CEB-744D-B81C-6B914683AABB}" dt="2022-09-08T14:24:38.941" v="2008" actId="478"/>
          <ac:spMkLst>
            <pc:docMk/>
            <pc:sldMk cId="3466859331" sldId="267"/>
            <ac:spMk id="104" creationId="{C8FDEF0D-7CEB-F3DA-1004-B00F9D44F98D}"/>
          </ac:spMkLst>
        </pc:spChg>
        <pc:spChg chg="mod">
          <ac:chgData name="Fabrice PIPART" userId="f595b7cb-47b8-4a43-85dc-aa1274715422" providerId="ADAL" clId="{EFEEEEF9-8CEB-744D-B81C-6B914683AABB}" dt="2022-09-20T12:31:44.673" v="6988" actId="1076"/>
          <ac:spMkLst>
            <pc:docMk/>
            <pc:sldMk cId="3466859331" sldId="267"/>
            <ac:spMk id="105" creationId="{5526A741-0E71-55C7-C507-631499D00E03}"/>
          </ac:spMkLst>
        </pc:spChg>
        <pc:spChg chg="mod">
          <ac:chgData name="Fabrice PIPART" userId="f595b7cb-47b8-4a43-85dc-aa1274715422" providerId="ADAL" clId="{EFEEEEF9-8CEB-744D-B81C-6B914683AABB}" dt="2022-09-20T12:31:44.673" v="6988" actId="1076"/>
          <ac:spMkLst>
            <pc:docMk/>
            <pc:sldMk cId="3466859331" sldId="267"/>
            <ac:spMk id="106" creationId="{16CC58ED-AE09-74F0-1269-67369FFB2F79}"/>
          </ac:spMkLst>
        </pc:spChg>
        <pc:spChg chg="add mod">
          <ac:chgData name="Fabrice PIPART" userId="f595b7cb-47b8-4a43-85dc-aa1274715422" providerId="ADAL" clId="{EFEEEEF9-8CEB-744D-B81C-6B914683AABB}" dt="2022-09-20T12:31:44.673" v="6988" actId="1076"/>
          <ac:spMkLst>
            <pc:docMk/>
            <pc:sldMk cId="3466859331" sldId="267"/>
            <ac:spMk id="108" creationId="{8FC6B0F4-41CA-CD01-B695-60BF41D04124}"/>
          </ac:spMkLst>
        </pc:spChg>
        <pc:spChg chg="add mod">
          <ac:chgData name="Fabrice PIPART" userId="f595b7cb-47b8-4a43-85dc-aa1274715422" providerId="ADAL" clId="{EFEEEEF9-8CEB-744D-B81C-6B914683AABB}" dt="2022-09-20T12:31:44.673" v="6988" actId="1076"/>
          <ac:spMkLst>
            <pc:docMk/>
            <pc:sldMk cId="3466859331" sldId="267"/>
            <ac:spMk id="109" creationId="{EE6C04A1-801A-C617-F428-EB3742DFCA5E}"/>
          </ac:spMkLst>
        </pc:spChg>
        <pc:spChg chg="mod topLvl">
          <ac:chgData name="Fabrice PIPART" userId="f595b7cb-47b8-4a43-85dc-aa1274715422" providerId="ADAL" clId="{EFEEEEF9-8CEB-744D-B81C-6B914683AABB}" dt="2022-09-08T14:38:51.248" v="2206" actId="1076"/>
          <ac:spMkLst>
            <pc:docMk/>
            <pc:sldMk cId="3466859331" sldId="267"/>
            <ac:spMk id="113" creationId="{A89D2297-C0EF-5FBC-2901-F7164344535D}"/>
          </ac:spMkLst>
        </pc:spChg>
        <pc:spChg chg="mod topLvl">
          <ac:chgData name="Fabrice PIPART" userId="f595b7cb-47b8-4a43-85dc-aa1274715422" providerId="ADAL" clId="{EFEEEEF9-8CEB-744D-B81C-6B914683AABB}" dt="2022-09-20T12:32:18.471" v="7015" actId="1076"/>
          <ac:spMkLst>
            <pc:docMk/>
            <pc:sldMk cId="3466859331" sldId="267"/>
            <ac:spMk id="114" creationId="{EA69584B-C8C4-46F6-75A0-FFC488418628}"/>
          </ac:spMkLst>
        </pc:spChg>
        <pc:spChg chg="mod">
          <ac:chgData name="Fabrice PIPART" userId="f595b7cb-47b8-4a43-85dc-aa1274715422" providerId="ADAL" clId="{EFEEEEF9-8CEB-744D-B81C-6B914683AABB}" dt="2022-09-20T12:32:18.471" v="7015" actId="1076"/>
          <ac:spMkLst>
            <pc:docMk/>
            <pc:sldMk cId="3466859331" sldId="267"/>
            <ac:spMk id="118" creationId="{B0C42DF8-E69E-299B-6E48-2BACDCBB8FF8}"/>
          </ac:spMkLst>
        </pc:spChg>
        <pc:spChg chg="mod">
          <ac:chgData name="Fabrice PIPART" userId="f595b7cb-47b8-4a43-85dc-aa1274715422" providerId="ADAL" clId="{EFEEEEF9-8CEB-744D-B81C-6B914683AABB}" dt="2022-09-20T12:32:18.471" v="7015" actId="1076"/>
          <ac:spMkLst>
            <pc:docMk/>
            <pc:sldMk cId="3466859331" sldId="267"/>
            <ac:spMk id="119" creationId="{E7E667DF-FEFB-96E1-94D6-6B3661D936B2}"/>
          </ac:spMkLst>
        </pc:spChg>
        <pc:spChg chg="mod">
          <ac:chgData name="Fabrice PIPART" userId="f595b7cb-47b8-4a43-85dc-aa1274715422" providerId="ADAL" clId="{EFEEEEF9-8CEB-744D-B81C-6B914683AABB}" dt="2022-09-20T12:32:18.471" v="7015" actId="1076"/>
          <ac:spMkLst>
            <pc:docMk/>
            <pc:sldMk cId="3466859331" sldId="267"/>
            <ac:spMk id="120" creationId="{FF1C21A7-2837-AE9D-DC19-A907C17A7C94}"/>
          </ac:spMkLst>
        </pc:spChg>
        <pc:spChg chg="mod">
          <ac:chgData name="Fabrice PIPART" userId="f595b7cb-47b8-4a43-85dc-aa1274715422" providerId="ADAL" clId="{EFEEEEF9-8CEB-744D-B81C-6B914683AABB}" dt="2022-09-20T12:29:42.363" v="6983" actId="1076"/>
          <ac:spMkLst>
            <pc:docMk/>
            <pc:sldMk cId="3466859331" sldId="267"/>
            <ac:spMk id="127" creationId="{B2EAC37F-6F20-FC53-1E4F-F60068D335F5}"/>
          </ac:spMkLst>
        </pc:spChg>
        <pc:spChg chg="mod">
          <ac:chgData name="Fabrice PIPART" userId="f595b7cb-47b8-4a43-85dc-aa1274715422" providerId="ADAL" clId="{EFEEEEF9-8CEB-744D-B81C-6B914683AABB}" dt="2022-09-20T12:29:42.363" v="6983" actId="1076"/>
          <ac:spMkLst>
            <pc:docMk/>
            <pc:sldMk cId="3466859331" sldId="267"/>
            <ac:spMk id="128" creationId="{4F9525C5-2C53-0DD6-618B-85E096E9648A}"/>
          </ac:spMkLst>
        </pc:spChg>
        <pc:spChg chg="mod">
          <ac:chgData name="Fabrice PIPART" userId="f595b7cb-47b8-4a43-85dc-aa1274715422" providerId="ADAL" clId="{EFEEEEF9-8CEB-744D-B81C-6B914683AABB}" dt="2022-09-20T12:29:42.363" v="6983" actId="1076"/>
          <ac:spMkLst>
            <pc:docMk/>
            <pc:sldMk cId="3466859331" sldId="267"/>
            <ac:spMk id="130" creationId="{C4B6AC9A-10D5-8F43-84BF-D15F953AD33D}"/>
          </ac:spMkLst>
        </pc:spChg>
        <pc:spChg chg="mod">
          <ac:chgData name="Fabrice PIPART" userId="f595b7cb-47b8-4a43-85dc-aa1274715422" providerId="ADAL" clId="{EFEEEEF9-8CEB-744D-B81C-6B914683AABB}" dt="2022-09-20T12:29:42.363" v="6983" actId="1076"/>
          <ac:spMkLst>
            <pc:docMk/>
            <pc:sldMk cId="3466859331" sldId="267"/>
            <ac:spMk id="131" creationId="{3688D792-9BE6-29BC-E1B8-D9F9E492923C}"/>
          </ac:spMkLst>
        </pc:spChg>
        <pc:spChg chg="mod">
          <ac:chgData name="Fabrice PIPART" userId="f595b7cb-47b8-4a43-85dc-aa1274715422" providerId="ADAL" clId="{EFEEEEF9-8CEB-744D-B81C-6B914683AABB}" dt="2022-09-20T12:29:42.363" v="6983" actId="1076"/>
          <ac:spMkLst>
            <pc:docMk/>
            <pc:sldMk cId="3466859331" sldId="267"/>
            <ac:spMk id="132" creationId="{E18A83C6-12FA-3615-6DA7-1D0A0B7DEF33}"/>
          </ac:spMkLst>
        </pc:spChg>
        <pc:spChg chg="add mod">
          <ac:chgData name="Fabrice PIPART" userId="f595b7cb-47b8-4a43-85dc-aa1274715422" providerId="ADAL" clId="{EFEEEEF9-8CEB-744D-B81C-6B914683AABB}" dt="2022-09-14T15:52:59.211" v="6513"/>
          <ac:spMkLst>
            <pc:docMk/>
            <pc:sldMk cId="3466859331" sldId="267"/>
            <ac:spMk id="136" creationId="{98DFE17A-0E20-AB37-3AB4-3B1F60C57C80}"/>
          </ac:spMkLst>
        </pc:spChg>
        <pc:grpChg chg="del">
          <ac:chgData name="Fabrice PIPART" userId="f595b7cb-47b8-4a43-85dc-aa1274715422" providerId="ADAL" clId="{EFEEEEF9-8CEB-744D-B81C-6B914683AABB}" dt="2022-09-14T15:52:49.818" v="6511" actId="478"/>
          <ac:grpSpMkLst>
            <pc:docMk/>
            <pc:sldMk cId="3466859331" sldId="267"/>
            <ac:grpSpMk id="5" creationId="{3B229179-A4D9-D348-5530-F6B9664155FE}"/>
          </ac:grpSpMkLst>
        </pc:grpChg>
        <pc:grpChg chg="add">
          <ac:chgData name="Fabrice PIPART" userId="f595b7cb-47b8-4a43-85dc-aa1274715422" providerId="ADAL" clId="{EFEEEEF9-8CEB-744D-B81C-6B914683AABB}" dt="2022-09-20T12:38:13.832" v="7035" actId="164"/>
          <ac:grpSpMkLst>
            <pc:docMk/>
            <pc:sldMk cId="3466859331" sldId="267"/>
            <ac:grpSpMk id="6" creationId="{15CD2226-F416-3FC9-7E67-71700EC1E92D}"/>
          </ac:grpSpMkLst>
        </pc:grpChg>
        <pc:grpChg chg="add mod">
          <ac:chgData name="Fabrice PIPART" userId="f595b7cb-47b8-4a43-85dc-aa1274715422" providerId="ADAL" clId="{EFEEEEF9-8CEB-744D-B81C-6B914683AABB}" dt="2022-09-20T12:32:44.818" v="7025" actId="1076"/>
          <ac:grpSpMkLst>
            <pc:docMk/>
            <pc:sldMk cId="3466859331" sldId="267"/>
            <ac:grpSpMk id="10" creationId="{4E26099F-4CCE-3C7A-B090-5182E168394F}"/>
          </ac:grpSpMkLst>
        </pc:grpChg>
        <pc:grpChg chg="mod">
          <ac:chgData name="Fabrice PIPART" userId="f595b7cb-47b8-4a43-85dc-aa1274715422" providerId="ADAL" clId="{EFEEEEF9-8CEB-744D-B81C-6B914683AABB}" dt="2022-09-20T12:32:44.818" v="7025" actId="1076"/>
          <ac:grpSpMkLst>
            <pc:docMk/>
            <pc:sldMk cId="3466859331" sldId="267"/>
            <ac:grpSpMk id="11" creationId="{551B76A2-9B49-6911-1F89-2EE972D65803}"/>
          </ac:grpSpMkLst>
        </pc:grpChg>
        <pc:grpChg chg="add">
          <ac:chgData name="Fabrice PIPART" userId="f595b7cb-47b8-4a43-85dc-aa1274715422" providerId="ADAL" clId="{EFEEEEF9-8CEB-744D-B81C-6B914683AABB}" dt="2022-09-20T12:38:21.985" v="7036" actId="164"/>
          <ac:grpSpMkLst>
            <pc:docMk/>
            <pc:sldMk cId="3466859331" sldId="267"/>
            <ac:grpSpMk id="13" creationId="{2302E0F7-AF4D-F509-9C4C-0DDF104ED9D6}"/>
          </ac:grpSpMkLst>
        </pc:grpChg>
        <pc:grpChg chg="mod">
          <ac:chgData name="Fabrice PIPART" userId="f595b7cb-47b8-4a43-85dc-aa1274715422" providerId="ADAL" clId="{EFEEEEF9-8CEB-744D-B81C-6B914683AABB}" dt="2022-09-20T12:32:44.818" v="7025" actId="1076"/>
          <ac:grpSpMkLst>
            <pc:docMk/>
            <pc:sldMk cId="3466859331" sldId="267"/>
            <ac:grpSpMk id="15" creationId="{9F0380BC-14F1-9B77-B795-486EC59A1BD8}"/>
          </ac:grpSpMkLst>
        </pc:grpChg>
        <pc:grpChg chg="add del mod">
          <ac:chgData name="Fabrice PIPART" userId="f595b7cb-47b8-4a43-85dc-aa1274715422" providerId="ADAL" clId="{EFEEEEF9-8CEB-744D-B81C-6B914683AABB}" dt="2022-09-08T14:13:29.647" v="1955" actId="165"/>
          <ac:grpSpMkLst>
            <pc:docMk/>
            <pc:sldMk cId="3466859331" sldId="267"/>
            <ac:grpSpMk id="42" creationId="{E901943D-BA7A-CD8A-65D3-100DF0EECA9F}"/>
          </ac:grpSpMkLst>
        </pc:grpChg>
        <pc:grpChg chg="del mod topLvl">
          <ac:chgData name="Fabrice PIPART" userId="f595b7cb-47b8-4a43-85dc-aa1274715422" providerId="ADAL" clId="{EFEEEEF9-8CEB-744D-B81C-6B914683AABB}" dt="2022-09-08T14:13:33.765" v="1956" actId="165"/>
          <ac:grpSpMkLst>
            <pc:docMk/>
            <pc:sldMk cId="3466859331" sldId="267"/>
            <ac:grpSpMk id="46" creationId="{9FBF52F4-1D17-4DC1-DBEA-1A3B159E1B7F}"/>
          </ac:grpSpMkLst>
        </pc:grpChg>
        <pc:grpChg chg="del mod topLvl">
          <ac:chgData name="Fabrice PIPART" userId="f595b7cb-47b8-4a43-85dc-aa1274715422" providerId="ADAL" clId="{EFEEEEF9-8CEB-744D-B81C-6B914683AABB}" dt="2022-09-08T14:13:39.787" v="1959" actId="478"/>
          <ac:grpSpMkLst>
            <pc:docMk/>
            <pc:sldMk cId="3466859331" sldId="267"/>
            <ac:grpSpMk id="47" creationId="{545932C9-2F87-19C6-87B2-AF6F1041870A}"/>
          </ac:grpSpMkLst>
        </pc:grpChg>
        <pc:grpChg chg="add del mod">
          <ac:chgData name="Fabrice PIPART" userId="f595b7cb-47b8-4a43-85dc-aa1274715422" providerId="ADAL" clId="{EFEEEEF9-8CEB-744D-B81C-6B914683AABB}" dt="2022-09-08T14:13:22.369" v="1952" actId="165"/>
          <ac:grpSpMkLst>
            <pc:docMk/>
            <pc:sldMk cId="3466859331" sldId="267"/>
            <ac:grpSpMk id="51" creationId="{9EA0685E-5D5D-409C-81EB-89450393F431}"/>
          </ac:grpSpMkLst>
        </pc:grpChg>
        <pc:grpChg chg="del mod topLvl">
          <ac:chgData name="Fabrice PIPART" userId="f595b7cb-47b8-4a43-85dc-aa1274715422" providerId="ADAL" clId="{EFEEEEF9-8CEB-744D-B81C-6B914683AABB}" dt="2022-09-08T14:13:27.633" v="1954" actId="478"/>
          <ac:grpSpMkLst>
            <pc:docMk/>
            <pc:sldMk cId="3466859331" sldId="267"/>
            <ac:grpSpMk id="53" creationId="{9B5EB452-7150-4C1A-CFD4-991DA1CECE69}"/>
          </ac:grpSpMkLst>
        </pc:grpChg>
        <pc:grpChg chg="add del mod">
          <ac:chgData name="Fabrice PIPART" userId="f595b7cb-47b8-4a43-85dc-aa1274715422" providerId="ADAL" clId="{EFEEEEF9-8CEB-744D-B81C-6B914683AABB}" dt="2022-09-08T14:13:12.284" v="1948" actId="165"/>
          <ac:grpSpMkLst>
            <pc:docMk/>
            <pc:sldMk cId="3466859331" sldId="267"/>
            <ac:grpSpMk id="59" creationId="{7640B922-9F0F-58DB-59F1-D60B81C87DA9}"/>
          </ac:grpSpMkLst>
        </pc:grpChg>
        <pc:grpChg chg="del mod topLvl">
          <ac:chgData name="Fabrice PIPART" userId="f595b7cb-47b8-4a43-85dc-aa1274715422" providerId="ADAL" clId="{EFEEEEF9-8CEB-744D-B81C-6B914683AABB}" dt="2022-09-08T14:13:18.306" v="1950" actId="478"/>
          <ac:grpSpMkLst>
            <pc:docMk/>
            <pc:sldMk cId="3466859331" sldId="267"/>
            <ac:grpSpMk id="62" creationId="{E57AD64B-959C-2B59-99FA-F068413A7207}"/>
          </ac:grpSpMkLst>
        </pc:grpChg>
        <pc:grpChg chg="add del mod">
          <ac:chgData name="Fabrice PIPART" userId="f595b7cb-47b8-4a43-85dc-aa1274715422" providerId="ADAL" clId="{EFEEEEF9-8CEB-744D-B81C-6B914683AABB}" dt="2022-09-08T14:12:58.751" v="1943" actId="165"/>
          <ac:grpSpMkLst>
            <pc:docMk/>
            <pc:sldMk cId="3466859331" sldId="267"/>
            <ac:grpSpMk id="66" creationId="{C8573A32-29A5-B861-A8B5-BED2CB582C98}"/>
          </ac:grpSpMkLst>
        </pc:grpChg>
        <pc:grpChg chg="del mod topLvl">
          <ac:chgData name="Fabrice PIPART" userId="f595b7cb-47b8-4a43-85dc-aa1274715422" providerId="ADAL" clId="{EFEEEEF9-8CEB-744D-B81C-6B914683AABB}" dt="2022-09-08T14:13:18.306" v="1950" actId="478"/>
          <ac:grpSpMkLst>
            <pc:docMk/>
            <pc:sldMk cId="3466859331" sldId="267"/>
            <ac:grpSpMk id="70" creationId="{81F1F300-7B67-2CDD-961D-2FD2FFEB4641}"/>
          </ac:grpSpMkLst>
        </pc:grpChg>
        <pc:grpChg chg="add del mod">
          <ac:chgData name="Fabrice PIPART" userId="f595b7cb-47b8-4a43-85dc-aa1274715422" providerId="ADAL" clId="{EFEEEEF9-8CEB-744D-B81C-6B914683AABB}" dt="2022-09-08T14:13:45.798" v="1961" actId="165"/>
          <ac:grpSpMkLst>
            <pc:docMk/>
            <pc:sldMk cId="3466859331" sldId="267"/>
            <ac:grpSpMk id="73" creationId="{91203AED-B2FE-C1BE-073E-DA4BFE614D18}"/>
          </ac:grpSpMkLst>
        </pc:grpChg>
        <pc:grpChg chg="del mod topLvl">
          <ac:chgData name="Fabrice PIPART" userId="f595b7cb-47b8-4a43-85dc-aa1274715422" providerId="ADAL" clId="{EFEEEEF9-8CEB-744D-B81C-6B914683AABB}" dt="2022-09-08T14:13:52.247" v="1963" actId="478"/>
          <ac:grpSpMkLst>
            <pc:docMk/>
            <pc:sldMk cId="3466859331" sldId="267"/>
            <ac:grpSpMk id="77" creationId="{7E7748EA-1697-7704-BF02-2BFDF88EF100}"/>
          </ac:grpSpMkLst>
        </pc:grpChg>
        <pc:grpChg chg="add del mod">
          <ac:chgData name="Fabrice PIPART" userId="f595b7cb-47b8-4a43-85dc-aa1274715422" providerId="ADAL" clId="{EFEEEEF9-8CEB-744D-B81C-6B914683AABB}" dt="2022-09-08T14:12:41.515" v="1938" actId="165"/>
          <ac:grpSpMkLst>
            <pc:docMk/>
            <pc:sldMk cId="3466859331" sldId="267"/>
            <ac:grpSpMk id="80" creationId="{336CEBD8-D685-5B54-2510-EE08181F698B}"/>
          </ac:grpSpMkLst>
        </pc:grpChg>
        <pc:grpChg chg="del mod topLvl">
          <ac:chgData name="Fabrice PIPART" userId="f595b7cb-47b8-4a43-85dc-aa1274715422" providerId="ADAL" clId="{EFEEEEF9-8CEB-744D-B81C-6B914683AABB}" dt="2022-09-08T14:12:46.385" v="1939" actId="165"/>
          <ac:grpSpMkLst>
            <pc:docMk/>
            <pc:sldMk cId="3466859331" sldId="267"/>
            <ac:grpSpMk id="81" creationId="{5F3645D6-8539-11F1-2897-60669E5B871D}"/>
          </ac:grpSpMkLst>
        </pc:grpChg>
        <pc:grpChg chg="del mod topLvl">
          <ac:chgData name="Fabrice PIPART" userId="f595b7cb-47b8-4a43-85dc-aa1274715422" providerId="ADAL" clId="{EFEEEEF9-8CEB-744D-B81C-6B914683AABB}" dt="2022-09-08T14:12:53.009" v="1941" actId="478"/>
          <ac:grpSpMkLst>
            <pc:docMk/>
            <pc:sldMk cId="3466859331" sldId="267"/>
            <ac:grpSpMk id="85" creationId="{7983FC27-F237-74D7-5691-4C4E4DB0D4C0}"/>
          </ac:grpSpMkLst>
        </pc:grpChg>
        <pc:grpChg chg="add mod">
          <ac:chgData name="Fabrice PIPART" userId="f595b7cb-47b8-4a43-85dc-aa1274715422" providerId="ADAL" clId="{EFEEEEF9-8CEB-744D-B81C-6B914683AABB}" dt="2022-09-20T12:32:44.818" v="7025" actId="1076"/>
          <ac:grpSpMkLst>
            <pc:docMk/>
            <pc:sldMk cId="3466859331" sldId="267"/>
            <ac:grpSpMk id="97" creationId="{E913627F-0B9A-D69E-5CCA-16718B51B25E}"/>
          </ac:grpSpMkLst>
        </pc:grpChg>
        <pc:grpChg chg="add del mod">
          <ac:chgData name="Fabrice PIPART" userId="f595b7cb-47b8-4a43-85dc-aa1274715422" providerId="ADAL" clId="{EFEEEEF9-8CEB-744D-B81C-6B914683AABB}" dt="2022-09-08T14:24:09.131" v="1983" actId="165"/>
          <ac:grpSpMkLst>
            <pc:docMk/>
            <pc:sldMk cId="3466859331" sldId="267"/>
            <ac:grpSpMk id="98" creationId="{D6F0A50B-9595-34CB-1CD1-9FA3B75EB1D6}"/>
          </ac:grpSpMkLst>
        </pc:grpChg>
        <pc:grpChg chg="add del mod topLvl">
          <ac:chgData name="Fabrice PIPART" userId="f595b7cb-47b8-4a43-85dc-aa1274715422" providerId="ADAL" clId="{EFEEEEF9-8CEB-744D-B81C-6B914683AABB}" dt="2022-09-20T12:31:44.673" v="6988" actId="1076"/>
          <ac:grpSpMkLst>
            <pc:docMk/>
            <pc:sldMk cId="3466859331" sldId="267"/>
            <ac:grpSpMk id="99" creationId="{70EB297B-90C4-0E47-AD21-06A85AD569D5}"/>
          </ac:grpSpMkLst>
        </pc:grpChg>
        <pc:grpChg chg="del mod">
          <ac:chgData name="Fabrice PIPART" userId="f595b7cb-47b8-4a43-85dc-aa1274715422" providerId="ADAL" clId="{EFEEEEF9-8CEB-744D-B81C-6B914683AABB}" dt="2022-09-08T14:24:38.941" v="2008" actId="478"/>
          <ac:grpSpMkLst>
            <pc:docMk/>
            <pc:sldMk cId="3466859331" sldId="267"/>
            <ac:grpSpMk id="101" creationId="{F991DEC2-89DD-1660-75B3-7068A9B70DDA}"/>
          </ac:grpSpMkLst>
        </pc:grpChg>
        <pc:grpChg chg="mod">
          <ac:chgData name="Fabrice PIPART" userId="f595b7cb-47b8-4a43-85dc-aa1274715422" providerId="ADAL" clId="{EFEEEEF9-8CEB-744D-B81C-6B914683AABB}" dt="2022-09-20T12:31:44.673" v="6988" actId="1076"/>
          <ac:grpSpMkLst>
            <pc:docMk/>
            <pc:sldMk cId="3466859331" sldId="267"/>
            <ac:grpSpMk id="103" creationId="{F3764E25-F884-5755-4DE3-3DEB56CBC1B2}"/>
          </ac:grpSpMkLst>
        </pc:grpChg>
        <pc:grpChg chg="add mod">
          <ac:chgData name="Fabrice PIPART" userId="f595b7cb-47b8-4a43-85dc-aa1274715422" providerId="ADAL" clId="{EFEEEEF9-8CEB-744D-B81C-6B914683AABB}" dt="2022-09-20T12:31:44.673" v="6988" actId="1076"/>
          <ac:grpSpMkLst>
            <pc:docMk/>
            <pc:sldMk cId="3466859331" sldId="267"/>
            <ac:grpSpMk id="107" creationId="{54271ABC-34F1-00A4-590B-87238CFF988B}"/>
          </ac:grpSpMkLst>
        </pc:grpChg>
        <pc:grpChg chg="add mod">
          <ac:chgData name="Fabrice PIPART" userId="f595b7cb-47b8-4a43-85dc-aa1274715422" providerId="ADAL" clId="{EFEEEEF9-8CEB-744D-B81C-6B914683AABB}" dt="2022-09-20T12:31:44.673" v="6988" actId="1076"/>
          <ac:grpSpMkLst>
            <pc:docMk/>
            <pc:sldMk cId="3466859331" sldId="267"/>
            <ac:grpSpMk id="110" creationId="{7D6475BA-8997-D873-AD09-25CD3E6E53C7}"/>
          </ac:grpSpMkLst>
        </pc:grpChg>
        <pc:grpChg chg="add del mod">
          <ac:chgData name="Fabrice PIPART" userId="f595b7cb-47b8-4a43-85dc-aa1274715422" providerId="ADAL" clId="{EFEEEEF9-8CEB-744D-B81C-6B914683AABB}" dt="2022-09-08T14:25:36.381" v="2026" actId="165"/>
          <ac:grpSpMkLst>
            <pc:docMk/>
            <pc:sldMk cId="3466859331" sldId="267"/>
            <ac:grpSpMk id="111" creationId="{F6A31E13-BF28-EB08-03AC-39149DA75373}"/>
          </ac:grpSpMkLst>
        </pc:grpChg>
        <pc:grpChg chg="del mod topLvl">
          <ac:chgData name="Fabrice PIPART" userId="f595b7cb-47b8-4a43-85dc-aa1274715422" providerId="ADAL" clId="{EFEEEEF9-8CEB-744D-B81C-6B914683AABB}" dt="2022-09-08T14:25:40.212" v="2027" actId="478"/>
          <ac:grpSpMkLst>
            <pc:docMk/>
            <pc:sldMk cId="3466859331" sldId="267"/>
            <ac:grpSpMk id="112" creationId="{E8332633-B13D-24F5-5B74-4A91547AFFE2}"/>
          </ac:grpSpMkLst>
        </pc:grpChg>
        <pc:grpChg chg="mod topLvl">
          <ac:chgData name="Fabrice PIPART" userId="f595b7cb-47b8-4a43-85dc-aa1274715422" providerId="ADAL" clId="{EFEEEEF9-8CEB-744D-B81C-6B914683AABB}" dt="2022-09-20T12:32:18.471" v="7015" actId="1076"/>
          <ac:grpSpMkLst>
            <pc:docMk/>
            <pc:sldMk cId="3466859331" sldId="267"/>
            <ac:grpSpMk id="116" creationId="{15491D36-D354-3708-C486-8E4EA7E63065}"/>
          </ac:grpSpMkLst>
        </pc:grpChg>
        <pc:grpChg chg="mod">
          <ac:chgData name="Fabrice PIPART" userId="f595b7cb-47b8-4a43-85dc-aa1274715422" providerId="ADAL" clId="{EFEEEEF9-8CEB-744D-B81C-6B914683AABB}" dt="2022-09-20T12:32:18.471" v="7015" actId="1076"/>
          <ac:grpSpMkLst>
            <pc:docMk/>
            <pc:sldMk cId="3466859331" sldId="267"/>
            <ac:grpSpMk id="117" creationId="{4A2E33AD-96A6-5F1D-E1D1-EE7D956E6934}"/>
          </ac:grpSpMkLst>
        </pc:grpChg>
        <pc:grpChg chg="add mod">
          <ac:chgData name="Fabrice PIPART" userId="f595b7cb-47b8-4a43-85dc-aa1274715422" providerId="ADAL" clId="{EFEEEEF9-8CEB-744D-B81C-6B914683AABB}" dt="2022-09-20T12:32:18.471" v="7015" actId="1076"/>
          <ac:grpSpMkLst>
            <pc:docMk/>
            <pc:sldMk cId="3466859331" sldId="267"/>
            <ac:grpSpMk id="121" creationId="{3F88CF1B-5B99-2F5C-383F-F527BE0428B9}"/>
          </ac:grpSpMkLst>
        </pc:grpChg>
        <pc:grpChg chg="add mod">
          <ac:chgData name="Fabrice PIPART" userId="f595b7cb-47b8-4a43-85dc-aa1274715422" providerId="ADAL" clId="{EFEEEEF9-8CEB-744D-B81C-6B914683AABB}" dt="2022-09-20T12:32:18.471" v="7015" actId="1076"/>
          <ac:grpSpMkLst>
            <pc:docMk/>
            <pc:sldMk cId="3466859331" sldId="267"/>
            <ac:grpSpMk id="122" creationId="{8A1088DF-D2AD-BFFB-8AE4-3D2EA8727945}"/>
          </ac:grpSpMkLst>
        </pc:grpChg>
        <pc:grpChg chg="add mod topLvl">
          <ac:chgData name="Fabrice PIPART" userId="f595b7cb-47b8-4a43-85dc-aa1274715422" providerId="ADAL" clId="{EFEEEEF9-8CEB-744D-B81C-6B914683AABB}" dt="2022-09-20T12:29:42.363" v="6983" actId="1076"/>
          <ac:grpSpMkLst>
            <pc:docMk/>
            <pc:sldMk cId="3466859331" sldId="267"/>
            <ac:grpSpMk id="123" creationId="{946B80AE-9454-F1C9-737D-D405448BCE55}"/>
          </ac:grpSpMkLst>
        </pc:grpChg>
        <pc:grpChg chg="mod">
          <ac:chgData name="Fabrice PIPART" userId="f595b7cb-47b8-4a43-85dc-aa1274715422" providerId="ADAL" clId="{EFEEEEF9-8CEB-744D-B81C-6B914683AABB}" dt="2022-09-20T12:29:42.363" v="6983" actId="1076"/>
          <ac:grpSpMkLst>
            <pc:docMk/>
            <pc:sldMk cId="3466859331" sldId="267"/>
            <ac:grpSpMk id="124" creationId="{AA872E83-73A6-6C1A-B728-C391C8543656}"/>
          </ac:grpSpMkLst>
        </pc:grpChg>
        <pc:grpChg chg="mod">
          <ac:chgData name="Fabrice PIPART" userId="f595b7cb-47b8-4a43-85dc-aa1274715422" providerId="ADAL" clId="{EFEEEEF9-8CEB-744D-B81C-6B914683AABB}" dt="2022-09-20T12:29:42.363" v="6983" actId="1076"/>
          <ac:grpSpMkLst>
            <pc:docMk/>
            <pc:sldMk cId="3466859331" sldId="267"/>
            <ac:grpSpMk id="125" creationId="{4D62E582-DAFA-E871-D184-2F08DFC720DB}"/>
          </ac:grpSpMkLst>
        </pc:grpChg>
        <pc:grpChg chg="mod">
          <ac:chgData name="Fabrice PIPART" userId="f595b7cb-47b8-4a43-85dc-aa1274715422" providerId="ADAL" clId="{EFEEEEF9-8CEB-744D-B81C-6B914683AABB}" dt="2022-09-20T12:29:42.363" v="6983" actId="1076"/>
          <ac:grpSpMkLst>
            <pc:docMk/>
            <pc:sldMk cId="3466859331" sldId="267"/>
            <ac:grpSpMk id="129" creationId="{A8B6F398-6A66-0F4B-3830-90684975253F}"/>
          </ac:grpSpMkLst>
        </pc:grpChg>
        <pc:grpChg chg="add del mod">
          <ac:chgData name="Fabrice PIPART" userId="f595b7cb-47b8-4a43-85dc-aa1274715422" providerId="ADAL" clId="{EFEEEEF9-8CEB-744D-B81C-6B914683AABB}" dt="2022-09-08T14:28:48.830" v="2135" actId="478"/>
          <ac:grpSpMkLst>
            <pc:docMk/>
            <pc:sldMk cId="3466859331" sldId="267"/>
            <ac:grpSpMk id="133" creationId="{956EE016-8E00-A8B5-8673-D9F5EF753006}"/>
          </ac:grpSpMkLst>
        </pc:grpChg>
        <pc:grpChg chg="add mod">
          <ac:chgData name="Fabrice PIPART" userId="f595b7cb-47b8-4a43-85dc-aa1274715422" providerId="ADAL" clId="{EFEEEEF9-8CEB-744D-B81C-6B914683AABB}" dt="2022-09-20T12:29:42.363" v="6983" actId="1076"/>
          <ac:grpSpMkLst>
            <pc:docMk/>
            <pc:sldMk cId="3466859331" sldId="267"/>
            <ac:grpSpMk id="135" creationId="{7AE94B20-F1D2-0E5C-86EF-B12EA33E2AC8}"/>
          </ac:grpSpMkLst>
        </pc:grpChg>
        <pc:picChg chg="del mod">
          <ac:chgData name="Fabrice PIPART" userId="f595b7cb-47b8-4a43-85dc-aa1274715422" providerId="ADAL" clId="{EFEEEEF9-8CEB-744D-B81C-6B914683AABB}" dt="2022-09-08T12:03:10.621" v="1895" actId="478"/>
          <ac:picMkLst>
            <pc:docMk/>
            <pc:sldMk cId="3466859331" sldId="267"/>
            <ac:picMk id="14" creationId="{FAE2E0E0-7D0B-C15F-40EB-FB9B74D082D1}"/>
          </ac:picMkLst>
        </pc:picChg>
        <pc:picChg chg="add mod">
          <ac:chgData name="Fabrice PIPART" userId="f595b7cb-47b8-4a43-85dc-aa1274715422" providerId="ADAL" clId="{EFEEEEF9-8CEB-744D-B81C-6B914683AABB}" dt="2022-09-22T06:42:39.663" v="10638" actId="1038"/>
          <ac:picMkLst>
            <pc:docMk/>
            <pc:sldMk cId="3466859331" sldId="267"/>
            <ac:picMk id="14" creationId="{FC044B62-2AC2-D2F2-1D10-4292F96FCADD}"/>
          </ac:picMkLst>
        </pc:picChg>
        <pc:picChg chg="add mod">
          <ac:chgData name="Fabrice PIPART" userId="f595b7cb-47b8-4a43-85dc-aa1274715422" providerId="ADAL" clId="{EFEEEEF9-8CEB-744D-B81C-6B914683AABB}" dt="2022-09-20T12:32:44.818" v="7025" actId="1076"/>
          <ac:picMkLst>
            <pc:docMk/>
            <pc:sldMk cId="3466859331" sldId="267"/>
            <ac:picMk id="23" creationId="{B2A3A56D-AC54-6E99-C24D-3DC40EC68277}"/>
          </ac:picMkLst>
        </pc:picChg>
        <pc:picChg chg="add del">
          <ac:chgData name="Fabrice PIPART" userId="f595b7cb-47b8-4a43-85dc-aa1274715422" providerId="ADAL" clId="{EFEEEEF9-8CEB-744D-B81C-6B914683AABB}" dt="2022-09-08T14:12:09.590" v="1931" actId="478"/>
          <ac:picMkLst>
            <pc:docMk/>
            <pc:sldMk cId="3466859331" sldId="267"/>
            <ac:picMk id="24" creationId="{D58F6075-A573-F96E-FC7E-A984CC712F62}"/>
          </ac:picMkLst>
        </pc:picChg>
        <pc:picChg chg="mod">
          <ac:chgData name="Fabrice PIPART" userId="f595b7cb-47b8-4a43-85dc-aa1274715422" providerId="ADAL" clId="{EFEEEEF9-8CEB-744D-B81C-6B914683AABB}" dt="2022-09-22T06:33:16.441" v="10592" actId="1076"/>
          <ac:picMkLst>
            <pc:docMk/>
            <pc:sldMk cId="3466859331" sldId="267"/>
            <ac:picMk id="26" creationId="{72CF7243-4D5F-4F56-B0A7-0AF3526987F2}"/>
          </ac:picMkLst>
        </pc:picChg>
        <pc:picChg chg="add del mod">
          <ac:chgData name="Fabrice PIPART" userId="f595b7cb-47b8-4a43-85dc-aa1274715422" providerId="ADAL" clId="{EFEEEEF9-8CEB-744D-B81C-6B914683AABB}" dt="2022-09-08T14:12:25.491" v="1935" actId="478"/>
          <ac:picMkLst>
            <pc:docMk/>
            <pc:sldMk cId="3466859331" sldId="267"/>
            <ac:picMk id="30" creationId="{74CD499A-F7FF-BFCF-B067-54D14BCF2E2E}"/>
          </ac:picMkLst>
        </pc:picChg>
        <pc:picChg chg="mod">
          <ac:chgData name="Fabrice PIPART" userId="f595b7cb-47b8-4a43-85dc-aa1274715422" providerId="ADAL" clId="{EFEEEEF9-8CEB-744D-B81C-6B914683AABB}" dt="2022-09-22T06:34:05.735" v="10600" actId="688"/>
          <ac:picMkLst>
            <pc:docMk/>
            <pc:sldMk cId="3466859331" sldId="267"/>
            <ac:picMk id="33" creationId="{6D94B4C9-421C-4260-870B-EC0DEBDAA7BD}"/>
          </ac:picMkLst>
        </pc:picChg>
        <pc:picChg chg="mod">
          <ac:chgData name="Fabrice PIPART" userId="f595b7cb-47b8-4a43-85dc-aa1274715422" providerId="ADAL" clId="{EFEEEEF9-8CEB-744D-B81C-6B914683AABB}" dt="2022-09-22T06:32:45.133" v="10584" actId="1076"/>
          <ac:picMkLst>
            <pc:docMk/>
            <pc:sldMk cId="3466859331" sldId="267"/>
            <ac:picMk id="34" creationId="{83769B80-0984-4A25-911C-3C6B21E96E0D}"/>
          </ac:picMkLst>
        </pc:picChg>
        <pc:picChg chg="mod">
          <ac:chgData name="Fabrice PIPART" userId="f595b7cb-47b8-4a43-85dc-aa1274715422" providerId="ADAL" clId="{EFEEEEF9-8CEB-744D-B81C-6B914683AABB}" dt="2022-09-22T06:33:33.057" v="10596" actId="166"/>
          <ac:picMkLst>
            <pc:docMk/>
            <pc:sldMk cId="3466859331" sldId="267"/>
            <ac:picMk id="35" creationId="{1C9F4A66-2353-46F0-A5DA-6491BCD24BBB}"/>
          </ac:picMkLst>
        </pc:picChg>
        <pc:picChg chg="mod">
          <ac:chgData name="Fabrice PIPART" userId="f595b7cb-47b8-4a43-85dc-aa1274715422" providerId="ADAL" clId="{EFEEEEF9-8CEB-744D-B81C-6B914683AABB}" dt="2022-09-22T06:33:43.035" v="10598" actId="1076"/>
          <ac:picMkLst>
            <pc:docMk/>
            <pc:sldMk cId="3466859331" sldId="267"/>
            <ac:picMk id="36" creationId="{1EE8A36D-90CD-48B5-8F80-69C99990BC5C}"/>
          </ac:picMkLst>
        </pc:picChg>
        <pc:picChg chg="mod topLvl">
          <ac:chgData name="Fabrice PIPART" userId="f595b7cb-47b8-4a43-85dc-aa1274715422" providerId="ADAL" clId="{EFEEEEF9-8CEB-744D-B81C-6B914683AABB}" dt="2022-09-08T14:13:38.174" v="1958" actId="1076"/>
          <ac:picMkLst>
            <pc:docMk/>
            <pc:sldMk cId="3466859331" sldId="267"/>
            <ac:picMk id="48" creationId="{0194B4DA-2530-50CF-5D3C-9CE6929E73CA}"/>
          </ac:picMkLst>
        </pc:picChg>
        <pc:picChg chg="mod topLvl">
          <ac:chgData name="Fabrice PIPART" userId="f595b7cb-47b8-4a43-85dc-aa1274715422" providerId="ADAL" clId="{EFEEEEF9-8CEB-744D-B81C-6B914683AABB}" dt="2022-09-08T14:13:25.630" v="1953" actId="1076"/>
          <ac:picMkLst>
            <pc:docMk/>
            <pc:sldMk cId="3466859331" sldId="267"/>
            <ac:picMk id="52" creationId="{68AD1A22-27B8-E061-81DB-9B6E48720147}"/>
          </ac:picMkLst>
        </pc:picChg>
        <pc:picChg chg="mod topLvl">
          <ac:chgData name="Fabrice PIPART" userId="f595b7cb-47b8-4a43-85dc-aa1274715422" providerId="ADAL" clId="{EFEEEEF9-8CEB-744D-B81C-6B914683AABB}" dt="2022-09-08T14:13:15.982" v="1949" actId="1076"/>
          <ac:picMkLst>
            <pc:docMk/>
            <pc:sldMk cId="3466859331" sldId="267"/>
            <ac:picMk id="60" creationId="{75A4E4A5-6303-B463-37E3-0F843CF06357}"/>
          </ac:picMkLst>
        </pc:picChg>
        <pc:picChg chg="mod topLvl">
          <ac:chgData name="Fabrice PIPART" userId="f595b7cb-47b8-4a43-85dc-aa1274715422" providerId="ADAL" clId="{EFEEEEF9-8CEB-744D-B81C-6B914683AABB}" dt="2022-09-08T14:13:07.125" v="1946" actId="1076"/>
          <ac:picMkLst>
            <pc:docMk/>
            <pc:sldMk cId="3466859331" sldId="267"/>
            <ac:picMk id="67" creationId="{30BC1D31-4A2B-D293-DF3B-1D36BB2E9543}"/>
          </ac:picMkLst>
        </pc:picChg>
        <pc:picChg chg="mod topLvl">
          <ac:chgData name="Fabrice PIPART" userId="f595b7cb-47b8-4a43-85dc-aa1274715422" providerId="ADAL" clId="{EFEEEEF9-8CEB-744D-B81C-6B914683AABB}" dt="2022-09-08T14:13:49.679" v="1962" actId="1076"/>
          <ac:picMkLst>
            <pc:docMk/>
            <pc:sldMk cId="3466859331" sldId="267"/>
            <ac:picMk id="74" creationId="{6B4FC374-705F-31D7-0B26-5FF161873E16}"/>
          </ac:picMkLst>
        </pc:picChg>
        <pc:picChg chg="del mod topLvl">
          <ac:chgData name="Fabrice PIPART" userId="f595b7cb-47b8-4a43-85dc-aa1274715422" providerId="ADAL" clId="{EFEEEEF9-8CEB-744D-B81C-6B914683AABB}" dt="2022-09-08T14:13:52.247" v="1963" actId="478"/>
          <ac:picMkLst>
            <pc:docMk/>
            <pc:sldMk cId="3466859331" sldId="267"/>
            <ac:picMk id="76" creationId="{D1CC3683-D99E-8B49-614F-3A6509C32573}"/>
          </ac:picMkLst>
        </pc:picChg>
        <pc:picChg chg="mod topLvl">
          <ac:chgData name="Fabrice PIPART" userId="f595b7cb-47b8-4a43-85dc-aa1274715422" providerId="ADAL" clId="{EFEEEEF9-8CEB-744D-B81C-6B914683AABB}" dt="2022-09-08T14:12:51.063" v="1940" actId="1076"/>
          <ac:picMkLst>
            <pc:docMk/>
            <pc:sldMk cId="3466859331" sldId="267"/>
            <ac:picMk id="84" creationId="{B9E48831-9587-DB1D-F850-785CFF89052F}"/>
          </ac:picMkLst>
        </pc:picChg>
        <pc:picChg chg="add del mod">
          <ac:chgData name="Fabrice PIPART" userId="f595b7cb-47b8-4a43-85dc-aa1274715422" providerId="ADAL" clId="{EFEEEEF9-8CEB-744D-B81C-6B914683AABB}" dt="2022-09-08T14:12:24.007" v="1934" actId="478"/>
          <ac:picMkLst>
            <pc:docMk/>
            <pc:sldMk cId="3466859331" sldId="267"/>
            <ac:picMk id="92" creationId="{70F356C6-453F-9E33-AFA1-B2C3A3C212E4}"/>
          </ac:picMkLst>
        </pc:picChg>
        <pc:picChg chg="add mod">
          <ac:chgData name="Fabrice PIPART" userId="f595b7cb-47b8-4a43-85dc-aa1274715422" providerId="ADAL" clId="{EFEEEEF9-8CEB-744D-B81C-6B914683AABB}" dt="2022-09-20T12:31:44.673" v="6988" actId="1076"/>
          <ac:picMkLst>
            <pc:docMk/>
            <pc:sldMk cId="3466859331" sldId="267"/>
            <ac:picMk id="93" creationId="{B8C7AC8F-94EB-511A-2C10-2E72DAFAC49E}"/>
          </ac:picMkLst>
        </pc:picChg>
        <pc:picChg chg="add del mod topLvl">
          <ac:chgData name="Fabrice PIPART" userId="f595b7cb-47b8-4a43-85dc-aa1274715422" providerId="ADAL" clId="{EFEEEEF9-8CEB-744D-B81C-6B914683AABB}" dt="2022-09-08T14:28:48.830" v="2135" actId="478"/>
          <ac:picMkLst>
            <pc:docMk/>
            <pc:sldMk cId="3466859331" sldId="267"/>
            <ac:picMk id="95" creationId="{81F60A85-3583-6345-B109-FF9D31EB4527}"/>
          </ac:picMkLst>
        </pc:picChg>
        <pc:picChg chg="add mod">
          <ac:chgData name="Fabrice PIPART" userId="f595b7cb-47b8-4a43-85dc-aa1274715422" providerId="ADAL" clId="{EFEEEEF9-8CEB-744D-B81C-6B914683AABB}" dt="2022-09-20T12:32:18.471" v="7015" actId="1076"/>
          <ac:picMkLst>
            <pc:docMk/>
            <pc:sldMk cId="3466859331" sldId="267"/>
            <ac:picMk id="96" creationId="{615EC305-CDC7-D3FB-BD42-0DFE35A568E1}"/>
          </ac:picMkLst>
        </pc:picChg>
        <pc:picChg chg="add del mod topLvl">
          <ac:chgData name="Fabrice PIPART" userId="f595b7cb-47b8-4a43-85dc-aa1274715422" providerId="ADAL" clId="{EFEEEEF9-8CEB-744D-B81C-6B914683AABB}" dt="2022-09-08T14:24:14.733" v="1986" actId="478"/>
          <ac:picMkLst>
            <pc:docMk/>
            <pc:sldMk cId="3466859331" sldId="267"/>
            <ac:picMk id="100" creationId="{E9587ED6-CE1D-AC88-7CDF-6211CD833E73}"/>
          </ac:picMkLst>
        </pc:picChg>
        <pc:picChg chg="del mod topLvl">
          <ac:chgData name="Fabrice PIPART" userId="f595b7cb-47b8-4a43-85dc-aa1274715422" providerId="ADAL" clId="{EFEEEEF9-8CEB-744D-B81C-6B914683AABB}" dt="2022-09-08T14:25:40.212" v="2027" actId="478"/>
          <ac:picMkLst>
            <pc:docMk/>
            <pc:sldMk cId="3466859331" sldId="267"/>
            <ac:picMk id="115" creationId="{48090817-5B7D-7135-E7B5-116C285D75F6}"/>
          </ac:picMkLst>
        </pc:picChg>
        <pc:picChg chg="del mod">
          <ac:chgData name="Fabrice PIPART" userId="f595b7cb-47b8-4a43-85dc-aa1274715422" providerId="ADAL" clId="{EFEEEEF9-8CEB-744D-B81C-6B914683AABB}" dt="2022-09-08T14:26:53.992" v="2063" actId="478"/>
          <ac:picMkLst>
            <pc:docMk/>
            <pc:sldMk cId="3466859331" sldId="267"/>
            <ac:picMk id="126" creationId="{B4ACE382-5F03-1758-2239-FD902991E90C}"/>
          </ac:picMkLst>
        </pc:picChg>
        <pc:picChg chg="add mod">
          <ac:chgData name="Fabrice PIPART" userId="f595b7cb-47b8-4a43-85dc-aa1274715422" providerId="ADAL" clId="{EFEEEEF9-8CEB-744D-B81C-6B914683AABB}" dt="2022-09-20T12:29:42.363" v="6983" actId="1076"/>
          <ac:picMkLst>
            <pc:docMk/>
            <pc:sldMk cId="3466859331" sldId="267"/>
            <ac:picMk id="134" creationId="{34B3162E-DA74-40B1-96D3-A6B4291110B4}"/>
          </ac:picMkLst>
        </pc:picChg>
      </pc:sldChg>
      <pc:sldChg chg="modSp mod">
        <pc:chgData name="Fabrice PIPART" userId="f595b7cb-47b8-4a43-85dc-aa1274715422" providerId="ADAL" clId="{EFEEEEF9-8CEB-744D-B81C-6B914683AABB}" dt="2022-09-21T09:10:26.432" v="9393" actId="1076"/>
        <pc:sldMkLst>
          <pc:docMk/>
          <pc:sldMk cId="2385689524" sldId="277"/>
        </pc:sldMkLst>
        <pc:picChg chg="mod">
          <ac:chgData name="Fabrice PIPART" userId="f595b7cb-47b8-4a43-85dc-aa1274715422" providerId="ADAL" clId="{EFEEEEF9-8CEB-744D-B81C-6B914683AABB}" dt="2022-09-21T09:10:26.432" v="9393" actId="1076"/>
          <ac:picMkLst>
            <pc:docMk/>
            <pc:sldMk cId="2385689524" sldId="277"/>
            <ac:picMk id="10" creationId="{D4C5A6D7-7AAF-D95C-8AD6-1AF876488A22}"/>
          </ac:picMkLst>
        </pc:picChg>
      </pc:sldChg>
      <pc:sldChg chg="setBg">
        <pc:chgData name="Fabrice PIPART" userId="f595b7cb-47b8-4a43-85dc-aa1274715422" providerId="ADAL" clId="{EFEEEEF9-8CEB-744D-B81C-6B914683AABB}" dt="2022-09-21T09:13:39.861" v="9462"/>
        <pc:sldMkLst>
          <pc:docMk/>
          <pc:sldMk cId="1500055980" sldId="285"/>
        </pc:sldMkLst>
      </pc:sldChg>
      <pc:sldChg chg="modSp mod">
        <pc:chgData name="Fabrice PIPART" userId="f595b7cb-47b8-4a43-85dc-aa1274715422" providerId="ADAL" clId="{EFEEEEF9-8CEB-744D-B81C-6B914683AABB}" dt="2022-09-13T11:15:17.655" v="4831" actId="1076"/>
        <pc:sldMkLst>
          <pc:docMk/>
          <pc:sldMk cId="1322004259" sldId="378"/>
        </pc:sldMkLst>
        <pc:grpChg chg="mod">
          <ac:chgData name="Fabrice PIPART" userId="f595b7cb-47b8-4a43-85dc-aa1274715422" providerId="ADAL" clId="{EFEEEEF9-8CEB-744D-B81C-6B914683AABB}" dt="2022-09-13T11:15:17.655" v="4831" actId="1076"/>
          <ac:grpSpMkLst>
            <pc:docMk/>
            <pc:sldMk cId="1322004259" sldId="378"/>
            <ac:grpSpMk id="41" creationId="{00000000-0000-0000-0000-000000000000}"/>
          </ac:grpSpMkLst>
        </pc:grpChg>
      </pc:sldChg>
      <pc:sldChg chg="addSp delSp modSp mod ord setBg modClrScheme delAnim modAnim chgLayout">
        <pc:chgData name="Fabrice PIPART" userId="f595b7cb-47b8-4a43-85dc-aa1274715422" providerId="ADAL" clId="{EFEEEEF9-8CEB-744D-B81C-6B914683AABB}" dt="2022-09-23T13:58:56.132" v="14149" actId="20577"/>
        <pc:sldMkLst>
          <pc:docMk/>
          <pc:sldMk cId="1768799507" sldId="432"/>
        </pc:sldMkLst>
        <pc:spChg chg="del mod">
          <ac:chgData name="Fabrice PIPART" userId="f595b7cb-47b8-4a43-85dc-aa1274715422" providerId="ADAL" clId="{EFEEEEF9-8CEB-744D-B81C-6B914683AABB}" dt="2022-09-12T09:47:59.997" v="2807" actId="478"/>
          <ac:spMkLst>
            <pc:docMk/>
            <pc:sldMk cId="1768799507" sldId="432"/>
            <ac:spMk id="2" creationId="{C12BBEC9-64C0-D6EB-6BD6-BEF03ED9F6D6}"/>
          </ac:spMkLst>
        </pc:spChg>
        <pc:spChg chg="mod">
          <ac:chgData name="Fabrice PIPART" userId="f595b7cb-47b8-4a43-85dc-aa1274715422" providerId="ADAL" clId="{EFEEEEF9-8CEB-744D-B81C-6B914683AABB}" dt="2022-09-20T12:43:22.911" v="7073" actId="688"/>
          <ac:spMkLst>
            <pc:docMk/>
            <pc:sldMk cId="1768799507" sldId="432"/>
            <ac:spMk id="3" creationId="{6931DB88-1865-4E40-A94D-A90669175E8D}"/>
          </ac:spMkLst>
        </pc:spChg>
        <pc:spChg chg="mod">
          <ac:chgData name="Fabrice PIPART" userId="f595b7cb-47b8-4a43-85dc-aa1274715422" providerId="ADAL" clId="{EFEEEEF9-8CEB-744D-B81C-6B914683AABB}" dt="2022-09-22T06:43:32.171" v="10653" actId="20577"/>
          <ac:spMkLst>
            <pc:docMk/>
            <pc:sldMk cId="1768799507" sldId="432"/>
            <ac:spMk id="4" creationId="{ABCA627B-C2AA-4374-A10A-9F2DC6FD4A08}"/>
          </ac:spMkLst>
        </pc:spChg>
        <pc:spChg chg="del">
          <ac:chgData name="Fabrice PIPART" userId="f595b7cb-47b8-4a43-85dc-aa1274715422" providerId="ADAL" clId="{EFEEEEF9-8CEB-744D-B81C-6B914683AABB}" dt="2022-09-20T13:07:48.917" v="7190" actId="478"/>
          <ac:spMkLst>
            <pc:docMk/>
            <pc:sldMk cId="1768799507" sldId="432"/>
            <ac:spMk id="7" creationId="{ABE01C36-E0BA-B03C-BC85-E24186C74620}"/>
          </ac:spMkLst>
        </pc:spChg>
        <pc:spChg chg="del">
          <ac:chgData name="Fabrice PIPART" userId="f595b7cb-47b8-4a43-85dc-aa1274715422" providerId="ADAL" clId="{EFEEEEF9-8CEB-744D-B81C-6B914683AABB}" dt="2022-09-20T13:07:48.917" v="7190" actId="478"/>
          <ac:spMkLst>
            <pc:docMk/>
            <pc:sldMk cId="1768799507" sldId="432"/>
            <ac:spMk id="8" creationId="{A5211306-C71C-91C2-81B4-E649CA34C5B0}"/>
          </ac:spMkLst>
        </pc:spChg>
        <pc:spChg chg="mod ord">
          <ac:chgData name="Fabrice PIPART" userId="f595b7cb-47b8-4a43-85dc-aa1274715422" providerId="ADAL" clId="{EFEEEEF9-8CEB-744D-B81C-6B914683AABB}" dt="2022-09-22T12:56:15.425" v="13294" actId="700"/>
          <ac:spMkLst>
            <pc:docMk/>
            <pc:sldMk cId="1768799507" sldId="432"/>
            <ac:spMk id="9" creationId="{5BECF46C-15B1-E1C5-D001-C84D5A6CDD4F}"/>
          </ac:spMkLst>
        </pc:spChg>
        <pc:spChg chg="del mod">
          <ac:chgData name="Fabrice PIPART" userId="f595b7cb-47b8-4a43-85dc-aa1274715422" providerId="ADAL" clId="{EFEEEEF9-8CEB-744D-B81C-6B914683AABB}" dt="2022-09-08T15:02:37.889" v="2384" actId="478"/>
          <ac:spMkLst>
            <pc:docMk/>
            <pc:sldMk cId="1768799507" sldId="432"/>
            <ac:spMk id="11" creationId="{5368C36F-0AA9-436C-BBC0-AD24AD83EC86}"/>
          </ac:spMkLst>
        </pc:spChg>
        <pc:spChg chg="add del mod ord">
          <ac:chgData name="Fabrice PIPART" userId="f595b7cb-47b8-4a43-85dc-aa1274715422" providerId="ADAL" clId="{EFEEEEF9-8CEB-744D-B81C-6B914683AABB}" dt="2022-09-22T12:56:15.425" v="13294" actId="700"/>
          <ac:spMkLst>
            <pc:docMk/>
            <pc:sldMk cId="1768799507" sldId="432"/>
            <ac:spMk id="13" creationId="{206671D6-8830-C8FD-1974-98142F2D2148}"/>
          </ac:spMkLst>
        </pc:spChg>
        <pc:spChg chg="add del mod ord">
          <ac:chgData name="Fabrice PIPART" userId="f595b7cb-47b8-4a43-85dc-aa1274715422" providerId="ADAL" clId="{EFEEEEF9-8CEB-744D-B81C-6B914683AABB}" dt="2022-09-22T12:56:15.425" v="13294" actId="700"/>
          <ac:spMkLst>
            <pc:docMk/>
            <pc:sldMk cId="1768799507" sldId="432"/>
            <ac:spMk id="14" creationId="{5D397117-F7A4-CE0E-1C0C-3F4E5CED81A0}"/>
          </ac:spMkLst>
        </pc:spChg>
        <pc:spChg chg="mod">
          <ac:chgData name="Fabrice PIPART" userId="f595b7cb-47b8-4a43-85dc-aa1274715422" providerId="ADAL" clId="{EFEEEEF9-8CEB-744D-B81C-6B914683AABB}" dt="2022-09-08T07:58:37.455" v="1664" actId="1076"/>
          <ac:spMkLst>
            <pc:docMk/>
            <pc:sldMk cId="1768799507" sldId="432"/>
            <ac:spMk id="15" creationId="{271DD0C9-D5CC-B3C4-CBB2-1E058C14F0B8}"/>
          </ac:spMkLst>
        </pc:spChg>
        <pc:spChg chg="mod">
          <ac:chgData name="Fabrice PIPART" userId="f595b7cb-47b8-4a43-85dc-aa1274715422" providerId="ADAL" clId="{EFEEEEF9-8CEB-744D-B81C-6B914683AABB}" dt="2022-09-20T12:43:22.911" v="7073" actId="688"/>
          <ac:spMkLst>
            <pc:docMk/>
            <pc:sldMk cId="1768799507" sldId="432"/>
            <ac:spMk id="16" creationId="{356D21AF-5EBF-445C-8C2A-56C820ED45E2}"/>
          </ac:spMkLst>
        </pc:spChg>
        <pc:spChg chg="mod">
          <ac:chgData name="Fabrice PIPART" userId="f595b7cb-47b8-4a43-85dc-aa1274715422" providerId="ADAL" clId="{EFEEEEF9-8CEB-744D-B81C-6B914683AABB}" dt="2022-09-08T07:58:52.147" v="1667" actId="1076"/>
          <ac:spMkLst>
            <pc:docMk/>
            <pc:sldMk cId="1768799507" sldId="432"/>
            <ac:spMk id="27" creationId="{AFDAE118-EE98-51D4-B386-2B53848E823B}"/>
          </ac:spMkLst>
        </pc:spChg>
        <pc:spChg chg="mod">
          <ac:chgData name="Fabrice PIPART" userId="f595b7cb-47b8-4a43-85dc-aa1274715422" providerId="ADAL" clId="{EFEEEEF9-8CEB-744D-B81C-6B914683AABB}" dt="2022-09-08T07:58:06.986" v="1658" actId="1076"/>
          <ac:spMkLst>
            <pc:docMk/>
            <pc:sldMk cId="1768799507" sldId="432"/>
            <ac:spMk id="28" creationId="{4F51E36A-517A-4801-BA5B-55730AC30902}"/>
          </ac:spMkLst>
        </pc:spChg>
        <pc:spChg chg="mod">
          <ac:chgData name="Fabrice PIPART" userId="f595b7cb-47b8-4a43-85dc-aa1274715422" providerId="ADAL" clId="{EFEEEEF9-8CEB-744D-B81C-6B914683AABB}" dt="2022-09-08T07:58:18.023" v="1660" actId="1076"/>
          <ac:spMkLst>
            <pc:docMk/>
            <pc:sldMk cId="1768799507" sldId="432"/>
            <ac:spMk id="31" creationId="{8468C58A-AFF6-4075-AA29-3A346B57E7D8}"/>
          </ac:spMkLst>
        </pc:spChg>
        <pc:spChg chg="mod">
          <ac:chgData name="Fabrice PIPART" userId="f595b7cb-47b8-4a43-85dc-aa1274715422" providerId="ADAL" clId="{EFEEEEF9-8CEB-744D-B81C-6B914683AABB}" dt="2022-09-08T07:58:32.677" v="1663" actId="1076"/>
          <ac:spMkLst>
            <pc:docMk/>
            <pc:sldMk cId="1768799507" sldId="432"/>
            <ac:spMk id="34" creationId="{F137288F-69DB-49F1-9DCD-C2CF138AF834}"/>
          </ac:spMkLst>
        </pc:spChg>
        <pc:spChg chg="mod">
          <ac:chgData name="Fabrice PIPART" userId="f595b7cb-47b8-4a43-85dc-aa1274715422" providerId="ADAL" clId="{EFEEEEF9-8CEB-744D-B81C-6B914683AABB}" dt="2022-09-08T07:58:56.541" v="1668" actId="1076"/>
          <ac:spMkLst>
            <pc:docMk/>
            <pc:sldMk cId="1768799507" sldId="432"/>
            <ac:spMk id="38" creationId="{7889B7F6-1518-4484-82A7-B29E2E9703A1}"/>
          </ac:spMkLst>
        </pc:spChg>
        <pc:spChg chg="mod">
          <ac:chgData name="Fabrice PIPART" userId="f595b7cb-47b8-4a43-85dc-aa1274715422" providerId="ADAL" clId="{EFEEEEF9-8CEB-744D-B81C-6B914683AABB}" dt="2022-09-08T07:58:48.769" v="1666" actId="1076"/>
          <ac:spMkLst>
            <pc:docMk/>
            <pc:sldMk cId="1768799507" sldId="432"/>
            <ac:spMk id="42" creationId="{FA6D9537-4F7C-4030-A7CC-3534F0048745}"/>
          </ac:spMkLst>
        </pc:spChg>
        <pc:spChg chg="mod">
          <ac:chgData name="Fabrice PIPART" userId="f595b7cb-47b8-4a43-85dc-aa1274715422" providerId="ADAL" clId="{EFEEEEF9-8CEB-744D-B81C-6B914683AABB}" dt="2022-09-08T11:51:19.135" v="1757" actId="1076"/>
          <ac:spMkLst>
            <pc:docMk/>
            <pc:sldMk cId="1768799507" sldId="432"/>
            <ac:spMk id="43" creationId="{8B83DC67-8A19-05F1-D6C2-A7E7E0660E59}"/>
          </ac:spMkLst>
        </pc:spChg>
        <pc:spChg chg="mod">
          <ac:chgData name="Fabrice PIPART" userId="f595b7cb-47b8-4a43-85dc-aa1274715422" providerId="ADAL" clId="{EFEEEEF9-8CEB-744D-B81C-6B914683AABB}" dt="2022-09-08T11:51:26.732" v="1758" actId="1076"/>
          <ac:spMkLst>
            <pc:docMk/>
            <pc:sldMk cId="1768799507" sldId="432"/>
            <ac:spMk id="48" creationId="{074DDD27-F1A2-BCEE-7E57-789EAE6496E0}"/>
          </ac:spMkLst>
        </pc:spChg>
        <pc:spChg chg="mod">
          <ac:chgData name="Fabrice PIPART" userId="f595b7cb-47b8-4a43-85dc-aa1274715422" providerId="ADAL" clId="{EFEEEEF9-8CEB-744D-B81C-6B914683AABB}" dt="2022-09-08T07:58:26.745" v="1662" actId="1076"/>
          <ac:spMkLst>
            <pc:docMk/>
            <pc:sldMk cId="1768799507" sldId="432"/>
            <ac:spMk id="49" creationId="{69A690F7-641B-4FD4-AEC8-186E5707F552}"/>
          </ac:spMkLst>
        </pc:spChg>
        <pc:spChg chg="mod">
          <ac:chgData name="Fabrice PIPART" userId="f595b7cb-47b8-4a43-85dc-aa1274715422" providerId="ADAL" clId="{EFEEEEF9-8CEB-744D-B81C-6B914683AABB}" dt="2022-09-08T08:00:37.896" v="1690" actId="20577"/>
          <ac:spMkLst>
            <pc:docMk/>
            <pc:sldMk cId="1768799507" sldId="432"/>
            <ac:spMk id="53" creationId="{32288CFE-B090-03E7-1FF7-6A0DFDCE0057}"/>
          </ac:spMkLst>
        </pc:spChg>
        <pc:spChg chg="mod">
          <ac:chgData name="Fabrice PIPART" userId="f595b7cb-47b8-4a43-85dc-aa1274715422" providerId="ADAL" clId="{EFEEEEF9-8CEB-744D-B81C-6B914683AABB}" dt="2022-09-21T08:08:53.592" v="8909" actId="20577"/>
          <ac:spMkLst>
            <pc:docMk/>
            <pc:sldMk cId="1768799507" sldId="432"/>
            <ac:spMk id="76" creationId="{B76B2B1A-92AF-6B67-9983-F13EE23D2652}"/>
          </ac:spMkLst>
        </pc:spChg>
        <pc:spChg chg="add mod">
          <ac:chgData name="Fabrice PIPART" userId="f595b7cb-47b8-4a43-85dc-aa1274715422" providerId="ADAL" clId="{EFEEEEF9-8CEB-744D-B81C-6B914683AABB}" dt="2022-09-23T13:58:56.132" v="14149" actId="20577"/>
          <ac:spMkLst>
            <pc:docMk/>
            <pc:sldMk cId="1768799507" sldId="432"/>
            <ac:spMk id="90" creationId="{7E08F722-027C-2517-8397-D9CD4543B537}"/>
          </ac:spMkLst>
        </pc:spChg>
        <pc:spChg chg="add mod">
          <ac:chgData name="Fabrice PIPART" userId="f595b7cb-47b8-4a43-85dc-aa1274715422" providerId="ADAL" clId="{EFEEEEF9-8CEB-744D-B81C-6B914683AABB}" dt="2022-09-09T12:56:45.798" v="2756" actId="14100"/>
          <ac:spMkLst>
            <pc:docMk/>
            <pc:sldMk cId="1768799507" sldId="432"/>
            <ac:spMk id="91" creationId="{3DD11EFA-6D8D-8777-38BB-FB71A96E8A4F}"/>
          </ac:spMkLst>
        </pc:spChg>
        <pc:grpChg chg="add mod">
          <ac:chgData name="Fabrice PIPART" userId="f595b7cb-47b8-4a43-85dc-aa1274715422" providerId="ADAL" clId="{EFEEEEF9-8CEB-744D-B81C-6B914683AABB}" dt="2022-09-22T06:43:11.777" v="10640" actId="1076"/>
          <ac:grpSpMkLst>
            <pc:docMk/>
            <pc:sldMk cId="1768799507" sldId="432"/>
            <ac:grpSpMk id="2" creationId="{6CD9B872-0902-C064-A981-76DF7C2EA98C}"/>
          </ac:grpSpMkLst>
        </pc:grpChg>
        <pc:grpChg chg="add mod">
          <ac:chgData name="Fabrice PIPART" userId="f595b7cb-47b8-4a43-85dc-aa1274715422" providerId="ADAL" clId="{EFEEEEF9-8CEB-744D-B81C-6B914683AABB}" dt="2022-09-07T17:02:09.413" v="37" actId="1076"/>
          <ac:grpSpMkLst>
            <pc:docMk/>
            <pc:sldMk cId="1768799507" sldId="432"/>
            <ac:grpSpMk id="5" creationId="{6FFC385F-CC9D-63D9-380E-1683F8E7FEEC}"/>
          </ac:grpSpMkLst>
        </pc:grpChg>
        <pc:grpChg chg="del">
          <ac:chgData name="Fabrice PIPART" userId="f595b7cb-47b8-4a43-85dc-aa1274715422" providerId="ADAL" clId="{EFEEEEF9-8CEB-744D-B81C-6B914683AABB}" dt="2022-09-14T15:54:22.250" v="6555" actId="478"/>
          <ac:grpSpMkLst>
            <pc:docMk/>
            <pc:sldMk cId="1768799507" sldId="432"/>
            <ac:grpSpMk id="6" creationId="{88F9ECD1-56DA-0BC2-6D4E-C4E293EE59A0}"/>
          </ac:grpSpMkLst>
        </pc:grpChg>
        <pc:grpChg chg="add mod">
          <ac:chgData name="Fabrice PIPART" userId="f595b7cb-47b8-4a43-85dc-aa1274715422" providerId="ADAL" clId="{EFEEEEF9-8CEB-744D-B81C-6B914683AABB}" dt="2022-09-07T17:02:53.049" v="45" actId="1076"/>
          <ac:grpSpMkLst>
            <pc:docMk/>
            <pc:sldMk cId="1768799507" sldId="432"/>
            <ac:grpSpMk id="23" creationId="{0C1CBED7-7CB9-C2A2-C842-8B0813A603D6}"/>
          </ac:grpSpMkLst>
        </pc:grpChg>
        <pc:grpChg chg="add mod">
          <ac:chgData name="Fabrice PIPART" userId="f595b7cb-47b8-4a43-85dc-aa1274715422" providerId="ADAL" clId="{EFEEEEF9-8CEB-744D-B81C-6B914683AABB}" dt="2022-09-07T17:04:33.322" v="65" actId="1076"/>
          <ac:grpSpMkLst>
            <pc:docMk/>
            <pc:sldMk cId="1768799507" sldId="432"/>
            <ac:grpSpMk id="40" creationId="{2908D93F-D842-2418-2F2B-D9416991DA8D}"/>
          </ac:grpSpMkLst>
        </pc:grpChg>
        <pc:grpChg chg="add mod">
          <ac:chgData name="Fabrice PIPART" userId="f595b7cb-47b8-4a43-85dc-aa1274715422" providerId="ADAL" clId="{EFEEEEF9-8CEB-744D-B81C-6B914683AABB}" dt="2022-09-07T17:05:42.001" v="92" actId="1076"/>
          <ac:grpSpMkLst>
            <pc:docMk/>
            <pc:sldMk cId="1768799507" sldId="432"/>
            <ac:grpSpMk id="47" creationId="{258ECF8E-295E-BF0C-E2FE-7000E25E5B62}"/>
          </ac:grpSpMkLst>
        </pc:grpChg>
        <pc:grpChg chg="add mod">
          <ac:chgData name="Fabrice PIPART" userId="f595b7cb-47b8-4a43-85dc-aa1274715422" providerId="ADAL" clId="{EFEEEEF9-8CEB-744D-B81C-6B914683AABB}" dt="2022-09-07T17:06:19.258" v="119" actId="1076"/>
          <ac:grpSpMkLst>
            <pc:docMk/>
            <pc:sldMk cId="1768799507" sldId="432"/>
            <ac:grpSpMk id="52" creationId="{480330C9-ABC9-FF9D-1638-6C2E21731C4E}"/>
          </ac:grpSpMkLst>
        </pc:grpChg>
        <pc:grpChg chg="add mod">
          <ac:chgData name="Fabrice PIPART" userId="f595b7cb-47b8-4a43-85dc-aa1274715422" providerId="ADAL" clId="{EFEEEEF9-8CEB-744D-B81C-6B914683AABB}" dt="2022-09-08T11:58:29.654" v="1852" actId="1076"/>
          <ac:grpSpMkLst>
            <pc:docMk/>
            <pc:sldMk cId="1768799507" sldId="432"/>
            <ac:grpSpMk id="75" creationId="{0570AD21-C67A-06FC-BCA7-10205A4DEE24}"/>
          </ac:grpSpMkLst>
        </pc:grpChg>
        <pc:grpChg chg="mod">
          <ac:chgData name="Fabrice PIPART" userId="f595b7cb-47b8-4a43-85dc-aa1274715422" providerId="ADAL" clId="{EFEEEEF9-8CEB-744D-B81C-6B914683AABB}" dt="2022-09-07T16:58:08.092" v="0" actId="1076"/>
          <ac:grpSpMkLst>
            <pc:docMk/>
            <pc:sldMk cId="1768799507" sldId="432"/>
            <ac:grpSpMk id="84" creationId="{8DFFAAAA-44FF-4346-94F1-FDDF74ED73EC}"/>
          </ac:grpSpMkLst>
        </pc:grpChg>
        <pc:grpChg chg="mod">
          <ac:chgData name="Fabrice PIPART" userId="f595b7cb-47b8-4a43-85dc-aa1274715422" providerId="ADAL" clId="{EFEEEEF9-8CEB-744D-B81C-6B914683AABB}" dt="2022-09-07T17:01:30.388" v="19" actId="1076"/>
          <ac:grpSpMkLst>
            <pc:docMk/>
            <pc:sldMk cId="1768799507" sldId="432"/>
            <ac:grpSpMk id="85" creationId="{CA98517D-5FB9-4BD5-9B52-42E868131AD3}"/>
          </ac:grpSpMkLst>
        </pc:grpChg>
        <pc:grpChg chg="mod">
          <ac:chgData name="Fabrice PIPART" userId="f595b7cb-47b8-4a43-85dc-aa1274715422" providerId="ADAL" clId="{EFEEEEF9-8CEB-744D-B81C-6B914683AABB}" dt="2022-09-07T17:03:51.888" v="62" actId="1076"/>
          <ac:grpSpMkLst>
            <pc:docMk/>
            <pc:sldMk cId="1768799507" sldId="432"/>
            <ac:grpSpMk id="86" creationId="{BC750142-BDE0-482C-B979-E47F6F09BC78}"/>
          </ac:grpSpMkLst>
        </pc:grpChg>
        <pc:grpChg chg="del">
          <ac:chgData name="Fabrice PIPART" userId="f595b7cb-47b8-4a43-85dc-aa1274715422" providerId="ADAL" clId="{EFEEEEF9-8CEB-744D-B81C-6B914683AABB}" dt="2022-09-07T17:01:20.357" v="17" actId="478"/>
          <ac:grpSpMkLst>
            <pc:docMk/>
            <pc:sldMk cId="1768799507" sldId="432"/>
            <ac:grpSpMk id="87" creationId="{D0F952F0-0C69-44C2-ACE8-397FD95674DD}"/>
          </ac:grpSpMkLst>
        </pc:grpChg>
        <pc:grpChg chg="del">
          <ac:chgData name="Fabrice PIPART" userId="f595b7cb-47b8-4a43-85dc-aa1274715422" providerId="ADAL" clId="{EFEEEEF9-8CEB-744D-B81C-6B914683AABB}" dt="2022-09-20T12:41:13.257" v="7052" actId="478"/>
          <ac:grpSpMkLst>
            <pc:docMk/>
            <pc:sldMk cId="1768799507" sldId="432"/>
            <ac:grpSpMk id="88" creationId="{6C62D62B-4615-403B-BA9E-EC61D6FB8FCA}"/>
          </ac:grpSpMkLst>
        </pc:grpChg>
        <pc:picChg chg="mod">
          <ac:chgData name="Fabrice PIPART" userId="f595b7cb-47b8-4a43-85dc-aa1274715422" providerId="ADAL" clId="{EFEEEEF9-8CEB-744D-B81C-6B914683AABB}" dt="2022-09-22T12:55:56.635" v="13292" actId="1076"/>
          <ac:picMkLst>
            <pc:docMk/>
            <pc:sldMk cId="1768799507" sldId="432"/>
            <ac:picMk id="12" creationId="{E88B766F-C81F-49D4-88BF-A95029BC2142}"/>
          </ac:picMkLst>
        </pc:picChg>
        <pc:picChg chg="add del mod">
          <ac:chgData name="Fabrice PIPART" userId="f595b7cb-47b8-4a43-85dc-aa1274715422" providerId="ADAL" clId="{EFEEEEF9-8CEB-744D-B81C-6B914683AABB}" dt="2022-09-14T15:54:22.250" v="6555" actId="478"/>
          <ac:picMkLst>
            <pc:docMk/>
            <pc:sldMk cId="1768799507" sldId="432"/>
            <ac:picMk id="92" creationId="{935F1599-F288-244C-70B2-5D0DD907010D}"/>
          </ac:picMkLst>
        </pc:picChg>
        <pc:picChg chg="add mod">
          <ac:chgData name="Fabrice PIPART" userId="f595b7cb-47b8-4a43-85dc-aa1274715422" providerId="ADAL" clId="{EFEEEEF9-8CEB-744D-B81C-6B914683AABB}" dt="2022-09-14T15:54:23.599" v="6556"/>
          <ac:picMkLst>
            <pc:docMk/>
            <pc:sldMk cId="1768799507" sldId="432"/>
            <ac:picMk id="93" creationId="{9C72FF1D-DDAA-1DA9-E005-279BE31B14FC}"/>
          </ac:picMkLst>
        </pc:picChg>
        <pc:picChg chg="mod">
          <ac:chgData name="Fabrice PIPART" userId="f595b7cb-47b8-4a43-85dc-aa1274715422" providerId="ADAL" clId="{EFEEEEF9-8CEB-744D-B81C-6B914683AABB}" dt="2022-09-20T13:07:46.448" v="7189" actId="167"/>
          <ac:picMkLst>
            <pc:docMk/>
            <pc:sldMk cId="1768799507" sldId="432"/>
            <ac:picMk id="109" creationId="{3C281B3A-9058-413E-A81A-994EF2C91402}"/>
          </ac:picMkLst>
        </pc:picChg>
        <pc:picChg chg="add del mod">
          <ac:chgData name="Fabrice PIPART" userId="f595b7cb-47b8-4a43-85dc-aa1274715422" providerId="ADAL" clId="{EFEEEEF9-8CEB-744D-B81C-6B914683AABB}" dt="2022-09-20T12:40:54.903" v="7047" actId="478"/>
          <ac:picMkLst>
            <pc:docMk/>
            <pc:sldMk cId="1768799507" sldId="432"/>
            <ac:picMk id="1026" creationId="{C7DD0E3F-607A-7ADA-5DFC-0EF33EF06895}"/>
          </ac:picMkLst>
        </pc:picChg>
        <pc:picChg chg="add mod">
          <ac:chgData name="Fabrice PIPART" userId="f595b7cb-47b8-4a43-85dc-aa1274715422" providerId="ADAL" clId="{EFEEEEF9-8CEB-744D-B81C-6B914683AABB}" dt="2022-09-20T12:42:20.911" v="7065" actId="14100"/>
          <ac:picMkLst>
            <pc:docMk/>
            <pc:sldMk cId="1768799507" sldId="432"/>
            <ac:picMk id="1028" creationId="{887E9C56-C627-FA75-CE2B-4B6FA51C2117}"/>
          </ac:picMkLst>
        </pc:picChg>
        <pc:picChg chg="add mod">
          <ac:chgData name="Fabrice PIPART" userId="f595b7cb-47b8-4a43-85dc-aa1274715422" providerId="ADAL" clId="{EFEEEEF9-8CEB-744D-B81C-6B914683AABB}" dt="2022-09-22T06:43:57.076" v="10655" actId="1076"/>
          <ac:picMkLst>
            <pc:docMk/>
            <pc:sldMk cId="1768799507" sldId="432"/>
            <ac:picMk id="1030" creationId="{BE6C0781-0EAD-401E-E9BF-C368FDC25573}"/>
          </ac:picMkLst>
        </pc:picChg>
        <pc:cxnChg chg="mod">
          <ac:chgData name="Fabrice PIPART" userId="f595b7cb-47b8-4a43-85dc-aa1274715422" providerId="ADAL" clId="{EFEEEEF9-8CEB-744D-B81C-6B914683AABB}" dt="2022-09-22T06:43:30.577" v="10644" actId="20577"/>
          <ac:cxnSpMkLst>
            <pc:docMk/>
            <pc:sldMk cId="1768799507" sldId="432"/>
            <ac:cxnSpMk id="6" creationId="{CE7285B7-97C9-E674-54FF-B95CF2F5B2BA}"/>
          </ac:cxnSpMkLst>
        </pc:cxnChg>
        <pc:cxnChg chg="mod">
          <ac:chgData name="Fabrice PIPART" userId="f595b7cb-47b8-4a43-85dc-aa1274715422" providerId="ADAL" clId="{EFEEEEF9-8CEB-744D-B81C-6B914683AABB}" dt="2022-09-08T07:58:43.293" v="1665" actId="14100"/>
          <ac:cxnSpMkLst>
            <pc:docMk/>
            <pc:sldMk cId="1768799507" sldId="432"/>
            <ac:cxnSpMk id="10" creationId="{5013D4B9-4B62-7BB5-B1AA-1701D9373CD4}"/>
          </ac:cxnSpMkLst>
        </pc:cxnChg>
        <pc:cxnChg chg="mod">
          <ac:chgData name="Fabrice PIPART" userId="f595b7cb-47b8-4a43-85dc-aa1274715422" providerId="ADAL" clId="{EFEEEEF9-8CEB-744D-B81C-6B914683AABB}" dt="2022-09-07T17:01:20.357" v="17" actId="478"/>
          <ac:cxnSpMkLst>
            <pc:docMk/>
            <pc:sldMk cId="1768799507" sldId="432"/>
            <ac:cxnSpMk id="20" creationId="{7165307B-2FA6-4299-B4E8-106ED8068EF1}"/>
          </ac:cxnSpMkLst>
        </pc:cxnChg>
        <pc:cxnChg chg="mod">
          <ac:chgData name="Fabrice PIPART" userId="f595b7cb-47b8-4a43-85dc-aa1274715422" providerId="ADAL" clId="{EFEEEEF9-8CEB-744D-B81C-6B914683AABB}" dt="2022-09-08T07:59:08.745" v="1669" actId="14100"/>
          <ac:cxnSpMkLst>
            <pc:docMk/>
            <pc:sldMk cId="1768799507" sldId="432"/>
            <ac:cxnSpMk id="24" creationId="{33617865-7CC8-7F62-1CBF-7D6CD9E63BBB}"/>
          </ac:cxnSpMkLst>
        </pc:cxnChg>
        <pc:cxnChg chg="mod">
          <ac:chgData name="Fabrice PIPART" userId="f595b7cb-47b8-4a43-85dc-aa1274715422" providerId="ADAL" clId="{EFEEEEF9-8CEB-744D-B81C-6B914683AABB}" dt="2022-09-08T07:58:11.806" v="1659" actId="14100"/>
          <ac:cxnSpMkLst>
            <pc:docMk/>
            <pc:sldMk cId="1768799507" sldId="432"/>
            <ac:cxnSpMk id="26" creationId="{66F9860E-0FAF-4FA4-825C-44AF6B2AADFD}"/>
          </ac:cxnSpMkLst>
        </pc:cxnChg>
        <pc:cxnChg chg="mod">
          <ac:chgData name="Fabrice PIPART" userId="f595b7cb-47b8-4a43-85dc-aa1274715422" providerId="ADAL" clId="{EFEEEEF9-8CEB-744D-B81C-6B914683AABB}" dt="2022-09-08T07:58:21.781" v="1661" actId="14100"/>
          <ac:cxnSpMkLst>
            <pc:docMk/>
            <pc:sldMk cId="1768799507" sldId="432"/>
            <ac:cxnSpMk id="32" creationId="{759F63D0-6370-404D-B3FD-0F6AA218F77D}"/>
          </ac:cxnSpMkLst>
        </pc:cxnChg>
        <pc:cxnChg chg="mod">
          <ac:chgData name="Fabrice PIPART" userId="f595b7cb-47b8-4a43-85dc-aa1274715422" providerId="ADAL" clId="{EFEEEEF9-8CEB-744D-B81C-6B914683AABB}" dt="2022-09-08T07:58:32.677" v="1663" actId="1076"/>
          <ac:cxnSpMkLst>
            <pc:docMk/>
            <pc:sldMk cId="1768799507" sldId="432"/>
            <ac:cxnSpMk id="35" creationId="{84E86AB4-1957-406C-A538-1F11E0FE9A1F}"/>
          </ac:cxnSpMkLst>
        </pc:cxnChg>
        <pc:cxnChg chg="mod">
          <ac:chgData name="Fabrice PIPART" userId="f595b7cb-47b8-4a43-85dc-aa1274715422" providerId="ADAL" clId="{EFEEEEF9-8CEB-744D-B81C-6B914683AABB}" dt="2022-09-08T07:58:56.541" v="1668" actId="1076"/>
          <ac:cxnSpMkLst>
            <pc:docMk/>
            <pc:sldMk cId="1768799507" sldId="432"/>
            <ac:cxnSpMk id="39" creationId="{902DA7BC-0C26-45F9-B05D-47AD618F97B0}"/>
          </ac:cxnSpMkLst>
        </pc:cxnChg>
        <pc:cxnChg chg="mod">
          <ac:chgData name="Fabrice PIPART" userId="f595b7cb-47b8-4a43-85dc-aa1274715422" providerId="ADAL" clId="{EFEEEEF9-8CEB-744D-B81C-6B914683AABB}" dt="2022-09-08T07:59:15.231" v="1670" actId="14100"/>
          <ac:cxnSpMkLst>
            <pc:docMk/>
            <pc:sldMk cId="1768799507" sldId="432"/>
            <ac:cxnSpMk id="41" creationId="{9C246AC5-2A8E-4158-AFA7-6CC9303A76B6}"/>
          </ac:cxnSpMkLst>
        </pc:cxnChg>
        <pc:cxnChg chg="mod">
          <ac:chgData name="Fabrice PIPART" userId="f595b7cb-47b8-4a43-85dc-aa1274715422" providerId="ADAL" clId="{EFEEEEF9-8CEB-744D-B81C-6B914683AABB}" dt="2022-09-08T11:51:19.135" v="1757" actId="1076"/>
          <ac:cxnSpMkLst>
            <pc:docMk/>
            <pc:sldMk cId="1768799507" sldId="432"/>
            <ac:cxnSpMk id="44" creationId="{9D5C72D5-FD14-CA57-D55F-E5D4209A6D26}"/>
          </ac:cxnSpMkLst>
        </pc:cxnChg>
        <pc:cxnChg chg="mod">
          <ac:chgData name="Fabrice PIPART" userId="f595b7cb-47b8-4a43-85dc-aa1274715422" providerId="ADAL" clId="{EFEEEEF9-8CEB-744D-B81C-6B914683AABB}" dt="2022-09-08T07:58:26.745" v="1662" actId="1076"/>
          <ac:cxnSpMkLst>
            <pc:docMk/>
            <pc:sldMk cId="1768799507" sldId="432"/>
            <ac:cxnSpMk id="50" creationId="{DE59186D-C96C-4BCB-89EF-27B08D298B68}"/>
          </ac:cxnSpMkLst>
        </pc:cxnChg>
        <pc:cxnChg chg="mod">
          <ac:chgData name="Fabrice PIPART" userId="f595b7cb-47b8-4a43-85dc-aa1274715422" providerId="ADAL" clId="{EFEEEEF9-8CEB-744D-B81C-6B914683AABB}" dt="2022-09-08T11:51:26.732" v="1758" actId="1076"/>
          <ac:cxnSpMkLst>
            <pc:docMk/>
            <pc:sldMk cId="1768799507" sldId="432"/>
            <ac:cxnSpMk id="51" creationId="{70A31CD3-408A-112B-A27C-ADFAEEA472D9}"/>
          </ac:cxnSpMkLst>
        </pc:cxnChg>
        <pc:cxnChg chg="mod">
          <ac:chgData name="Fabrice PIPART" userId="f595b7cb-47b8-4a43-85dc-aa1274715422" providerId="ADAL" clId="{EFEEEEF9-8CEB-744D-B81C-6B914683AABB}" dt="2022-09-08T08:00:18.591" v="1676" actId="20577"/>
          <ac:cxnSpMkLst>
            <pc:docMk/>
            <pc:sldMk cId="1768799507" sldId="432"/>
            <ac:cxnSpMk id="54" creationId="{87267FE5-BE25-F2F8-34BF-13A9E5651438}"/>
          </ac:cxnSpMkLst>
        </pc:cxnChg>
        <pc:cxnChg chg="mod">
          <ac:chgData name="Fabrice PIPART" userId="f595b7cb-47b8-4a43-85dc-aa1274715422" providerId="ADAL" clId="{EFEEEEF9-8CEB-744D-B81C-6B914683AABB}" dt="2022-09-08T12:01:05.561" v="1891" actId="14100"/>
          <ac:cxnSpMkLst>
            <pc:docMk/>
            <pc:sldMk cId="1768799507" sldId="432"/>
            <ac:cxnSpMk id="77" creationId="{973728A8-76FF-72BD-1B7C-B8E7A1DF088D}"/>
          </ac:cxnSpMkLst>
        </pc:cxnChg>
      </pc:sldChg>
      <pc:sldChg chg="addSp delSp modSp mod setBg">
        <pc:chgData name="Fabrice PIPART" userId="f595b7cb-47b8-4a43-85dc-aa1274715422" providerId="ADAL" clId="{EFEEEEF9-8CEB-744D-B81C-6B914683AABB}" dt="2022-09-23T07:12:56.867" v="13919" actId="16480"/>
        <pc:sldMkLst>
          <pc:docMk/>
          <pc:sldMk cId="300694629" sldId="627"/>
        </pc:sldMkLst>
        <pc:spChg chg="add mod">
          <ac:chgData name="Fabrice PIPART" userId="f595b7cb-47b8-4a43-85dc-aa1274715422" providerId="ADAL" clId="{EFEEEEF9-8CEB-744D-B81C-6B914683AABB}" dt="2022-09-21T08:02:41.828" v="8855" actId="20577"/>
          <ac:spMkLst>
            <pc:docMk/>
            <pc:sldMk cId="300694629" sldId="627"/>
            <ac:spMk id="5" creationId="{510404CD-24EC-D355-8D63-42416F7BEE2B}"/>
          </ac:spMkLst>
        </pc:spChg>
        <pc:spChg chg="del mod">
          <ac:chgData name="Fabrice PIPART" userId="f595b7cb-47b8-4a43-85dc-aa1274715422" providerId="ADAL" clId="{EFEEEEF9-8CEB-744D-B81C-6B914683AABB}" dt="2022-09-12T09:42:08.888" v="2794" actId="478"/>
          <ac:spMkLst>
            <pc:docMk/>
            <pc:sldMk cId="300694629" sldId="627"/>
            <ac:spMk id="8" creationId="{AF61A60A-0B27-E377-C8C6-A611A9793229}"/>
          </ac:spMkLst>
        </pc:spChg>
        <pc:spChg chg="add mod">
          <ac:chgData name="Fabrice PIPART" userId="f595b7cb-47b8-4a43-85dc-aa1274715422" providerId="ADAL" clId="{EFEEEEF9-8CEB-744D-B81C-6B914683AABB}" dt="2022-09-08T14:51:35.210" v="2264" actId="20577"/>
          <ac:spMkLst>
            <pc:docMk/>
            <pc:sldMk cId="300694629" sldId="627"/>
            <ac:spMk id="9" creationId="{E7351F36-4EED-1037-4378-7898AC1D50C2}"/>
          </ac:spMkLst>
        </pc:spChg>
        <pc:spChg chg="del mod">
          <ac:chgData name="Fabrice PIPART" userId="f595b7cb-47b8-4a43-85dc-aa1274715422" providerId="ADAL" clId="{EFEEEEF9-8CEB-744D-B81C-6B914683AABB}" dt="2022-09-08T14:51:37.602" v="2265" actId="478"/>
          <ac:spMkLst>
            <pc:docMk/>
            <pc:sldMk cId="300694629" sldId="627"/>
            <ac:spMk id="12" creationId="{1E4E93E0-FBFB-4D23-9FA7-0B5C69CFA1BB}"/>
          </ac:spMkLst>
        </pc:spChg>
        <pc:spChg chg="mod">
          <ac:chgData name="Fabrice PIPART" userId="f595b7cb-47b8-4a43-85dc-aa1274715422" providerId="ADAL" clId="{EFEEEEF9-8CEB-744D-B81C-6B914683AABB}" dt="2022-09-21T08:04:33.951" v="8872" actId="1076"/>
          <ac:spMkLst>
            <pc:docMk/>
            <pc:sldMk cId="300694629" sldId="627"/>
            <ac:spMk id="15" creationId="{DED649C3-BBA9-4CBE-8788-A8BAA8DD92CC}"/>
          </ac:spMkLst>
        </pc:spChg>
        <pc:spChg chg="mod">
          <ac:chgData name="Fabrice PIPART" userId="f595b7cb-47b8-4a43-85dc-aa1274715422" providerId="ADAL" clId="{EFEEEEF9-8CEB-744D-B81C-6B914683AABB}" dt="2022-09-21T08:04:33.951" v="8872" actId="1076"/>
          <ac:spMkLst>
            <pc:docMk/>
            <pc:sldMk cId="300694629" sldId="627"/>
            <ac:spMk id="16" creationId="{EB51E2C0-5C31-4391-BC1E-CDA14FB43A15}"/>
          </ac:spMkLst>
        </pc:spChg>
        <pc:spChg chg="mod">
          <ac:chgData name="Fabrice PIPART" userId="f595b7cb-47b8-4a43-85dc-aa1274715422" providerId="ADAL" clId="{EFEEEEF9-8CEB-744D-B81C-6B914683AABB}" dt="2022-09-21T08:04:33.951" v="8872" actId="1076"/>
          <ac:spMkLst>
            <pc:docMk/>
            <pc:sldMk cId="300694629" sldId="627"/>
            <ac:spMk id="19" creationId="{42F91E5C-6B10-444E-9B00-0815A7CE6495}"/>
          </ac:spMkLst>
        </pc:spChg>
        <pc:spChg chg="mod">
          <ac:chgData name="Fabrice PIPART" userId="f595b7cb-47b8-4a43-85dc-aa1274715422" providerId="ADAL" clId="{EFEEEEF9-8CEB-744D-B81C-6B914683AABB}" dt="2022-09-21T08:04:33.951" v="8872" actId="1076"/>
          <ac:spMkLst>
            <pc:docMk/>
            <pc:sldMk cId="300694629" sldId="627"/>
            <ac:spMk id="20" creationId="{FB94F098-0B48-47D5-8B39-063CAE40FE29}"/>
          </ac:spMkLst>
        </pc:spChg>
        <pc:spChg chg="mod">
          <ac:chgData name="Fabrice PIPART" userId="f595b7cb-47b8-4a43-85dc-aa1274715422" providerId="ADAL" clId="{EFEEEEF9-8CEB-744D-B81C-6B914683AABB}" dt="2022-09-21T08:04:33.951" v="8872" actId="1076"/>
          <ac:spMkLst>
            <pc:docMk/>
            <pc:sldMk cId="300694629" sldId="627"/>
            <ac:spMk id="21" creationId="{441789CC-D025-4D38-B7EB-5D3E50327D07}"/>
          </ac:spMkLst>
        </pc:spChg>
        <pc:spChg chg="mod">
          <ac:chgData name="Fabrice PIPART" userId="f595b7cb-47b8-4a43-85dc-aa1274715422" providerId="ADAL" clId="{EFEEEEF9-8CEB-744D-B81C-6B914683AABB}" dt="2022-09-21T08:04:33.951" v="8872" actId="1076"/>
          <ac:spMkLst>
            <pc:docMk/>
            <pc:sldMk cId="300694629" sldId="627"/>
            <ac:spMk id="22" creationId="{24C2C4FA-BD40-4211-B742-6B35FA669DB8}"/>
          </ac:spMkLst>
        </pc:spChg>
        <pc:spChg chg="mod">
          <ac:chgData name="Fabrice PIPART" userId="f595b7cb-47b8-4a43-85dc-aa1274715422" providerId="ADAL" clId="{EFEEEEF9-8CEB-744D-B81C-6B914683AABB}" dt="2022-09-21T08:04:33.951" v="8872" actId="1076"/>
          <ac:spMkLst>
            <pc:docMk/>
            <pc:sldMk cId="300694629" sldId="627"/>
            <ac:spMk id="23" creationId="{19F5A280-3852-4E8A-B894-69D2C3B92FA6}"/>
          </ac:spMkLst>
        </pc:spChg>
        <pc:spChg chg="mod">
          <ac:chgData name="Fabrice PIPART" userId="f595b7cb-47b8-4a43-85dc-aa1274715422" providerId="ADAL" clId="{EFEEEEF9-8CEB-744D-B81C-6B914683AABB}" dt="2022-09-21T08:04:33.951" v="8872" actId="1076"/>
          <ac:spMkLst>
            <pc:docMk/>
            <pc:sldMk cId="300694629" sldId="627"/>
            <ac:spMk id="24" creationId="{91C45648-0426-4973-B778-A99C0D0823E8}"/>
          </ac:spMkLst>
        </pc:spChg>
        <pc:spChg chg="mod">
          <ac:chgData name="Fabrice PIPART" userId="f595b7cb-47b8-4a43-85dc-aa1274715422" providerId="ADAL" clId="{EFEEEEF9-8CEB-744D-B81C-6B914683AABB}" dt="2022-09-21T08:03:45.572" v="8860" actId="14100"/>
          <ac:spMkLst>
            <pc:docMk/>
            <pc:sldMk cId="300694629" sldId="627"/>
            <ac:spMk id="28" creationId="{08EB636F-72B4-4EB7-9C02-19E8B3BB97D0}"/>
          </ac:spMkLst>
        </pc:spChg>
        <pc:spChg chg="mod">
          <ac:chgData name="Fabrice PIPART" userId="f595b7cb-47b8-4a43-85dc-aa1274715422" providerId="ADAL" clId="{EFEEEEF9-8CEB-744D-B81C-6B914683AABB}" dt="2022-09-21T08:03:45.572" v="8860" actId="14100"/>
          <ac:spMkLst>
            <pc:docMk/>
            <pc:sldMk cId="300694629" sldId="627"/>
            <ac:spMk id="29" creationId="{C0B87798-3245-439E-A710-DE790368D027}"/>
          </ac:spMkLst>
        </pc:spChg>
        <pc:spChg chg="mod">
          <ac:chgData name="Fabrice PIPART" userId="f595b7cb-47b8-4a43-85dc-aa1274715422" providerId="ADAL" clId="{EFEEEEF9-8CEB-744D-B81C-6B914683AABB}" dt="2022-09-21T08:03:45.572" v="8860" actId="14100"/>
          <ac:spMkLst>
            <pc:docMk/>
            <pc:sldMk cId="300694629" sldId="627"/>
            <ac:spMk id="30" creationId="{73B66A85-B3AA-4A87-A7E1-F2B015C236B7}"/>
          </ac:spMkLst>
        </pc:spChg>
        <pc:spChg chg="mod">
          <ac:chgData name="Fabrice PIPART" userId="f595b7cb-47b8-4a43-85dc-aa1274715422" providerId="ADAL" clId="{EFEEEEF9-8CEB-744D-B81C-6B914683AABB}" dt="2022-09-21T08:03:45.572" v="8860" actId="14100"/>
          <ac:spMkLst>
            <pc:docMk/>
            <pc:sldMk cId="300694629" sldId="627"/>
            <ac:spMk id="31" creationId="{07A3B820-4494-4711-9D2C-49718B39C31D}"/>
          </ac:spMkLst>
        </pc:spChg>
        <pc:spChg chg="mod">
          <ac:chgData name="Fabrice PIPART" userId="f595b7cb-47b8-4a43-85dc-aa1274715422" providerId="ADAL" clId="{EFEEEEF9-8CEB-744D-B81C-6B914683AABB}" dt="2022-09-21T08:03:45.572" v="8860" actId="14100"/>
          <ac:spMkLst>
            <pc:docMk/>
            <pc:sldMk cId="300694629" sldId="627"/>
            <ac:spMk id="32" creationId="{2680AF45-7241-48DC-B73B-18E5C2701148}"/>
          </ac:spMkLst>
        </pc:spChg>
        <pc:grpChg chg="mod">
          <ac:chgData name="Fabrice PIPART" userId="f595b7cb-47b8-4a43-85dc-aa1274715422" providerId="ADAL" clId="{EFEEEEF9-8CEB-744D-B81C-6B914683AABB}" dt="2022-09-21T08:02:51.595" v="8856" actId="14100"/>
          <ac:grpSpMkLst>
            <pc:docMk/>
            <pc:sldMk cId="300694629" sldId="627"/>
            <ac:grpSpMk id="4" creationId="{F7643231-9BE4-454E-A4BF-D346DC85BDFF}"/>
          </ac:grpSpMkLst>
        </pc:grpChg>
        <pc:grpChg chg="del">
          <ac:chgData name="Fabrice PIPART" userId="f595b7cb-47b8-4a43-85dc-aa1274715422" providerId="ADAL" clId="{EFEEEEF9-8CEB-744D-B81C-6B914683AABB}" dt="2022-09-14T15:52:36.348" v="6509" actId="478"/>
          <ac:grpSpMkLst>
            <pc:docMk/>
            <pc:sldMk cId="300694629" sldId="627"/>
            <ac:grpSpMk id="5" creationId="{CA7263AB-94DB-0275-A3C1-54ADE8B5EFB4}"/>
          </ac:grpSpMkLst>
        </pc:grpChg>
        <pc:grpChg chg="mod">
          <ac:chgData name="Fabrice PIPART" userId="f595b7cb-47b8-4a43-85dc-aa1274715422" providerId="ADAL" clId="{EFEEEEF9-8CEB-744D-B81C-6B914683AABB}" dt="2022-09-21T08:04:33.951" v="8872" actId="1076"/>
          <ac:grpSpMkLst>
            <pc:docMk/>
            <pc:sldMk cId="300694629" sldId="627"/>
            <ac:grpSpMk id="13" creationId="{D86C16A5-80EE-44FC-A80D-276B187814A7}"/>
          </ac:grpSpMkLst>
        </pc:grpChg>
        <pc:grpChg chg="mod">
          <ac:chgData name="Fabrice PIPART" userId="f595b7cb-47b8-4a43-85dc-aa1274715422" providerId="ADAL" clId="{EFEEEEF9-8CEB-744D-B81C-6B914683AABB}" dt="2022-09-21T08:04:33.951" v="8872" actId="1076"/>
          <ac:grpSpMkLst>
            <pc:docMk/>
            <pc:sldMk cId="300694629" sldId="627"/>
            <ac:grpSpMk id="14" creationId="{410B202F-2869-43CE-8F82-17CE60536A6F}"/>
          </ac:grpSpMkLst>
        </pc:grpChg>
        <pc:grpChg chg="mod">
          <ac:chgData name="Fabrice PIPART" userId="f595b7cb-47b8-4a43-85dc-aa1274715422" providerId="ADAL" clId="{EFEEEEF9-8CEB-744D-B81C-6B914683AABB}" dt="2022-09-21T08:04:33.951" v="8872" actId="1076"/>
          <ac:grpSpMkLst>
            <pc:docMk/>
            <pc:sldMk cId="300694629" sldId="627"/>
            <ac:grpSpMk id="18" creationId="{CB5BEF9E-A949-482E-892F-5E3151B14414}"/>
          </ac:grpSpMkLst>
        </pc:grpChg>
        <pc:grpChg chg="mod">
          <ac:chgData name="Fabrice PIPART" userId="f595b7cb-47b8-4a43-85dc-aa1274715422" providerId="ADAL" clId="{EFEEEEF9-8CEB-744D-B81C-6B914683AABB}" dt="2022-09-21T08:03:45.572" v="8860" actId="14100"/>
          <ac:grpSpMkLst>
            <pc:docMk/>
            <pc:sldMk cId="300694629" sldId="627"/>
            <ac:grpSpMk id="25" creationId="{123C4D32-6235-46C7-ACF0-4228D93AEDB4}"/>
          </ac:grpSpMkLst>
        </pc:grpChg>
        <pc:grpChg chg="mod">
          <ac:chgData name="Fabrice PIPART" userId="f595b7cb-47b8-4a43-85dc-aa1274715422" providerId="ADAL" clId="{EFEEEEF9-8CEB-744D-B81C-6B914683AABB}" dt="2022-09-21T08:03:45.572" v="8860" actId="14100"/>
          <ac:grpSpMkLst>
            <pc:docMk/>
            <pc:sldMk cId="300694629" sldId="627"/>
            <ac:grpSpMk id="27" creationId="{63A3F19A-889C-4EF9-9C4A-22B1D3EE1A5B}"/>
          </ac:grpSpMkLst>
        </pc:grpChg>
        <pc:grpChg chg="mod">
          <ac:chgData name="Fabrice PIPART" userId="f595b7cb-47b8-4a43-85dc-aa1274715422" providerId="ADAL" clId="{EFEEEEF9-8CEB-744D-B81C-6B914683AABB}" dt="2022-09-23T07:12:43.535" v="13917" actId="1076"/>
          <ac:grpSpMkLst>
            <pc:docMk/>
            <pc:sldMk cId="300694629" sldId="627"/>
            <ac:grpSpMk id="35" creationId="{FA2B7BC7-2DEC-4E2D-9E9D-0C1263F6F4F6}"/>
          </ac:grpSpMkLst>
        </pc:grpChg>
        <pc:picChg chg="add del mod">
          <ac:chgData name="Fabrice PIPART" userId="f595b7cb-47b8-4a43-85dc-aa1274715422" providerId="ADAL" clId="{EFEEEEF9-8CEB-744D-B81C-6B914683AABB}" dt="2022-09-12T09:42:06.914" v="2793" actId="478"/>
          <ac:picMkLst>
            <pc:docMk/>
            <pc:sldMk cId="300694629" sldId="627"/>
            <ac:picMk id="10" creationId="{9DE2DC89-94D1-D4A6-3999-6432010F4502}"/>
          </ac:picMkLst>
        </pc:picChg>
        <pc:picChg chg="add del mod">
          <ac:chgData name="Fabrice PIPART" userId="f595b7cb-47b8-4a43-85dc-aa1274715422" providerId="ADAL" clId="{EFEEEEF9-8CEB-744D-B81C-6B914683AABB}" dt="2022-09-14T15:52:36.348" v="6509" actId="478"/>
          <ac:picMkLst>
            <pc:docMk/>
            <pc:sldMk cId="300694629" sldId="627"/>
            <ac:picMk id="11" creationId="{E37951C0-DCC8-6B47-989D-E4C327DAC8A4}"/>
          </ac:picMkLst>
        </pc:picChg>
        <pc:picChg chg="mod">
          <ac:chgData name="Fabrice PIPART" userId="f595b7cb-47b8-4a43-85dc-aa1274715422" providerId="ADAL" clId="{EFEEEEF9-8CEB-744D-B81C-6B914683AABB}" dt="2022-09-21T08:04:33.951" v="8872" actId="1076"/>
          <ac:picMkLst>
            <pc:docMk/>
            <pc:sldMk cId="300694629" sldId="627"/>
            <ac:picMk id="17" creationId="{D2071081-3856-4510-87E8-22443C809361}"/>
          </ac:picMkLst>
        </pc:picChg>
        <pc:picChg chg="mod">
          <ac:chgData name="Fabrice PIPART" userId="f595b7cb-47b8-4a43-85dc-aa1274715422" providerId="ADAL" clId="{EFEEEEF9-8CEB-744D-B81C-6B914683AABB}" dt="2022-09-21T08:03:45.572" v="8860" actId="14100"/>
          <ac:picMkLst>
            <pc:docMk/>
            <pc:sldMk cId="300694629" sldId="627"/>
            <ac:picMk id="26" creationId="{12795E40-8B9A-4B97-8FC0-971C103F53AA}"/>
          </ac:picMkLst>
        </pc:picChg>
        <pc:picChg chg="add mod">
          <ac:chgData name="Fabrice PIPART" userId="f595b7cb-47b8-4a43-85dc-aa1274715422" providerId="ADAL" clId="{EFEEEEF9-8CEB-744D-B81C-6B914683AABB}" dt="2022-09-14T15:52:42.812" v="6510"/>
          <ac:picMkLst>
            <pc:docMk/>
            <pc:sldMk cId="300694629" sldId="627"/>
            <ac:picMk id="33" creationId="{52D6C31C-E1A0-DD50-B6D5-2D4CE9A3AD24}"/>
          </ac:picMkLst>
        </pc:picChg>
        <pc:picChg chg="mod">
          <ac:chgData name="Fabrice PIPART" userId="f595b7cb-47b8-4a43-85dc-aa1274715422" providerId="ADAL" clId="{EFEEEEF9-8CEB-744D-B81C-6B914683AABB}" dt="2022-09-21T08:03:55.618" v="8863" actId="1076"/>
          <ac:picMkLst>
            <pc:docMk/>
            <pc:sldMk cId="300694629" sldId="627"/>
            <ac:picMk id="34" creationId="{6862D02A-5093-4D3D-9092-45A59AEBA230}"/>
          </ac:picMkLst>
        </pc:picChg>
        <pc:picChg chg="mod">
          <ac:chgData name="Fabrice PIPART" userId="f595b7cb-47b8-4a43-85dc-aa1274715422" providerId="ADAL" clId="{EFEEEEF9-8CEB-744D-B81C-6B914683AABB}" dt="2022-09-23T07:12:56.867" v="13919" actId="16480"/>
          <ac:picMkLst>
            <pc:docMk/>
            <pc:sldMk cId="300694629" sldId="627"/>
            <ac:picMk id="36" creationId="{90E99B23-315C-4FDC-A208-1A59DFA08062}"/>
          </ac:picMkLst>
        </pc:picChg>
      </pc:sldChg>
      <pc:sldChg chg="modSp mod">
        <pc:chgData name="Fabrice PIPART" userId="f595b7cb-47b8-4a43-85dc-aa1274715422" providerId="ADAL" clId="{EFEEEEF9-8CEB-744D-B81C-6B914683AABB}" dt="2022-09-20T12:24:20.430" v="6869" actId="948"/>
        <pc:sldMkLst>
          <pc:docMk/>
          <pc:sldMk cId="3349005584" sldId="629"/>
        </pc:sldMkLst>
        <pc:spChg chg="mod">
          <ac:chgData name="Fabrice PIPART" userId="f595b7cb-47b8-4a43-85dc-aa1274715422" providerId="ADAL" clId="{EFEEEEF9-8CEB-744D-B81C-6B914683AABB}" dt="2022-09-20T12:24:20.430" v="6869" actId="948"/>
          <ac:spMkLst>
            <pc:docMk/>
            <pc:sldMk cId="3349005584" sldId="629"/>
            <ac:spMk id="4" creationId="{91509687-4626-CED3-2E95-625F691E5BC8}"/>
          </ac:spMkLst>
        </pc:spChg>
      </pc:sldChg>
      <pc:sldChg chg="modSp mod">
        <pc:chgData name="Fabrice PIPART" userId="f595b7cb-47b8-4a43-85dc-aa1274715422" providerId="ADAL" clId="{EFEEEEF9-8CEB-744D-B81C-6B914683AABB}" dt="2022-09-22T13:01:57.003" v="13353" actId="20577"/>
        <pc:sldMkLst>
          <pc:docMk/>
          <pc:sldMk cId="1819928932" sldId="630"/>
        </pc:sldMkLst>
        <pc:spChg chg="mod">
          <ac:chgData name="Fabrice PIPART" userId="f595b7cb-47b8-4a43-85dc-aa1274715422" providerId="ADAL" clId="{EFEEEEF9-8CEB-744D-B81C-6B914683AABB}" dt="2022-09-22T13:01:57.003" v="13353" actId="20577"/>
          <ac:spMkLst>
            <pc:docMk/>
            <pc:sldMk cId="1819928932" sldId="630"/>
            <ac:spMk id="3" creationId="{008E5284-9CC4-2556-5D66-290E54628B4A}"/>
          </ac:spMkLst>
        </pc:spChg>
      </pc:sldChg>
      <pc:sldChg chg="addSp delSp modSp mod delAnim modAnim">
        <pc:chgData name="Fabrice PIPART" userId="f595b7cb-47b8-4a43-85dc-aa1274715422" providerId="ADAL" clId="{EFEEEEF9-8CEB-744D-B81C-6B914683AABB}" dt="2022-09-25T12:34:48.476" v="14168" actId="21"/>
        <pc:sldMkLst>
          <pc:docMk/>
          <pc:sldMk cId="2964714582" sldId="631"/>
        </pc:sldMkLst>
        <pc:spChg chg="mod">
          <ac:chgData name="Fabrice PIPART" userId="f595b7cb-47b8-4a43-85dc-aa1274715422" providerId="ADAL" clId="{EFEEEEF9-8CEB-744D-B81C-6B914683AABB}" dt="2022-09-23T13:57:00.928" v="14075" actId="14100"/>
          <ac:spMkLst>
            <pc:docMk/>
            <pc:sldMk cId="2964714582" sldId="631"/>
            <ac:spMk id="2" creationId="{6B332DF7-0449-A97B-A43E-1159CA75D9B6}"/>
          </ac:spMkLst>
        </pc:spChg>
        <pc:spChg chg="mod">
          <ac:chgData name="Fabrice PIPART" userId="f595b7cb-47b8-4a43-85dc-aa1274715422" providerId="ADAL" clId="{EFEEEEF9-8CEB-744D-B81C-6B914683AABB}" dt="2022-09-23T13:57:39.252" v="14137" actId="20577"/>
          <ac:spMkLst>
            <pc:docMk/>
            <pc:sldMk cId="2964714582" sldId="631"/>
            <ac:spMk id="3" creationId="{008E5284-9CC4-2556-5D66-290E54628B4A}"/>
          </ac:spMkLst>
        </pc:spChg>
        <pc:picChg chg="add del mod">
          <ac:chgData name="Fabrice PIPART" userId="f595b7cb-47b8-4a43-85dc-aa1274715422" providerId="ADAL" clId="{EFEEEEF9-8CEB-744D-B81C-6B914683AABB}" dt="2022-09-25T12:34:48.476" v="14168" actId="21"/>
          <ac:picMkLst>
            <pc:docMk/>
            <pc:sldMk cId="2964714582" sldId="631"/>
            <ac:picMk id="4" creationId="{2071CDA2-6010-4948-B4D9-0DD07D640BDC}"/>
          </ac:picMkLst>
        </pc:picChg>
      </pc:sldChg>
      <pc:sldChg chg="addSp delSp modSp mod modAnim">
        <pc:chgData name="Fabrice PIPART" userId="f595b7cb-47b8-4a43-85dc-aa1274715422" providerId="ADAL" clId="{EFEEEEF9-8CEB-744D-B81C-6B914683AABB}" dt="2022-09-20T13:07:19.068" v="7184" actId="478"/>
        <pc:sldMkLst>
          <pc:docMk/>
          <pc:sldMk cId="400706449" sldId="633"/>
        </pc:sldMkLst>
        <pc:spChg chg="del">
          <ac:chgData name="Fabrice PIPART" userId="f595b7cb-47b8-4a43-85dc-aa1274715422" providerId="ADAL" clId="{EFEEEEF9-8CEB-744D-B81C-6B914683AABB}" dt="2022-09-20T13:07:19.068" v="7184" actId="478"/>
          <ac:spMkLst>
            <pc:docMk/>
            <pc:sldMk cId="400706449" sldId="633"/>
            <ac:spMk id="7" creationId="{ABE01C36-E0BA-B03C-BC85-E24186C74620}"/>
          </ac:spMkLst>
        </pc:spChg>
        <pc:spChg chg="del">
          <ac:chgData name="Fabrice PIPART" userId="f595b7cb-47b8-4a43-85dc-aa1274715422" providerId="ADAL" clId="{EFEEEEF9-8CEB-744D-B81C-6B914683AABB}" dt="2022-09-20T13:07:19.068" v="7184" actId="478"/>
          <ac:spMkLst>
            <pc:docMk/>
            <pc:sldMk cId="400706449" sldId="633"/>
            <ac:spMk id="8" creationId="{A5211306-C71C-91C2-81B4-E649CA34C5B0}"/>
          </ac:spMkLst>
        </pc:spChg>
        <pc:spChg chg="add mod">
          <ac:chgData name="Fabrice PIPART" userId="f595b7cb-47b8-4a43-85dc-aa1274715422" providerId="ADAL" clId="{EFEEEEF9-8CEB-744D-B81C-6B914683AABB}" dt="2022-09-08T14:50:13.857" v="2243" actId="20577"/>
          <ac:spMkLst>
            <pc:docMk/>
            <pc:sldMk cId="400706449" sldId="633"/>
            <ac:spMk id="16" creationId="{68813F2F-CDCB-A294-EEC1-F92A2518A698}"/>
          </ac:spMkLst>
        </pc:spChg>
        <pc:spChg chg="add mod">
          <ac:chgData name="Fabrice PIPART" userId="f595b7cb-47b8-4a43-85dc-aa1274715422" providerId="ADAL" clId="{EFEEEEF9-8CEB-744D-B81C-6B914683AABB}" dt="2022-09-08T14:50:31.521" v="2247" actId="6549"/>
          <ac:spMkLst>
            <pc:docMk/>
            <pc:sldMk cId="400706449" sldId="633"/>
            <ac:spMk id="17" creationId="{127FE53D-3C9C-E2CE-B879-8BD3148ABEDF}"/>
          </ac:spMkLst>
        </pc:spChg>
        <pc:spChg chg="mod">
          <ac:chgData name="Fabrice PIPART" userId="f595b7cb-47b8-4a43-85dc-aa1274715422" providerId="ADAL" clId="{EFEEEEF9-8CEB-744D-B81C-6B914683AABB}" dt="2022-09-08T14:50:08.801" v="2241" actId="21"/>
          <ac:spMkLst>
            <pc:docMk/>
            <pc:sldMk cId="400706449" sldId="633"/>
            <ac:spMk id="39" creationId="{80023588-AFAC-455F-BF6A-F8CFAFEFEF71}"/>
          </ac:spMkLst>
        </pc:spChg>
        <pc:spChg chg="mod">
          <ac:chgData name="Fabrice PIPART" userId="f595b7cb-47b8-4a43-85dc-aa1274715422" providerId="ADAL" clId="{EFEEEEF9-8CEB-744D-B81C-6B914683AABB}" dt="2022-09-08T14:50:16.705" v="2244" actId="21"/>
          <ac:spMkLst>
            <pc:docMk/>
            <pc:sldMk cId="400706449" sldId="633"/>
            <ac:spMk id="40" creationId="{1CF2AEA2-8CE2-4961-9E85-08C03D9CD20A}"/>
          </ac:spMkLst>
        </pc:spChg>
        <pc:spChg chg="mod">
          <ac:chgData name="Fabrice PIPART" userId="f595b7cb-47b8-4a43-85dc-aa1274715422" providerId="ADAL" clId="{EFEEEEF9-8CEB-744D-B81C-6B914683AABB}" dt="2022-09-20T12:26:06.567" v="6897" actId="1076"/>
          <ac:spMkLst>
            <pc:docMk/>
            <pc:sldMk cId="400706449" sldId="633"/>
            <ac:spMk id="44" creationId="{AEB1BFF2-3F9B-4611-B0B6-799C1DE9C8E7}"/>
          </ac:spMkLst>
        </pc:spChg>
        <pc:spChg chg="mod">
          <ac:chgData name="Fabrice PIPART" userId="f595b7cb-47b8-4a43-85dc-aa1274715422" providerId="ADAL" clId="{EFEEEEF9-8CEB-744D-B81C-6B914683AABB}" dt="2022-09-20T12:25:57.819" v="6895" actId="1076"/>
          <ac:spMkLst>
            <pc:docMk/>
            <pc:sldMk cId="400706449" sldId="633"/>
            <ac:spMk id="46" creationId="{53F7D75A-91DC-4794-B550-74EBFA966972}"/>
          </ac:spMkLst>
        </pc:spChg>
        <pc:grpChg chg="del">
          <ac:chgData name="Fabrice PIPART" userId="f595b7cb-47b8-4a43-85dc-aa1274715422" providerId="ADAL" clId="{EFEEEEF9-8CEB-744D-B81C-6B914683AABB}" dt="2022-09-14T15:52:09.978" v="6504" actId="478"/>
          <ac:grpSpMkLst>
            <pc:docMk/>
            <pc:sldMk cId="400706449" sldId="633"/>
            <ac:grpSpMk id="15" creationId="{16FC6035-D6CC-803F-2FFA-76F0BFA77C59}"/>
          </ac:grpSpMkLst>
        </pc:grpChg>
        <pc:picChg chg="add mod">
          <ac:chgData name="Fabrice PIPART" userId="f595b7cb-47b8-4a43-85dc-aa1274715422" providerId="ADAL" clId="{EFEEEEF9-8CEB-744D-B81C-6B914683AABB}" dt="2022-09-20T12:27:21.308" v="6950" actId="1037"/>
          <ac:picMkLst>
            <pc:docMk/>
            <pc:sldMk cId="400706449" sldId="633"/>
            <ac:picMk id="18" creationId="{ADE64B91-A83C-CB37-43C8-20AD4F573B54}"/>
          </ac:picMkLst>
        </pc:picChg>
        <pc:picChg chg="add mod">
          <ac:chgData name="Fabrice PIPART" userId="f595b7cb-47b8-4a43-85dc-aa1274715422" providerId="ADAL" clId="{EFEEEEF9-8CEB-744D-B81C-6B914683AABB}" dt="2022-09-20T12:26:43.613" v="6924" actId="1038"/>
          <ac:picMkLst>
            <pc:docMk/>
            <pc:sldMk cId="400706449" sldId="633"/>
            <ac:picMk id="19" creationId="{ADDA3867-A425-F8D6-C4B5-FA3598E0B3B9}"/>
          </ac:picMkLst>
        </pc:picChg>
        <pc:picChg chg="mod">
          <ac:chgData name="Fabrice PIPART" userId="f595b7cb-47b8-4a43-85dc-aa1274715422" providerId="ADAL" clId="{EFEEEEF9-8CEB-744D-B81C-6B914683AABB}" dt="2022-09-20T12:27:28.333" v="6965" actId="1037"/>
          <ac:picMkLst>
            <pc:docMk/>
            <pc:sldMk cId="400706449" sldId="633"/>
            <ac:picMk id="36" creationId="{71C498ED-206F-461A-9B14-64E0D0C65A39}"/>
          </ac:picMkLst>
        </pc:picChg>
        <pc:picChg chg="mod">
          <ac:chgData name="Fabrice PIPART" userId="f595b7cb-47b8-4a43-85dc-aa1274715422" providerId="ADAL" clId="{EFEEEEF9-8CEB-744D-B81C-6B914683AABB}" dt="2022-09-08T10:56:38.246" v="1692" actId="1076"/>
          <ac:picMkLst>
            <pc:docMk/>
            <pc:sldMk cId="400706449" sldId="633"/>
            <ac:picMk id="45" creationId="{A683AE3B-51B1-4211-A8EE-DAF1F336DB18}"/>
          </ac:picMkLst>
        </pc:picChg>
        <pc:picChg chg="mod">
          <ac:chgData name="Fabrice PIPART" userId="f595b7cb-47b8-4a43-85dc-aa1274715422" providerId="ADAL" clId="{EFEEEEF9-8CEB-744D-B81C-6B914683AABB}" dt="2022-09-08T10:57:20.900" v="1720" actId="1076"/>
          <ac:picMkLst>
            <pc:docMk/>
            <pc:sldMk cId="400706449" sldId="633"/>
            <ac:picMk id="47" creationId="{6C0B150A-5174-436C-8166-AA867DAFA359}"/>
          </ac:picMkLst>
        </pc:picChg>
        <pc:picChg chg="mod">
          <ac:chgData name="Fabrice PIPART" userId="f595b7cb-47b8-4a43-85dc-aa1274715422" providerId="ADAL" clId="{EFEEEEF9-8CEB-744D-B81C-6B914683AABB}" dt="2022-09-20T12:26:43.613" v="6924" actId="1038"/>
          <ac:picMkLst>
            <pc:docMk/>
            <pc:sldMk cId="400706449" sldId="633"/>
            <ac:picMk id="48" creationId="{3F1E9FDA-221B-4B5E-A86F-B7A9394681FB}"/>
          </ac:picMkLst>
        </pc:picChg>
        <pc:picChg chg="mod">
          <ac:chgData name="Fabrice PIPART" userId="f595b7cb-47b8-4a43-85dc-aa1274715422" providerId="ADAL" clId="{EFEEEEF9-8CEB-744D-B81C-6B914683AABB}" dt="2022-09-20T12:25:42.226" v="6892" actId="1035"/>
          <ac:picMkLst>
            <pc:docMk/>
            <pc:sldMk cId="400706449" sldId="633"/>
            <ac:picMk id="49" creationId="{886D7B84-4CCF-4286-A554-4B1402909650}"/>
          </ac:picMkLst>
        </pc:picChg>
        <pc:picChg chg="mod">
          <ac:chgData name="Fabrice PIPART" userId="f595b7cb-47b8-4a43-85dc-aa1274715422" providerId="ADAL" clId="{EFEEEEF9-8CEB-744D-B81C-6B914683AABB}" dt="2022-09-20T12:27:19.016" v="6943" actId="1037"/>
          <ac:picMkLst>
            <pc:docMk/>
            <pc:sldMk cId="400706449" sldId="633"/>
            <ac:picMk id="52" creationId="{7D8187A0-50F1-4B22-A2B1-7AEBC6C3E397}"/>
          </ac:picMkLst>
        </pc:picChg>
        <pc:picChg chg="mod">
          <ac:chgData name="Fabrice PIPART" userId="f595b7cb-47b8-4a43-85dc-aa1274715422" providerId="ADAL" clId="{EFEEEEF9-8CEB-744D-B81C-6B914683AABB}" dt="2022-09-20T12:26:43.613" v="6924" actId="1038"/>
          <ac:picMkLst>
            <pc:docMk/>
            <pc:sldMk cId="400706449" sldId="633"/>
            <ac:picMk id="53" creationId="{88C17C14-4B64-4396-85D9-4AE2C1E013E2}"/>
          </ac:picMkLst>
        </pc:picChg>
        <pc:picChg chg="mod">
          <ac:chgData name="Fabrice PIPART" userId="f595b7cb-47b8-4a43-85dc-aa1274715422" providerId="ADAL" clId="{EFEEEEF9-8CEB-744D-B81C-6B914683AABB}" dt="2022-09-20T12:26:43.613" v="6924" actId="1038"/>
          <ac:picMkLst>
            <pc:docMk/>
            <pc:sldMk cId="400706449" sldId="633"/>
            <ac:picMk id="55" creationId="{9D17713D-B01C-440C-919C-7DEA3A741737}"/>
          </ac:picMkLst>
        </pc:picChg>
        <pc:picChg chg="mod">
          <ac:chgData name="Fabrice PIPART" userId="f595b7cb-47b8-4a43-85dc-aa1274715422" providerId="ADAL" clId="{EFEEEEF9-8CEB-744D-B81C-6B914683AABB}" dt="2022-09-20T12:27:14.116" v="6938" actId="1037"/>
          <ac:picMkLst>
            <pc:docMk/>
            <pc:sldMk cId="400706449" sldId="633"/>
            <ac:picMk id="62" creationId="{820A8D04-1B48-4C9B-ACB1-DAF18AA67C99}"/>
          </ac:picMkLst>
        </pc:picChg>
        <pc:picChg chg="del">
          <ac:chgData name="Fabrice PIPART" userId="f595b7cb-47b8-4a43-85dc-aa1274715422" providerId="ADAL" clId="{EFEEEEF9-8CEB-744D-B81C-6B914683AABB}" dt="2022-09-12T12:45:27.209" v="2954" actId="478"/>
          <ac:picMkLst>
            <pc:docMk/>
            <pc:sldMk cId="400706449" sldId="633"/>
            <ac:picMk id="1026" creationId="{38AD676F-BE25-D53E-BF0C-AF543BEDF5F6}"/>
          </ac:picMkLst>
        </pc:picChg>
        <pc:picChg chg="mod">
          <ac:chgData name="Fabrice PIPART" userId="f595b7cb-47b8-4a43-85dc-aa1274715422" providerId="ADAL" clId="{EFEEEEF9-8CEB-744D-B81C-6B914683AABB}" dt="2022-09-20T12:27:24.109" v="6960" actId="1037"/>
          <ac:picMkLst>
            <pc:docMk/>
            <pc:sldMk cId="400706449" sldId="633"/>
            <ac:picMk id="1032" creationId="{21E70298-C254-4364-954A-A527B867BB37}"/>
          </ac:picMkLst>
        </pc:picChg>
        <pc:picChg chg="add del">
          <ac:chgData name="Fabrice PIPART" userId="f595b7cb-47b8-4a43-85dc-aa1274715422" providerId="ADAL" clId="{EFEEEEF9-8CEB-744D-B81C-6B914683AABB}" dt="2022-09-12T12:42:51.236" v="2908" actId="478"/>
          <ac:picMkLst>
            <pc:docMk/>
            <pc:sldMk cId="400706449" sldId="633"/>
            <ac:picMk id="3074" creationId="{C7B01CB7-EA44-DC73-E628-DD8C0F31CD48}"/>
          </ac:picMkLst>
        </pc:picChg>
        <pc:picChg chg="add del">
          <ac:chgData name="Fabrice PIPART" userId="f595b7cb-47b8-4a43-85dc-aa1274715422" providerId="ADAL" clId="{EFEEEEF9-8CEB-744D-B81C-6B914683AABB}" dt="2022-09-12T12:43:04.472" v="2910" actId="478"/>
          <ac:picMkLst>
            <pc:docMk/>
            <pc:sldMk cId="400706449" sldId="633"/>
            <ac:picMk id="3076" creationId="{4EAD4DA6-1C7A-E6A9-FDC2-2E9FE379D283}"/>
          </ac:picMkLst>
        </pc:picChg>
        <pc:picChg chg="add del">
          <ac:chgData name="Fabrice PIPART" userId="f595b7cb-47b8-4a43-85dc-aa1274715422" providerId="ADAL" clId="{EFEEEEF9-8CEB-744D-B81C-6B914683AABB}" dt="2022-09-12T12:43:19.776" v="2912" actId="478"/>
          <ac:picMkLst>
            <pc:docMk/>
            <pc:sldMk cId="400706449" sldId="633"/>
            <ac:picMk id="3078" creationId="{6F651D2D-6130-E8CF-7356-BB9A808A1036}"/>
          </ac:picMkLst>
        </pc:picChg>
        <pc:picChg chg="add del">
          <ac:chgData name="Fabrice PIPART" userId="f595b7cb-47b8-4a43-85dc-aa1274715422" providerId="ADAL" clId="{EFEEEEF9-8CEB-744D-B81C-6B914683AABB}" dt="2022-09-12T12:43:28.290" v="2914" actId="478"/>
          <ac:picMkLst>
            <pc:docMk/>
            <pc:sldMk cId="400706449" sldId="633"/>
            <ac:picMk id="3080" creationId="{CB239F00-435E-23DC-EC65-3D15482D0707}"/>
          </ac:picMkLst>
        </pc:picChg>
        <pc:picChg chg="add del">
          <ac:chgData name="Fabrice PIPART" userId="f595b7cb-47b8-4a43-85dc-aa1274715422" providerId="ADAL" clId="{EFEEEEF9-8CEB-744D-B81C-6B914683AABB}" dt="2022-09-12T12:43:50.180" v="2916" actId="478"/>
          <ac:picMkLst>
            <pc:docMk/>
            <pc:sldMk cId="400706449" sldId="633"/>
            <ac:picMk id="3082" creationId="{F75C8876-444F-C56D-75BB-1D88BA37F55B}"/>
          </ac:picMkLst>
        </pc:picChg>
      </pc:sldChg>
      <pc:sldChg chg="modSp mod">
        <pc:chgData name="Fabrice PIPART" userId="f595b7cb-47b8-4a43-85dc-aa1274715422" providerId="ADAL" clId="{EFEEEEF9-8CEB-744D-B81C-6B914683AABB}" dt="2022-09-07T17:07:36.632" v="163" actId="6549"/>
        <pc:sldMkLst>
          <pc:docMk/>
          <pc:sldMk cId="2036186478" sldId="1739"/>
        </pc:sldMkLst>
        <pc:spChg chg="mod">
          <ac:chgData name="Fabrice PIPART" userId="f595b7cb-47b8-4a43-85dc-aa1274715422" providerId="ADAL" clId="{EFEEEEF9-8CEB-744D-B81C-6B914683AABB}" dt="2022-09-07T17:07:36.632" v="163" actId="6549"/>
          <ac:spMkLst>
            <pc:docMk/>
            <pc:sldMk cId="2036186478" sldId="1739"/>
            <ac:spMk id="19" creationId="{72BE2DE4-A9FC-D44A-BD8C-3E4273FEE9A3}"/>
          </ac:spMkLst>
        </pc:spChg>
      </pc:sldChg>
      <pc:sldChg chg="addSp delSp modSp mod setBg modAnim">
        <pc:chgData name="Fabrice PIPART" userId="f595b7cb-47b8-4a43-85dc-aa1274715422" providerId="ADAL" clId="{EFEEEEF9-8CEB-744D-B81C-6B914683AABB}" dt="2022-09-22T12:55:22.573" v="13291"/>
        <pc:sldMkLst>
          <pc:docMk/>
          <pc:sldMk cId="3099886153" sldId="1741"/>
        </pc:sldMkLst>
        <pc:spChg chg="add mod">
          <ac:chgData name="Fabrice PIPART" userId="f595b7cb-47b8-4a43-85dc-aa1274715422" providerId="ADAL" clId="{EFEEEEF9-8CEB-744D-B81C-6B914683AABB}" dt="2022-09-21T08:02:26.102" v="8827" actId="20577"/>
          <ac:spMkLst>
            <pc:docMk/>
            <pc:sldMk cId="3099886153" sldId="1741"/>
            <ac:spMk id="7" creationId="{3F53AAB4-AB1C-02CF-707C-01F7AE7B52FD}"/>
          </ac:spMkLst>
        </pc:spChg>
        <pc:spChg chg="del">
          <ac:chgData name="Fabrice PIPART" userId="f595b7cb-47b8-4a43-85dc-aa1274715422" providerId="ADAL" clId="{EFEEEEF9-8CEB-744D-B81C-6B914683AABB}" dt="2022-09-20T13:07:35.014" v="7188" actId="478"/>
          <ac:spMkLst>
            <pc:docMk/>
            <pc:sldMk cId="3099886153" sldId="1741"/>
            <ac:spMk id="7" creationId="{ABE01C36-E0BA-B03C-BC85-E24186C74620}"/>
          </ac:spMkLst>
        </pc:spChg>
        <pc:spChg chg="del">
          <ac:chgData name="Fabrice PIPART" userId="f595b7cb-47b8-4a43-85dc-aa1274715422" providerId="ADAL" clId="{EFEEEEF9-8CEB-744D-B81C-6B914683AABB}" dt="2022-09-20T13:07:35.014" v="7188" actId="478"/>
          <ac:spMkLst>
            <pc:docMk/>
            <pc:sldMk cId="3099886153" sldId="1741"/>
            <ac:spMk id="8" creationId="{A5211306-C71C-91C2-81B4-E649CA34C5B0}"/>
          </ac:spMkLst>
        </pc:spChg>
        <pc:spChg chg="add mod">
          <ac:chgData name="Fabrice PIPART" userId="f595b7cb-47b8-4a43-85dc-aa1274715422" providerId="ADAL" clId="{EFEEEEF9-8CEB-744D-B81C-6B914683AABB}" dt="2022-09-08T14:58:44.650" v="2282" actId="20577"/>
          <ac:spMkLst>
            <pc:docMk/>
            <pc:sldMk cId="3099886153" sldId="1741"/>
            <ac:spMk id="16" creationId="{CCB71F30-BA08-42E1-24A1-429A93327A8A}"/>
          </ac:spMkLst>
        </pc:spChg>
        <pc:spChg chg="del mod">
          <ac:chgData name="Fabrice PIPART" userId="f595b7cb-47b8-4a43-85dc-aa1274715422" providerId="ADAL" clId="{EFEEEEF9-8CEB-744D-B81C-6B914683AABB}" dt="2022-09-08T14:58:48.838" v="2284" actId="478"/>
          <ac:spMkLst>
            <pc:docMk/>
            <pc:sldMk cId="3099886153" sldId="1741"/>
            <ac:spMk id="50" creationId="{30A4E161-07E3-43D9-A45F-AD06EED22420}"/>
          </ac:spMkLst>
        </pc:spChg>
        <pc:grpChg chg="del">
          <ac:chgData name="Fabrice PIPART" userId="f595b7cb-47b8-4a43-85dc-aa1274715422" providerId="ADAL" clId="{EFEEEEF9-8CEB-744D-B81C-6B914683AABB}" dt="2022-09-14T15:52:25.864" v="6507" actId="478"/>
          <ac:grpSpMkLst>
            <pc:docMk/>
            <pc:sldMk cId="3099886153" sldId="1741"/>
            <ac:grpSpMk id="34" creationId="{89D6F871-CD94-F8AA-87E6-3297F36509C7}"/>
          </ac:grpSpMkLst>
        </pc:grpChg>
        <pc:picChg chg="mod">
          <ac:chgData name="Fabrice PIPART" userId="f595b7cb-47b8-4a43-85dc-aa1274715422" providerId="ADAL" clId="{EFEEEEF9-8CEB-744D-B81C-6B914683AABB}" dt="2022-09-14T15:52:29.668" v="6508" actId="1076"/>
          <ac:picMkLst>
            <pc:docMk/>
            <pc:sldMk cId="3099886153" sldId="1741"/>
            <ac:picMk id="15" creationId="{6691B3C8-543D-746A-A8EB-8D4C65909D48}"/>
          </ac:picMkLst>
        </pc:picChg>
        <pc:picChg chg="mod">
          <ac:chgData name="Fabrice PIPART" userId="f595b7cb-47b8-4a43-85dc-aa1274715422" providerId="ADAL" clId="{EFEEEEF9-8CEB-744D-B81C-6B914683AABB}" dt="2022-09-20T13:07:32.884" v="7187" actId="167"/>
          <ac:picMkLst>
            <pc:docMk/>
            <pc:sldMk cId="3099886153" sldId="1741"/>
            <ac:picMk id="61" creationId="{FEFB96EF-086C-45F9-ABB9-2EC789D96D58}"/>
          </ac:picMkLst>
        </pc:picChg>
        <pc:picChg chg="mod">
          <ac:chgData name="Fabrice PIPART" userId="f595b7cb-47b8-4a43-85dc-aa1274715422" providerId="ADAL" clId="{EFEEEEF9-8CEB-744D-B81C-6B914683AABB}" dt="2022-09-20T12:28:27.452" v="6977" actId="1036"/>
          <ac:picMkLst>
            <pc:docMk/>
            <pc:sldMk cId="3099886153" sldId="1741"/>
            <ac:picMk id="2049" creationId="{622FCD50-2A9A-4BE6-BEAF-539B96FF36CE}"/>
          </ac:picMkLst>
        </pc:picChg>
        <pc:picChg chg="mod">
          <ac:chgData name="Fabrice PIPART" userId="f595b7cb-47b8-4a43-85dc-aa1274715422" providerId="ADAL" clId="{EFEEEEF9-8CEB-744D-B81C-6B914683AABB}" dt="2022-09-08T14:59:20.893" v="2286" actId="1076"/>
          <ac:picMkLst>
            <pc:docMk/>
            <pc:sldMk cId="3099886153" sldId="1741"/>
            <ac:picMk id="2052" creationId="{1C19F450-0F4D-4018-B6C4-18BC55DBFF6C}"/>
          </ac:picMkLst>
        </pc:picChg>
      </pc:sldChg>
      <pc:sldChg chg="addSp delSp modSp mod ord setBg">
        <pc:chgData name="Fabrice PIPART" userId="f595b7cb-47b8-4a43-85dc-aa1274715422" providerId="ADAL" clId="{EFEEEEF9-8CEB-744D-B81C-6B914683AABB}" dt="2022-09-12T15:28:33.350" v="4336" actId="20578"/>
        <pc:sldMkLst>
          <pc:docMk/>
          <pc:sldMk cId="3154831206" sldId="1742"/>
        </pc:sldMkLst>
        <pc:spChg chg="add del mod">
          <ac:chgData name="Fabrice PIPART" userId="f595b7cb-47b8-4a43-85dc-aa1274715422" providerId="ADAL" clId="{EFEEEEF9-8CEB-744D-B81C-6B914683AABB}" dt="2022-09-12T12:55:24.276" v="3340" actId="478"/>
          <ac:spMkLst>
            <pc:docMk/>
            <pc:sldMk cId="3154831206" sldId="1742"/>
            <ac:spMk id="8" creationId="{ECD77D0E-BA8B-B30C-61AC-E3611DC21AD5}"/>
          </ac:spMkLst>
        </pc:spChg>
        <pc:spChg chg="add mod">
          <ac:chgData name="Fabrice PIPART" userId="f595b7cb-47b8-4a43-85dc-aa1274715422" providerId="ADAL" clId="{EFEEEEF9-8CEB-744D-B81C-6B914683AABB}" dt="2022-09-12T12:55:38.717" v="3370" actId="14100"/>
          <ac:spMkLst>
            <pc:docMk/>
            <pc:sldMk cId="3154831206" sldId="1742"/>
            <ac:spMk id="9" creationId="{BB1C1C30-EB3A-4550-52C6-7C52C8E38EEC}"/>
          </ac:spMkLst>
        </pc:spChg>
        <pc:spChg chg="add del mod">
          <ac:chgData name="Fabrice PIPART" userId="f595b7cb-47b8-4a43-85dc-aa1274715422" providerId="ADAL" clId="{EFEEEEF9-8CEB-744D-B81C-6B914683AABB}" dt="2022-09-12T12:55:44.242" v="3372" actId="478"/>
          <ac:spMkLst>
            <pc:docMk/>
            <pc:sldMk cId="3154831206" sldId="1742"/>
            <ac:spMk id="11" creationId="{73D1D950-9C36-AA52-0FC6-8F752E78357A}"/>
          </ac:spMkLst>
        </pc:spChg>
        <pc:spChg chg="mod">
          <ac:chgData name="Fabrice PIPART" userId="f595b7cb-47b8-4a43-85dc-aa1274715422" providerId="ADAL" clId="{EFEEEEF9-8CEB-744D-B81C-6B914683AABB}" dt="2022-09-12T13:03:35.567" v="3419" actId="571"/>
          <ac:spMkLst>
            <pc:docMk/>
            <pc:sldMk cId="3154831206" sldId="1742"/>
            <ac:spMk id="14" creationId="{6C1642CA-3BC7-4F23-76D7-EACA2D5E165F}"/>
          </ac:spMkLst>
        </pc:spChg>
        <pc:spChg chg="mod">
          <ac:chgData name="Fabrice PIPART" userId="f595b7cb-47b8-4a43-85dc-aa1274715422" providerId="ADAL" clId="{EFEEEEF9-8CEB-744D-B81C-6B914683AABB}" dt="2022-09-12T13:03:35.567" v="3419" actId="571"/>
          <ac:spMkLst>
            <pc:docMk/>
            <pc:sldMk cId="3154831206" sldId="1742"/>
            <ac:spMk id="21" creationId="{DCB5BE2A-60FB-39B6-4961-6E2A2482D7F0}"/>
          </ac:spMkLst>
        </pc:spChg>
        <pc:spChg chg="mod">
          <ac:chgData name="Fabrice PIPART" userId="f595b7cb-47b8-4a43-85dc-aa1274715422" providerId="ADAL" clId="{EFEEEEF9-8CEB-744D-B81C-6B914683AABB}" dt="2022-09-12T13:03:35.567" v="3419" actId="571"/>
          <ac:spMkLst>
            <pc:docMk/>
            <pc:sldMk cId="3154831206" sldId="1742"/>
            <ac:spMk id="27" creationId="{C562CC8A-4FCF-0B83-C99F-2382628DF0DF}"/>
          </ac:spMkLst>
        </pc:spChg>
        <pc:spChg chg="mod">
          <ac:chgData name="Fabrice PIPART" userId="f595b7cb-47b8-4a43-85dc-aa1274715422" providerId="ADAL" clId="{EFEEEEF9-8CEB-744D-B81C-6B914683AABB}" dt="2022-09-12T13:03:12.129" v="3415" actId="14100"/>
          <ac:spMkLst>
            <pc:docMk/>
            <pc:sldMk cId="3154831206" sldId="1742"/>
            <ac:spMk id="28" creationId="{A6D79BFF-E330-43DF-BDAA-0F544A1B2FF9}"/>
          </ac:spMkLst>
        </pc:spChg>
        <pc:spChg chg="mod">
          <ac:chgData name="Fabrice PIPART" userId="f595b7cb-47b8-4a43-85dc-aa1274715422" providerId="ADAL" clId="{EFEEEEF9-8CEB-744D-B81C-6B914683AABB}" dt="2022-09-12T13:03:45.948" v="3421" actId="207"/>
          <ac:spMkLst>
            <pc:docMk/>
            <pc:sldMk cId="3154831206" sldId="1742"/>
            <ac:spMk id="32" creationId="{9CB18CA5-4592-44AA-ACBB-74C0EED68633}"/>
          </ac:spMkLst>
        </pc:spChg>
        <pc:spChg chg="mod">
          <ac:chgData name="Fabrice PIPART" userId="f595b7cb-47b8-4a43-85dc-aa1274715422" providerId="ADAL" clId="{EFEEEEF9-8CEB-744D-B81C-6B914683AABB}" dt="2022-09-12T13:04:25.806" v="3430" actId="14100"/>
          <ac:spMkLst>
            <pc:docMk/>
            <pc:sldMk cId="3154831206" sldId="1742"/>
            <ac:spMk id="33" creationId="{3C97D9BC-C094-4C79-8E13-0A36F16FFA8D}"/>
          </ac:spMkLst>
        </pc:spChg>
        <pc:spChg chg="mod">
          <ac:chgData name="Fabrice PIPART" userId="f595b7cb-47b8-4a43-85dc-aa1274715422" providerId="ADAL" clId="{EFEEEEF9-8CEB-744D-B81C-6B914683AABB}" dt="2022-09-12T13:01:13.970" v="3389" actId="14100"/>
          <ac:spMkLst>
            <pc:docMk/>
            <pc:sldMk cId="3154831206" sldId="1742"/>
            <ac:spMk id="34" creationId="{8D6F6955-A29C-40CE-A543-436719778F00}"/>
          </ac:spMkLst>
        </pc:spChg>
        <pc:spChg chg="del">
          <ac:chgData name="Fabrice PIPART" userId="f595b7cb-47b8-4a43-85dc-aa1274715422" providerId="ADAL" clId="{EFEEEEF9-8CEB-744D-B81C-6B914683AABB}" dt="2022-09-12T12:54:44.055" v="3253" actId="478"/>
          <ac:spMkLst>
            <pc:docMk/>
            <pc:sldMk cId="3154831206" sldId="1742"/>
            <ac:spMk id="37" creationId="{90975121-4B9F-4E5A-BFC6-BE58CD0D8898}"/>
          </ac:spMkLst>
        </pc:spChg>
        <pc:spChg chg="mod">
          <ac:chgData name="Fabrice PIPART" userId="f595b7cb-47b8-4a43-85dc-aa1274715422" providerId="ADAL" clId="{EFEEEEF9-8CEB-744D-B81C-6B914683AABB}" dt="2022-09-12T13:04:35.261" v="3431" actId="14100"/>
          <ac:spMkLst>
            <pc:docMk/>
            <pc:sldMk cId="3154831206" sldId="1742"/>
            <ac:spMk id="42" creationId="{A8CF1834-7B72-459E-A5A5-3AE403D2135F}"/>
          </ac:spMkLst>
        </pc:spChg>
        <pc:spChg chg="del mod">
          <ac:chgData name="Fabrice PIPART" userId="f595b7cb-47b8-4a43-85dc-aa1274715422" providerId="ADAL" clId="{EFEEEEF9-8CEB-744D-B81C-6B914683AABB}" dt="2022-09-12T12:55:49.899" v="3373" actId="478"/>
          <ac:spMkLst>
            <pc:docMk/>
            <pc:sldMk cId="3154831206" sldId="1742"/>
            <ac:spMk id="19472" creationId="{00000000-0000-0000-0000-000000000000}"/>
          </ac:spMkLst>
        </pc:spChg>
        <pc:grpChg chg="add mod">
          <ac:chgData name="Fabrice PIPART" userId="f595b7cb-47b8-4a43-85dc-aa1274715422" providerId="ADAL" clId="{EFEEEEF9-8CEB-744D-B81C-6B914683AABB}" dt="2022-09-12T13:03:35.567" v="3419" actId="571"/>
          <ac:grpSpMkLst>
            <pc:docMk/>
            <pc:sldMk cId="3154831206" sldId="1742"/>
            <ac:grpSpMk id="12" creationId="{0B37238D-0857-74C8-B742-10CE4207B187}"/>
          </ac:grpSpMkLst>
        </pc:grpChg>
        <pc:grpChg chg="mod">
          <ac:chgData name="Fabrice PIPART" userId="f595b7cb-47b8-4a43-85dc-aa1274715422" providerId="ADAL" clId="{EFEEEEF9-8CEB-744D-B81C-6B914683AABB}" dt="2022-09-12T13:03:35.567" v="3419" actId="571"/>
          <ac:grpSpMkLst>
            <pc:docMk/>
            <pc:sldMk cId="3154831206" sldId="1742"/>
            <ac:grpSpMk id="16" creationId="{F10D218A-4E95-DFEA-8332-BD3FAA2972E1}"/>
          </ac:grpSpMkLst>
        </pc:grpChg>
        <pc:grpChg chg="mod">
          <ac:chgData name="Fabrice PIPART" userId="f595b7cb-47b8-4a43-85dc-aa1274715422" providerId="ADAL" clId="{EFEEEEF9-8CEB-744D-B81C-6B914683AABB}" dt="2022-09-12T13:03:06.666" v="3414" actId="1076"/>
          <ac:grpSpMkLst>
            <pc:docMk/>
            <pc:sldMk cId="3154831206" sldId="1742"/>
            <ac:grpSpMk id="22" creationId="{C8ED042A-6F85-4CBF-B31D-EDC7FC304571}"/>
          </ac:grpSpMkLst>
        </pc:grpChg>
        <pc:grpChg chg="mod">
          <ac:chgData name="Fabrice PIPART" userId="f595b7cb-47b8-4a43-85dc-aa1274715422" providerId="ADAL" clId="{EFEEEEF9-8CEB-744D-B81C-6B914683AABB}" dt="2022-09-12T13:04:02.856" v="3423" actId="1076"/>
          <ac:grpSpMkLst>
            <pc:docMk/>
            <pc:sldMk cId="3154831206" sldId="1742"/>
            <ac:grpSpMk id="23" creationId="{8D66E71F-BEAE-480F-AABE-E7C135054CB1}"/>
          </ac:grpSpMkLst>
        </pc:grpChg>
        <pc:grpChg chg="mod">
          <ac:chgData name="Fabrice PIPART" userId="f595b7cb-47b8-4a43-85dc-aa1274715422" providerId="ADAL" clId="{EFEEEEF9-8CEB-744D-B81C-6B914683AABB}" dt="2022-09-12T13:03:53.969" v="3422" actId="1076"/>
          <ac:grpSpMkLst>
            <pc:docMk/>
            <pc:sldMk cId="3154831206" sldId="1742"/>
            <ac:grpSpMk id="24" creationId="{73BD7EB5-1B32-4A32-8102-0D6F3076E7BB}"/>
          </ac:grpSpMkLst>
        </pc:grpChg>
        <pc:grpChg chg="mod">
          <ac:chgData name="Fabrice PIPART" userId="f595b7cb-47b8-4a43-85dc-aa1274715422" providerId="ADAL" clId="{EFEEEEF9-8CEB-744D-B81C-6B914683AABB}" dt="2022-09-12T13:04:38.146" v="3432" actId="1076"/>
          <ac:grpSpMkLst>
            <pc:docMk/>
            <pc:sldMk cId="3154831206" sldId="1742"/>
            <ac:grpSpMk id="26" creationId="{025386DB-BAAD-455A-8E59-FAFE848C1FD5}"/>
          </ac:grpSpMkLst>
        </pc:grpChg>
        <pc:picChg chg="mod">
          <ac:chgData name="Fabrice PIPART" userId="f595b7cb-47b8-4a43-85dc-aa1274715422" providerId="ADAL" clId="{EFEEEEF9-8CEB-744D-B81C-6B914683AABB}" dt="2022-09-12T13:00:14.846" v="3380"/>
          <ac:picMkLst>
            <pc:docMk/>
            <pc:sldMk cId="3154831206" sldId="1742"/>
            <ac:picMk id="13" creationId="{C1A00EFB-E036-423C-9435-55696BBBFEDD}"/>
          </ac:picMkLst>
        </pc:picChg>
        <pc:picChg chg="mod">
          <ac:chgData name="Fabrice PIPART" userId="f595b7cb-47b8-4a43-85dc-aa1274715422" providerId="ADAL" clId="{EFEEEEF9-8CEB-744D-B81C-6B914683AABB}" dt="2022-09-12T13:00:25.374" v="3381"/>
          <ac:picMkLst>
            <pc:docMk/>
            <pc:sldMk cId="3154831206" sldId="1742"/>
            <ac:picMk id="15" creationId="{27AB8FA8-8255-47E9-93F6-358E466E1FCD}"/>
          </ac:picMkLst>
        </pc:picChg>
        <pc:picChg chg="mod">
          <ac:chgData name="Fabrice PIPART" userId="f595b7cb-47b8-4a43-85dc-aa1274715422" providerId="ADAL" clId="{EFEEEEF9-8CEB-744D-B81C-6B914683AABB}" dt="2022-09-12T13:00:36.324" v="3383"/>
          <ac:picMkLst>
            <pc:docMk/>
            <pc:sldMk cId="3154831206" sldId="1742"/>
            <ac:picMk id="17" creationId="{5A4E59BA-DD88-4FEF-B459-82990CFC2243}"/>
          </ac:picMkLst>
        </pc:picChg>
        <pc:picChg chg="mod">
          <ac:chgData name="Fabrice PIPART" userId="f595b7cb-47b8-4a43-85dc-aa1274715422" providerId="ADAL" clId="{EFEEEEF9-8CEB-744D-B81C-6B914683AABB}" dt="2022-09-12T13:03:35.567" v="3419" actId="571"/>
          <ac:picMkLst>
            <pc:docMk/>
            <pc:sldMk cId="3154831206" sldId="1742"/>
            <ac:picMk id="18" creationId="{F42A1693-4B21-151A-B374-9ADE1A2F7686}"/>
          </ac:picMkLst>
        </pc:picChg>
        <pc:picChg chg="del mod">
          <ac:chgData name="Fabrice PIPART" userId="f595b7cb-47b8-4a43-85dc-aa1274715422" providerId="ADAL" clId="{EFEEEEF9-8CEB-744D-B81C-6B914683AABB}" dt="2022-09-12T12:55:41.868" v="3371" actId="478"/>
          <ac:picMkLst>
            <pc:docMk/>
            <pc:sldMk cId="3154831206" sldId="1742"/>
            <ac:picMk id="19" creationId="{00000000-0000-0000-0000-000000000000}"/>
          </ac:picMkLst>
        </pc:picChg>
        <pc:picChg chg="mod">
          <ac:chgData name="Fabrice PIPART" userId="f595b7cb-47b8-4a43-85dc-aa1274715422" providerId="ADAL" clId="{EFEEEEF9-8CEB-744D-B81C-6B914683AABB}" dt="2022-09-12T13:00:29.705" v="3382"/>
          <ac:picMkLst>
            <pc:docMk/>
            <pc:sldMk cId="3154831206" sldId="1742"/>
            <ac:picMk id="20" creationId="{7A151D03-3889-4A3A-85BE-1AFE0AD3F804}"/>
          </ac:picMkLst>
        </pc:picChg>
        <pc:picChg chg="add mod">
          <ac:chgData name="Fabrice PIPART" userId="f595b7cb-47b8-4a43-85dc-aa1274715422" providerId="ADAL" clId="{EFEEEEF9-8CEB-744D-B81C-6B914683AABB}" dt="2022-09-12T13:18:18.308" v="4066"/>
          <ac:picMkLst>
            <pc:docMk/>
            <pc:sldMk cId="3154831206" sldId="1742"/>
            <ac:picMk id="4098" creationId="{107696AF-8CE0-E960-C829-8880A78E7397}"/>
          </ac:picMkLst>
        </pc:picChg>
      </pc:sldChg>
      <pc:sldChg chg="addSp delSp modSp mod setBg">
        <pc:chgData name="Fabrice PIPART" userId="f595b7cb-47b8-4a43-85dc-aa1274715422" providerId="ADAL" clId="{EFEEEEF9-8CEB-744D-B81C-6B914683AABB}" dt="2022-09-20T13:07:28.664" v="7186" actId="478"/>
        <pc:sldMkLst>
          <pc:docMk/>
          <pc:sldMk cId="1155732253" sldId="1743"/>
        </pc:sldMkLst>
        <pc:spChg chg="del">
          <ac:chgData name="Fabrice PIPART" userId="f595b7cb-47b8-4a43-85dc-aa1274715422" providerId="ADAL" clId="{EFEEEEF9-8CEB-744D-B81C-6B914683AABB}" dt="2022-09-20T13:07:28.664" v="7186" actId="478"/>
          <ac:spMkLst>
            <pc:docMk/>
            <pc:sldMk cId="1155732253" sldId="1743"/>
            <ac:spMk id="3" creationId="{D19AC8E5-517E-EAC0-4FC5-B29147DAA5AA}"/>
          </ac:spMkLst>
        </pc:spChg>
        <pc:spChg chg="del">
          <ac:chgData name="Fabrice PIPART" userId="f595b7cb-47b8-4a43-85dc-aa1274715422" providerId="ADAL" clId="{EFEEEEF9-8CEB-744D-B81C-6B914683AABB}" dt="2022-09-20T13:07:28.664" v="7186" actId="478"/>
          <ac:spMkLst>
            <pc:docMk/>
            <pc:sldMk cId="1155732253" sldId="1743"/>
            <ac:spMk id="4" creationId="{CF487022-715E-06B1-B010-BEE6C6C74F23}"/>
          </ac:spMkLst>
        </pc:spChg>
        <pc:spChg chg="mod">
          <ac:chgData name="Fabrice PIPART" userId="f595b7cb-47b8-4a43-85dc-aa1274715422" providerId="ADAL" clId="{EFEEEEF9-8CEB-744D-B81C-6B914683AABB}" dt="2022-09-08T11:51:55.284" v="1759" actId="1076"/>
          <ac:spMkLst>
            <pc:docMk/>
            <pc:sldMk cId="1155732253" sldId="1743"/>
            <ac:spMk id="6" creationId="{BE3AE8E5-72E1-D34B-8657-C27F5F95A703}"/>
          </ac:spMkLst>
        </pc:spChg>
        <pc:spChg chg="mod">
          <ac:chgData name="Fabrice PIPART" userId="f595b7cb-47b8-4a43-85dc-aa1274715422" providerId="ADAL" clId="{EFEEEEF9-8CEB-744D-B81C-6B914683AABB}" dt="2022-09-08T14:44:47.538" v="2238" actId="1076"/>
          <ac:spMkLst>
            <pc:docMk/>
            <pc:sldMk cId="1155732253" sldId="1743"/>
            <ac:spMk id="7" creationId="{B248A612-3A79-4C4E-B291-F50BA14E7E0B}"/>
          </ac:spMkLst>
        </pc:spChg>
        <pc:spChg chg="mod">
          <ac:chgData name="Fabrice PIPART" userId="f595b7cb-47b8-4a43-85dc-aa1274715422" providerId="ADAL" clId="{EFEEEEF9-8CEB-744D-B81C-6B914683AABB}" dt="2022-09-08T11:51:55.284" v="1759" actId="1076"/>
          <ac:spMkLst>
            <pc:docMk/>
            <pc:sldMk cId="1155732253" sldId="1743"/>
            <ac:spMk id="8" creationId="{95282433-4256-D132-2353-864D43BF79BD}"/>
          </ac:spMkLst>
        </pc:spChg>
        <pc:spChg chg="mod">
          <ac:chgData name="Fabrice PIPART" userId="f595b7cb-47b8-4a43-85dc-aa1274715422" providerId="ADAL" clId="{EFEEEEF9-8CEB-744D-B81C-6B914683AABB}" dt="2022-09-08T14:58:33.519" v="2266" actId="20577"/>
          <ac:spMkLst>
            <pc:docMk/>
            <pc:sldMk cId="1155732253" sldId="1743"/>
            <ac:spMk id="10" creationId="{4AE9DB43-F83B-2275-73F4-7AA7DAB24623}"/>
          </ac:spMkLst>
        </pc:spChg>
        <pc:spChg chg="mod">
          <ac:chgData name="Fabrice PIPART" userId="f595b7cb-47b8-4a43-85dc-aa1274715422" providerId="ADAL" clId="{EFEEEEF9-8CEB-744D-B81C-6B914683AABB}" dt="2022-09-20T12:28:08.222" v="6966" actId="20577"/>
          <ac:spMkLst>
            <pc:docMk/>
            <pc:sldMk cId="1155732253" sldId="1743"/>
            <ac:spMk id="11" creationId="{2E04D498-756A-E648-1FB4-92C7DE4D664B}"/>
          </ac:spMkLst>
        </pc:spChg>
        <pc:spChg chg="del mod">
          <ac:chgData name="Fabrice PIPART" userId="f595b7cb-47b8-4a43-85dc-aa1274715422" providerId="ADAL" clId="{EFEEEEF9-8CEB-744D-B81C-6B914683AABB}" dt="2022-09-12T09:43:43.937" v="2805" actId="478"/>
          <ac:spMkLst>
            <pc:docMk/>
            <pc:sldMk cId="1155732253" sldId="1743"/>
            <ac:spMk id="13" creationId="{9A4328CB-F1A9-9325-7197-CB6763F0DF39}"/>
          </ac:spMkLst>
        </pc:spChg>
        <pc:spChg chg="mod">
          <ac:chgData name="Fabrice PIPART" userId="f595b7cb-47b8-4a43-85dc-aa1274715422" providerId="ADAL" clId="{EFEEEEF9-8CEB-744D-B81C-6B914683AABB}" dt="2022-09-12T08:54:15.345" v="2757" actId="478"/>
          <ac:spMkLst>
            <pc:docMk/>
            <pc:sldMk cId="1155732253" sldId="1743"/>
            <ac:spMk id="17" creationId="{EA6688AB-F4A6-4627-B83F-BEC4A8B843DD}"/>
          </ac:spMkLst>
        </pc:spChg>
        <pc:spChg chg="add mod">
          <ac:chgData name="Fabrice PIPART" userId="f595b7cb-47b8-4a43-85dc-aa1274715422" providerId="ADAL" clId="{EFEEEEF9-8CEB-744D-B81C-6B914683AABB}" dt="2022-09-14T15:52:21.035" v="6506" actId="1076"/>
          <ac:spMkLst>
            <pc:docMk/>
            <pc:sldMk cId="1155732253" sldId="1743"/>
            <ac:spMk id="19" creationId="{406FC76C-1966-2B99-C788-75C5D3F404B9}"/>
          </ac:spMkLst>
        </pc:spChg>
        <pc:spChg chg="mod">
          <ac:chgData name="Fabrice PIPART" userId="f595b7cb-47b8-4a43-85dc-aa1274715422" providerId="ADAL" clId="{EFEEEEF9-8CEB-744D-B81C-6B914683AABB}" dt="2022-09-12T09:43:50.366" v="2806"/>
          <ac:spMkLst>
            <pc:docMk/>
            <pc:sldMk cId="1155732253" sldId="1743"/>
            <ac:spMk id="23" creationId="{11D5B26D-B105-4B16-F9B1-F89BA5937E6A}"/>
          </ac:spMkLst>
        </pc:spChg>
        <pc:grpChg chg="add mod">
          <ac:chgData name="Fabrice PIPART" userId="f595b7cb-47b8-4a43-85dc-aa1274715422" providerId="ADAL" clId="{EFEEEEF9-8CEB-744D-B81C-6B914683AABB}" dt="2022-09-12T08:54:15.345" v="2757" actId="478"/>
          <ac:grpSpMkLst>
            <pc:docMk/>
            <pc:sldMk cId="1155732253" sldId="1743"/>
            <ac:grpSpMk id="14" creationId="{8E711931-30E9-3E39-9CFB-BD3569F5DD29}"/>
          </ac:grpSpMkLst>
        </pc:grpChg>
        <pc:grpChg chg="add del mod">
          <ac:chgData name="Fabrice PIPART" userId="f595b7cb-47b8-4a43-85dc-aa1274715422" providerId="ADAL" clId="{EFEEEEF9-8CEB-744D-B81C-6B914683AABB}" dt="2022-09-12T08:54:15.345" v="2757" actId="478"/>
          <ac:grpSpMkLst>
            <pc:docMk/>
            <pc:sldMk cId="1155732253" sldId="1743"/>
            <ac:grpSpMk id="15" creationId="{3DFE4DCA-6606-DEC4-84DB-6928FD32DBBE}"/>
          </ac:grpSpMkLst>
        </pc:grpChg>
        <pc:grpChg chg="add">
          <ac:chgData name="Fabrice PIPART" userId="f595b7cb-47b8-4a43-85dc-aa1274715422" providerId="ADAL" clId="{EFEEEEF9-8CEB-744D-B81C-6B914683AABB}" dt="2022-09-12T08:54:31.377" v="2763" actId="164"/>
          <ac:grpSpMkLst>
            <pc:docMk/>
            <pc:sldMk cId="1155732253" sldId="1743"/>
            <ac:grpSpMk id="16" creationId="{D23F28E6-3C4A-FB36-7E09-FECB00371B7C}"/>
          </ac:grpSpMkLst>
        </pc:grpChg>
        <pc:grpChg chg="add del mod">
          <ac:chgData name="Fabrice PIPART" userId="f595b7cb-47b8-4a43-85dc-aa1274715422" providerId="ADAL" clId="{EFEEEEF9-8CEB-744D-B81C-6B914683AABB}" dt="2022-09-14T15:52:16.110" v="6505" actId="478"/>
          <ac:grpSpMkLst>
            <pc:docMk/>
            <pc:sldMk cId="1155732253" sldId="1743"/>
            <ac:grpSpMk id="20" creationId="{985FEC80-ED49-DD18-9F72-9D83E8213E5F}"/>
          </ac:grpSpMkLst>
        </pc:grpChg>
        <pc:picChg chg="del mod">
          <ac:chgData name="Fabrice PIPART" userId="f595b7cb-47b8-4a43-85dc-aa1274715422" providerId="ADAL" clId="{EFEEEEF9-8CEB-744D-B81C-6B914683AABB}" dt="2022-09-12T09:43:13.940" v="2800" actId="478"/>
          <ac:picMkLst>
            <pc:docMk/>
            <pc:sldMk cId="1155732253" sldId="1743"/>
            <ac:picMk id="2" creationId="{DAC91964-D6BB-F0CB-C822-8FA8E65EE3C1}"/>
          </ac:picMkLst>
        </pc:picChg>
        <pc:picChg chg="add mod">
          <ac:chgData name="Fabrice PIPART" userId="f595b7cb-47b8-4a43-85dc-aa1274715422" providerId="ADAL" clId="{EFEEEEF9-8CEB-744D-B81C-6B914683AABB}" dt="2022-09-12T08:54:15.345" v="2757" actId="478"/>
          <ac:picMkLst>
            <pc:docMk/>
            <pc:sldMk cId="1155732253" sldId="1743"/>
            <ac:picMk id="9" creationId="{9ECC7AE0-B26C-1EC8-335D-1C93DDDA710C}"/>
          </ac:picMkLst>
        </pc:picChg>
        <pc:picChg chg="add del mod">
          <ac:chgData name="Fabrice PIPART" userId="f595b7cb-47b8-4a43-85dc-aa1274715422" providerId="ADAL" clId="{EFEEEEF9-8CEB-744D-B81C-6B914683AABB}" dt="2022-09-12T09:43:12.338" v="2799" actId="478"/>
          <ac:picMkLst>
            <pc:docMk/>
            <pc:sldMk cId="1155732253" sldId="1743"/>
            <ac:picMk id="18" creationId="{13CF13BB-9E1C-8236-B556-A8B0ED1F2241}"/>
          </ac:picMkLst>
        </pc:picChg>
        <pc:picChg chg="mod">
          <ac:chgData name="Fabrice PIPART" userId="f595b7cb-47b8-4a43-85dc-aa1274715422" providerId="ADAL" clId="{EFEEEEF9-8CEB-744D-B81C-6B914683AABB}" dt="2022-09-20T13:07:25.265" v="7185" actId="167"/>
          <ac:picMkLst>
            <pc:docMk/>
            <pc:sldMk cId="1155732253" sldId="1743"/>
            <ac:picMk id="21" creationId="{797499EF-095B-4497-AD32-FA7200447F03}"/>
          </ac:picMkLst>
        </pc:picChg>
        <pc:picChg chg="mod">
          <ac:chgData name="Fabrice PIPART" userId="f595b7cb-47b8-4a43-85dc-aa1274715422" providerId="ADAL" clId="{EFEEEEF9-8CEB-744D-B81C-6B914683AABB}" dt="2022-09-12T09:43:50.366" v="2806"/>
          <ac:picMkLst>
            <pc:docMk/>
            <pc:sldMk cId="1155732253" sldId="1743"/>
            <ac:picMk id="22" creationId="{2ABCB023-E785-792B-710F-2A95CF30DB15}"/>
          </ac:picMkLst>
        </pc:picChg>
        <pc:picChg chg="del mod">
          <ac:chgData name="Fabrice PIPART" userId="f595b7cb-47b8-4a43-85dc-aa1274715422" providerId="ADAL" clId="{EFEEEEF9-8CEB-744D-B81C-6B914683AABB}" dt="2022-09-12T08:54:15.345" v="2757" actId="478"/>
          <ac:picMkLst>
            <pc:docMk/>
            <pc:sldMk cId="1155732253" sldId="1743"/>
            <ac:picMk id="1026" creationId="{2C178249-4333-4AF8-B30F-BACA21F4C42B}"/>
          </ac:picMkLst>
        </pc:picChg>
        <pc:picChg chg="add mod">
          <ac:chgData name="Fabrice PIPART" userId="f595b7cb-47b8-4a43-85dc-aa1274715422" providerId="ADAL" clId="{EFEEEEF9-8CEB-744D-B81C-6B914683AABB}" dt="2022-09-12T08:54:27.704" v="2762" actId="1076"/>
          <ac:picMkLst>
            <pc:docMk/>
            <pc:sldMk cId="1155732253" sldId="1743"/>
            <ac:picMk id="2050" creationId="{5A121D6D-2838-2769-8700-213EC8E72249}"/>
          </ac:picMkLst>
        </pc:picChg>
        <pc:picChg chg="del">
          <ac:chgData name="Fabrice PIPART" userId="f595b7cb-47b8-4a43-85dc-aa1274715422" providerId="ADAL" clId="{EFEEEEF9-8CEB-744D-B81C-6B914683AABB}" dt="2022-09-12T09:43:24.534" v="2801" actId="478"/>
          <ac:picMkLst>
            <pc:docMk/>
            <pc:sldMk cId="1155732253" sldId="1743"/>
            <ac:picMk id="7170" creationId="{D1C423C1-AB52-FF6D-A5C9-919D2AB1EB8C}"/>
          </ac:picMkLst>
        </pc:picChg>
        <pc:picChg chg="del mod">
          <ac:chgData name="Fabrice PIPART" userId="f595b7cb-47b8-4a43-85dc-aa1274715422" providerId="ADAL" clId="{EFEEEEF9-8CEB-744D-B81C-6B914683AABB}" dt="2022-09-12T09:43:43.937" v="2805" actId="478"/>
          <ac:picMkLst>
            <pc:docMk/>
            <pc:sldMk cId="1155732253" sldId="1743"/>
            <ac:picMk id="7172" creationId="{7DFE186A-B408-F3EC-FCAF-5F215D458FBE}"/>
          </ac:picMkLst>
        </pc:picChg>
      </pc:sldChg>
      <pc:sldChg chg="addSp delSp modSp mod setBg">
        <pc:chgData name="Fabrice PIPART" userId="f595b7cb-47b8-4a43-85dc-aa1274715422" providerId="ADAL" clId="{EFEEEEF9-8CEB-744D-B81C-6B914683AABB}" dt="2022-09-22T07:29:02.666" v="10981" actId="478"/>
        <pc:sldMkLst>
          <pc:docMk/>
          <pc:sldMk cId="2852179800" sldId="1744"/>
        </pc:sldMkLst>
        <pc:spChg chg="del mod">
          <ac:chgData name="Fabrice PIPART" userId="f595b7cb-47b8-4a43-85dc-aa1274715422" providerId="ADAL" clId="{EFEEEEF9-8CEB-744D-B81C-6B914683AABB}" dt="2022-09-22T07:29:02.666" v="10981" actId="478"/>
          <ac:spMkLst>
            <pc:docMk/>
            <pc:sldMk cId="2852179800" sldId="1744"/>
            <ac:spMk id="4" creationId="{CF487022-715E-06B1-B010-BEE6C6C74F23}"/>
          </ac:spMkLst>
        </pc:spChg>
        <pc:spChg chg="del">
          <ac:chgData name="Fabrice PIPART" userId="f595b7cb-47b8-4a43-85dc-aa1274715422" providerId="ADAL" clId="{EFEEEEF9-8CEB-744D-B81C-6B914683AABB}" dt="2022-09-14T15:54:47.926" v="6559" actId="478"/>
          <ac:spMkLst>
            <pc:docMk/>
            <pc:sldMk cId="2852179800" sldId="1744"/>
            <ac:spMk id="9" creationId="{434C3B9B-8163-0616-ACB8-28F1BCB4ED8F}"/>
          </ac:spMkLst>
        </pc:spChg>
        <pc:picChg chg="mod">
          <ac:chgData name="Fabrice PIPART" userId="f595b7cb-47b8-4a43-85dc-aa1274715422" providerId="ADAL" clId="{EFEEEEF9-8CEB-744D-B81C-6B914683AABB}" dt="2022-09-08T16:57:37.546" v="2661" actId="1076"/>
          <ac:picMkLst>
            <pc:docMk/>
            <pc:sldMk cId="2852179800" sldId="1744"/>
            <ac:picMk id="2" creationId="{D01B1266-B09F-1ACD-ECA1-BFC79873EA23}"/>
          </ac:picMkLst>
        </pc:picChg>
        <pc:picChg chg="add del mod">
          <ac:chgData name="Fabrice PIPART" userId="f595b7cb-47b8-4a43-85dc-aa1274715422" providerId="ADAL" clId="{EFEEEEF9-8CEB-744D-B81C-6B914683AABB}" dt="2022-09-14T15:54:47.926" v="6559" actId="478"/>
          <ac:picMkLst>
            <pc:docMk/>
            <pc:sldMk cId="2852179800" sldId="1744"/>
            <ac:picMk id="6" creationId="{529D6F56-5BDD-4DA6-C30F-2D7D9DD06CD1}"/>
          </ac:picMkLst>
        </pc:picChg>
        <pc:picChg chg="mod">
          <ac:chgData name="Fabrice PIPART" userId="f595b7cb-47b8-4a43-85dc-aa1274715422" providerId="ADAL" clId="{EFEEEEF9-8CEB-744D-B81C-6B914683AABB}" dt="2022-09-08T16:57:42.675" v="2662" actId="1076"/>
          <ac:picMkLst>
            <pc:docMk/>
            <pc:sldMk cId="2852179800" sldId="1744"/>
            <ac:picMk id="7" creationId="{2BE4582E-C0E3-D671-0C2E-3A5BB8AA8D0E}"/>
          </ac:picMkLst>
        </pc:picChg>
        <pc:picChg chg="add mod">
          <ac:chgData name="Fabrice PIPART" userId="f595b7cb-47b8-4a43-85dc-aa1274715422" providerId="ADAL" clId="{EFEEEEF9-8CEB-744D-B81C-6B914683AABB}" dt="2022-09-14T15:54:49.005" v="6560"/>
          <ac:picMkLst>
            <pc:docMk/>
            <pc:sldMk cId="2852179800" sldId="1744"/>
            <ac:picMk id="13" creationId="{788C3037-15DA-E148-76E5-3DF2B33251F9}"/>
          </ac:picMkLst>
        </pc:picChg>
        <pc:picChg chg="del">
          <ac:chgData name="Fabrice PIPART" userId="f595b7cb-47b8-4a43-85dc-aa1274715422" providerId="ADAL" clId="{EFEEEEF9-8CEB-744D-B81C-6B914683AABB}" dt="2022-09-14T15:54:47.926" v="6559" actId="478"/>
          <ac:picMkLst>
            <pc:docMk/>
            <pc:sldMk cId="2852179800" sldId="1744"/>
            <ac:picMk id="7170" creationId="{D1C423C1-AB52-FF6D-A5C9-919D2AB1EB8C}"/>
          </ac:picMkLst>
        </pc:picChg>
        <pc:picChg chg="del">
          <ac:chgData name="Fabrice PIPART" userId="f595b7cb-47b8-4a43-85dc-aa1274715422" providerId="ADAL" clId="{EFEEEEF9-8CEB-744D-B81C-6B914683AABB}" dt="2022-09-14T15:54:47.926" v="6559" actId="478"/>
          <ac:picMkLst>
            <pc:docMk/>
            <pc:sldMk cId="2852179800" sldId="1744"/>
            <ac:picMk id="7172" creationId="{7DFE186A-B408-F3EC-FCAF-5F215D458FBE}"/>
          </ac:picMkLst>
        </pc:picChg>
      </pc:sldChg>
      <pc:sldChg chg="mod ord modShow">
        <pc:chgData name="Fabrice PIPART" userId="f595b7cb-47b8-4a43-85dc-aa1274715422" providerId="ADAL" clId="{EFEEEEF9-8CEB-744D-B81C-6B914683AABB}" dt="2022-09-12T09:48:56.594" v="2813" actId="20578"/>
        <pc:sldMkLst>
          <pc:docMk/>
          <pc:sldMk cId="411953820" sldId="1745"/>
        </pc:sldMkLst>
      </pc:sldChg>
      <pc:sldChg chg="mod ord modShow">
        <pc:chgData name="Fabrice PIPART" userId="f595b7cb-47b8-4a43-85dc-aa1274715422" providerId="ADAL" clId="{EFEEEEF9-8CEB-744D-B81C-6B914683AABB}" dt="2022-09-12T09:48:56.594" v="2813" actId="20578"/>
        <pc:sldMkLst>
          <pc:docMk/>
          <pc:sldMk cId="332981328" sldId="1746"/>
        </pc:sldMkLst>
      </pc:sldChg>
      <pc:sldChg chg="addSp delSp modSp mod ord setBg delAnim modAnim">
        <pc:chgData name="Fabrice PIPART" userId="f595b7cb-47b8-4a43-85dc-aa1274715422" providerId="ADAL" clId="{EFEEEEF9-8CEB-744D-B81C-6B914683AABB}" dt="2022-09-13T12:50:17.738" v="5641" actId="20578"/>
        <pc:sldMkLst>
          <pc:docMk/>
          <pc:sldMk cId="1003345403" sldId="1747"/>
        </pc:sldMkLst>
        <pc:spChg chg="del mod">
          <ac:chgData name="Fabrice PIPART" userId="f595b7cb-47b8-4a43-85dc-aa1274715422" providerId="ADAL" clId="{EFEEEEF9-8CEB-744D-B81C-6B914683AABB}" dt="2022-09-08T15:11:45.968" v="2419" actId="478"/>
          <ac:spMkLst>
            <pc:docMk/>
            <pc:sldMk cId="1003345403" sldId="1747"/>
            <ac:spMk id="6" creationId="{BE3AE8E5-72E1-D34B-8657-C27F5F95A703}"/>
          </ac:spMkLst>
        </pc:spChg>
        <pc:spChg chg="mod">
          <ac:chgData name="Fabrice PIPART" userId="f595b7cb-47b8-4a43-85dc-aa1274715422" providerId="ADAL" clId="{EFEEEEF9-8CEB-744D-B81C-6B914683AABB}" dt="2022-09-08T15:13:45.207" v="2554" actId="14100"/>
          <ac:spMkLst>
            <pc:docMk/>
            <pc:sldMk cId="1003345403" sldId="1747"/>
            <ac:spMk id="8" creationId="{95282433-4256-D132-2353-864D43BF79BD}"/>
          </ac:spMkLst>
        </pc:spChg>
        <pc:spChg chg="mod">
          <ac:chgData name="Fabrice PIPART" userId="f595b7cb-47b8-4a43-85dc-aa1274715422" providerId="ADAL" clId="{EFEEEEF9-8CEB-744D-B81C-6B914683AABB}" dt="2022-09-08T15:12:30.834" v="2453" actId="20577"/>
          <ac:spMkLst>
            <pc:docMk/>
            <pc:sldMk cId="1003345403" sldId="1747"/>
            <ac:spMk id="10" creationId="{4AE9DB43-F83B-2275-73F4-7AA7DAB24623}"/>
          </ac:spMkLst>
        </pc:spChg>
        <pc:spChg chg="del">
          <ac:chgData name="Fabrice PIPART" userId="f595b7cb-47b8-4a43-85dc-aa1274715422" providerId="ADAL" clId="{EFEEEEF9-8CEB-744D-B81C-6B914683AABB}" dt="2022-09-08T15:11:48.294" v="2420" actId="478"/>
          <ac:spMkLst>
            <pc:docMk/>
            <pc:sldMk cId="1003345403" sldId="1747"/>
            <ac:spMk id="11" creationId="{2E04D498-756A-E648-1FB4-92C7DE4D664B}"/>
          </ac:spMkLst>
        </pc:spChg>
        <pc:spChg chg="add del mod">
          <ac:chgData name="Fabrice PIPART" userId="f595b7cb-47b8-4a43-85dc-aa1274715422" providerId="ADAL" clId="{EFEEEEF9-8CEB-744D-B81C-6B914683AABB}" dt="2022-09-08T15:11:51.262" v="2421" actId="478"/>
          <ac:spMkLst>
            <pc:docMk/>
            <pc:sldMk cId="1003345403" sldId="1747"/>
            <ac:spMk id="15" creationId="{72A5CBD1-325E-BE46-FCCA-9E8C66EE67CD}"/>
          </ac:spMkLst>
        </pc:spChg>
        <pc:spChg chg="add mod">
          <ac:chgData name="Fabrice PIPART" userId="f595b7cb-47b8-4a43-85dc-aa1274715422" providerId="ADAL" clId="{EFEEEEF9-8CEB-744D-B81C-6B914683AABB}" dt="2022-09-08T15:14:57.824" v="2648" actId="1035"/>
          <ac:spMkLst>
            <pc:docMk/>
            <pc:sldMk cId="1003345403" sldId="1747"/>
            <ac:spMk id="16" creationId="{2901983F-82C2-6F98-F49F-EA9166A2BB2F}"/>
          </ac:spMkLst>
        </pc:spChg>
        <pc:picChg chg="del">
          <ac:chgData name="Fabrice PIPART" userId="f595b7cb-47b8-4a43-85dc-aa1274715422" providerId="ADAL" clId="{EFEEEEF9-8CEB-744D-B81C-6B914683AABB}" dt="2022-09-08T15:11:57.516" v="2423" actId="478"/>
          <ac:picMkLst>
            <pc:docMk/>
            <pc:sldMk cId="1003345403" sldId="1747"/>
            <ac:picMk id="2" creationId="{244269C9-1BEF-0FEB-BEC9-4E6DEBB70F0F}"/>
          </ac:picMkLst>
        </pc:picChg>
        <pc:picChg chg="del">
          <ac:chgData name="Fabrice PIPART" userId="f595b7cb-47b8-4a43-85dc-aa1274715422" providerId="ADAL" clId="{EFEEEEF9-8CEB-744D-B81C-6B914683AABB}" dt="2022-09-08T15:11:57.516" v="2423" actId="478"/>
          <ac:picMkLst>
            <pc:docMk/>
            <pc:sldMk cId="1003345403" sldId="1747"/>
            <ac:picMk id="7" creationId="{D77BB31F-8721-5673-B7AF-69276E85DF3A}"/>
          </ac:picMkLst>
        </pc:picChg>
        <pc:picChg chg="add mod">
          <ac:chgData name="Fabrice PIPART" userId="f595b7cb-47b8-4a43-85dc-aa1274715422" providerId="ADAL" clId="{EFEEEEF9-8CEB-744D-B81C-6B914683AABB}" dt="2022-09-08T15:12:39.581" v="2466" actId="1038"/>
          <ac:picMkLst>
            <pc:docMk/>
            <pc:sldMk cId="1003345403" sldId="1747"/>
            <ac:picMk id="9" creationId="{AB787620-790B-8DDF-9743-6ED9B1BEE8CC}"/>
          </ac:picMkLst>
        </pc:picChg>
        <pc:picChg chg="del">
          <ac:chgData name="Fabrice PIPART" userId="f595b7cb-47b8-4a43-85dc-aa1274715422" providerId="ADAL" clId="{EFEEEEF9-8CEB-744D-B81C-6B914683AABB}" dt="2022-09-08T15:11:57.516" v="2423" actId="478"/>
          <ac:picMkLst>
            <pc:docMk/>
            <pc:sldMk cId="1003345403" sldId="1747"/>
            <ac:picMk id="12" creationId="{8D05CEF5-164D-E9B8-E301-D2F8A87FD942}"/>
          </ac:picMkLst>
        </pc:picChg>
        <pc:picChg chg="add mod">
          <ac:chgData name="Fabrice PIPART" userId="f595b7cb-47b8-4a43-85dc-aa1274715422" providerId="ADAL" clId="{EFEEEEF9-8CEB-744D-B81C-6B914683AABB}" dt="2022-09-08T16:55:46.082" v="2650" actId="1076"/>
          <ac:picMkLst>
            <pc:docMk/>
            <pc:sldMk cId="1003345403" sldId="1747"/>
            <ac:picMk id="17" creationId="{658A67BE-BDCC-8517-6091-2E41A480D68B}"/>
          </ac:picMkLst>
        </pc:picChg>
        <pc:picChg chg="add mod">
          <ac:chgData name="Fabrice PIPART" userId="f595b7cb-47b8-4a43-85dc-aa1274715422" providerId="ADAL" clId="{EFEEEEF9-8CEB-744D-B81C-6B914683AABB}" dt="2022-09-08T16:56:03.927" v="2651" actId="1076"/>
          <ac:picMkLst>
            <pc:docMk/>
            <pc:sldMk cId="1003345403" sldId="1747"/>
            <ac:picMk id="18" creationId="{1642CBDF-471F-5A28-B32C-17BF093DA24F}"/>
          </ac:picMkLst>
        </pc:picChg>
        <pc:picChg chg="add mod">
          <ac:chgData name="Fabrice PIPART" userId="f595b7cb-47b8-4a43-85dc-aa1274715422" providerId="ADAL" clId="{EFEEEEF9-8CEB-744D-B81C-6B914683AABB}" dt="2022-09-12T09:51:06.349" v="2866" actId="1038"/>
          <ac:picMkLst>
            <pc:docMk/>
            <pc:sldMk cId="1003345403" sldId="1747"/>
            <ac:picMk id="19" creationId="{7B93C55E-BCBE-7CBC-D559-0A132AE91A9E}"/>
          </ac:picMkLst>
        </pc:picChg>
      </pc:sldChg>
      <pc:sldChg chg="addSp delSp modSp mod setBg addAnim delAnim modAnim">
        <pc:chgData name="Fabrice PIPART" userId="f595b7cb-47b8-4a43-85dc-aa1274715422" providerId="ADAL" clId="{EFEEEEF9-8CEB-744D-B81C-6B914683AABB}" dt="2022-09-23T09:34:08.966" v="14052"/>
        <pc:sldMkLst>
          <pc:docMk/>
          <pc:sldMk cId="58087557" sldId="1748"/>
        </pc:sldMkLst>
        <pc:spChg chg="del mod">
          <ac:chgData name="Fabrice PIPART" userId="f595b7cb-47b8-4a43-85dc-aa1274715422" providerId="ADAL" clId="{EFEEEEF9-8CEB-744D-B81C-6B914683AABB}" dt="2022-09-14T15:24:38.808" v="6479" actId="478"/>
          <ac:spMkLst>
            <pc:docMk/>
            <pc:sldMk cId="58087557" sldId="1748"/>
            <ac:spMk id="2" creationId="{6FC6F81F-B1E4-B263-BF53-AF1702D32A6D}"/>
          </ac:spMkLst>
        </pc:spChg>
        <pc:spChg chg="add del mod">
          <ac:chgData name="Fabrice PIPART" userId="f595b7cb-47b8-4a43-85dc-aa1274715422" providerId="ADAL" clId="{EFEEEEF9-8CEB-744D-B81C-6B914683AABB}" dt="2022-09-22T09:19:42.664" v="11650" actId="478"/>
          <ac:spMkLst>
            <pc:docMk/>
            <pc:sldMk cId="58087557" sldId="1748"/>
            <ac:spMk id="2" creationId="{FCD56550-F185-5A13-1804-03C8D025ACB0}"/>
          </ac:spMkLst>
        </pc:spChg>
        <pc:spChg chg="del">
          <ac:chgData name="Fabrice PIPART" userId="f595b7cb-47b8-4a43-85dc-aa1274715422" providerId="ADAL" clId="{EFEEEEF9-8CEB-744D-B81C-6B914683AABB}" dt="2022-09-22T07:28:58.538" v="10979" actId="478"/>
          <ac:spMkLst>
            <pc:docMk/>
            <pc:sldMk cId="58087557" sldId="1748"/>
            <ac:spMk id="3" creationId="{D19AC8E5-517E-EAC0-4FC5-B29147DAA5AA}"/>
          </ac:spMkLst>
        </pc:spChg>
        <pc:spChg chg="del">
          <ac:chgData name="Fabrice PIPART" userId="f595b7cb-47b8-4a43-85dc-aa1274715422" providerId="ADAL" clId="{EFEEEEF9-8CEB-744D-B81C-6B914683AABB}" dt="2022-09-22T07:28:58.538" v="10979" actId="478"/>
          <ac:spMkLst>
            <pc:docMk/>
            <pc:sldMk cId="58087557" sldId="1748"/>
            <ac:spMk id="4" creationId="{CF487022-715E-06B1-B010-BEE6C6C74F23}"/>
          </ac:spMkLst>
        </pc:spChg>
        <pc:spChg chg="del mod">
          <ac:chgData name="Fabrice PIPART" userId="f595b7cb-47b8-4a43-85dc-aa1274715422" providerId="ADAL" clId="{EFEEEEF9-8CEB-744D-B81C-6B914683AABB}" dt="2022-09-22T13:58:48.903" v="13591" actId="478"/>
          <ac:spMkLst>
            <pc:docMk/>
            <pc:sldMk cId="58087557" sldId="1748"/>
            <ac:spMk id="6" creationId="{BE3AE8E5-72E1-D34B-8657-C27F5F95A703}"/>
          </ac:spMkLst>
        </pc:spChg>
        <pc:spChg chg="mod">
          <ac:chgData name="Fabrice PIPART" userId="f595b7cb-47b8-4a43-85dc-aa1274715422" providerId="ADAL" clId="{EFEEEEF9-8CEB-744D-B81C-6B914683AABB}" dt="2022-09-22T14:10:03.147" v="13834" actId="1076"/>
          <ac:spMkLst>
            <pc:docMk/>
            <pc:sldMk cId="58087557" sldId="1748"/>
            <ac:spMk id="7" creationId="{EA13028B-A6C1-17E6-E109-B4C3EBC0F231}"/>
          </ac:spMkLst>
        </pc:spChg>
        <pc:spChg chg="del mod">
          <ac:chgData name="Fabrice PIPART" userId="f595b7cb-47b8-4a43-85dc-aa1274715422" providerId="ADAL" clId="{EFEEEEF9-8CEB-744D-B81C-6B914683AABB}" dt="2022-09-22T13:58:48.903" v="13591" actId="478"/>
          <ac:spMkLst>
            <pc:docMk/>
            <pc:sldMk cId="58087557" sldId="1748"/>
            <ac:spMk id="8" creationId="{95282433-4256-D132-2353-864D43BF79BD}"/>
          </ac:spMkLst>
        </pc:spChg>
        <pc:spChg chg="mod">
          <ac:chgData name="Fabrice PIPART" userId="f595b7cb-47b8-4a43-85dc-aa1274715422" providerId="ADAL" clId="{EFEEEEF9-8CEB-744D-B81C-6B914683AABB}" dt="2022-09-23T09:32:23.187" v="14042" actId="6549"/>
          <ac:spMkLst>
            <pc:docMk/>
            <pc:sldMk cId="58087557" sldId="1748"/>
            <ac:spMk id="9" creationId="{1516CCAE-BD4C-C9E4-890E-5015B7F5F7D9}"/>
          </ac:spMkLst>
        </pc:spChg>
        <pc:spChg chg="mod">
          <ac:chgData name="Fabrice PIPART" userId="f595b7cb-47b8-4a43-85dc-aa1274715422" providerId="ADAL" clId="{EFEEEEF9-8CEB-744D-B81C-6B914683AABB}" dt="2022-09-08T17:03:08.831" v="2703" actId="1036"/>
          <ac:spMkLst>
            <pc:docMk/>
            <pc:sldMk cId="58087557" sldId="1748"/>
            <ac:spMk id="12" creationId="{700B2381-DE13-C745-11DA-9FD4F77490BF}"/>
          </ac:spMkLst>
        </pc:spChg>
        <pc:spChg chg="del">
          <ac:chgData name="Fabrice PIPART" userId="f595b7cb-47b8-4a43-85dc-aa1274715422" providerId="ADAL" clId="{EFEEEEF9-8CEB-744D-B81C-6B914683AABB}" dt="2022-09-14T15:53:50.394" v="6550" actId="478"/>
          <ac:spMkLst>
            <pc:docMk/>
            <pc:sldMk cId="58087557" sldId="1748"/>
            <ac:spMk id="13" creationId="{54719D85-6F66-2A36-3B07-F7D2BF67F29E}"/>
          </ac:spMkLst>
        </pc:spChg>
        <pc:spChg chg="add mod">
          <ac:chgData name="Fabrice PIPART" userId="f595b7cb-47b8-4a43-85dc-aa1274715422" providerId="ADAL" clId="{EFEEEEF9-8CEB-744D-B81C-6B914683AABB}" dt="2022-09-22T14:10:03.147" v="13834" actId="1076"/>
          <ac:spMkLst>
            <pc:docMk/>
            <pc:sldMk cId="58087557" sldId="1748"/>
            <ac:spMk id="13" creationId="{C50921B6-E0DE-F525-41AE-EA902F4F1EEB}"/>
          </ac:spMkLst>
        </pc:spChg>
        <pc:spChg chg="add del mod">
          <ac:chgData name="Fabrice PIPART" userId="f595b7cb-47b8-4a43-85dc-aa1274715422" providerId="ADAL" clId="{EFEEEEF9-8CEB-744D-B81C-6B914683AABB}" dt="2022-09-14T15:53:50.394" v="6550" actId="478"/>
          <ac:spMkLst>
            <pc:docMk/>
            <pc:sldMk cId="58087557" sldId="1748"/>
            <ac:spMk id="16" creationId="{0A2AFFDC-C8FA-F1F1-467C-1C5F38A67865}"/>
          </ac:spMkLst>
        </pc:spChg>
        <pc:spChg chg="add mod">
          <ac:chgData name="Fabrice PIPART" userId="f595b7cb-47b8-4a43-85dc-aa1274715422" providerId="ADAL" clId="{EFEEEEF9-8CEB-744D-B81C-6B914683AABB}" dt="2022-09-22T14:09:51.637" v="13833" actId="167"/>
          <ac:spMkLst>
            <pc:docMk/>
            <pc:sldMk cId="58087557" sldId="1748"/>
            <ac:spMk id="16" creationId="{9AB8A4A6-2AAC-D808-DE71-5BA419DC2881}"/>
          </ac:spMkLst>
        </pc:spChg>
        <pc:spChg chg="add mod">
          <ac:chgData name="Fabrice PIPART" userId="f595b7cb-47b8-4a43-85dc-aa1274715422" providerId="ADAL" clId="{EFEEEEF9-8CEB-744D-B81C-6B914683AABB}" dt="2022-09-14T15:53:51.973" v="6551"/>
          <ac:spMkLst>
            <pc:docMk/>
            <pc:sldMk cId="58087557" sldId="1748"/>
            <ac:spMk id="17" creationId="{FC69D615-8638-18E5-8104-1E3D3F7FDD33}"/>
          </ac:spMkLst>
        </pc:spChg>
        <pc:spChg chg="add mod">
          <ac:chgData name="Fabrice PIPART" userId="f595b7cb-47b8-4a43-85dc-aa1274715422" providerId="ADAL" clId="{EFEEEEF9-8CEB-744D-B81C-6B914683AABB}" dt="2022-09-23T09:28:38.703" v="14017" actId="20577"/>
          <ac:spMkLst>
            <pc:docMk/>
            <pc:sldMk cId="58087557" sldId="1748"/>
            <ac:spMk id="18" creationId="{DC93D43C-3665-BF45-6574-C9EF04651851}"/>
          </ac:spMkLst>
        </pc:spChg>
        <pc:spChg chg="add mod">
          <ac:chgData name="Fabrice PIPART" userId="f595b7cb-47b8-4a43-85dc-aa1274715422" providerId="ADAL" clId="{EFEEEEF9-8CEB-744D-B81C-6B914683AABB}" dt="2022-09-22T14:04:25.015" v="13820" actId="207"/>
          <ac:spMkLst>
            <pc:docMk/>
            <pc:sldMk cId="58087557" sldId="1748"/>
            <ac:spMk id="19" creationId="{342756A1-BE5C-3D4D-EAAB-CA3436887A5C}"/>
          </ac:spMkLst>
        </pc:spChg>
        <pc:spChg chg="add mod">
          <ac:chgData name="Fabrice PIPART" userId="f595b7cb-47b8-4a43-85dc-aa1274715422" providerId="ADAL" clId="{EFEEEEF9-8CEB-744D-B81C-6B914683AABB}" dt="2022-09-22T14:04:25.015" v="13820" actId="207"/>
          <ac:spMkLst>
            <pc:docMk/>
            <pc:sldMk cId="58087557" sldId="1748"/>
            <ac:spMk id="20" creationId="{01E7D92C-38B3-B959-DF8F-AF183137388F}"/>
          </ac:spMkLst>
        </pc:spChg>
        <pc:grpChg chg="add">
          <ac:chgData name="Fabrice PIPART" userId="f595b7cb-47b8-4a43-85dc-aa1274715422" providerId="ADAL" clId="{EFEEEEF9-8CEB-744D-B81C-6B914683AABB}" dt="2022-09-23T09:32:45.687" v="14043" actId="164"/>
          <ac:grpSpMkLst>
            <pc:docMk/>
            <pc:sldMk cId="58087557" sldId="1748"/>
            <ac:grpSpMk id="2" creationId="{FE034A49-78D5-B61A-A272-79B21F88DA42}"/>
          </ac:grpSpMkLst>
        </pc:grpChg>
        <pc:grpChg chg="add">
          <ac:chgData name="Fabrice PIPART" userId="f595b7cb-47b8-4a43-85dc-aa1274715422" providerId="ADAL" clId="{EFEEEEF9-8CEB-744D-B81C-6B914683AABB}" dt="2022-09-23T09:33:06.887" v="14047" actId="164"/>
          <ac:grpSpMkLst>
            <pc:docMk/>
            <pc:sldMk cId="58087557" sldId="1748"/>
            <ac:grpSpMk id="3" creationId="{15620631-BFF9-CCC4-91DD-7355AF154DC7}"/>
          </ac:grpSpMkLst>
        </pc:grpChg>
        <pc:grpChg chg="add mod">
          <ac:chgData name="Fabrice PIPART" userId="f595b7cb-47b8-4a43-85dc-aa1274715422" providerId="ADAL" clId="{EFEEEEF9-8CEB-744D-B81C-6B914683AABB}" dt="2022-09-22T14:00:40.464" v="13613" actId="1076"/>
          <ac:grpSpMkLst>
            <pc:docMk/>
            <pc:sldMk cId="58087557" sldId="1748"/>
            <ac:grpSpMk id="15" creationId="{FD684491-F395-649C-FAE9-3949C0CB6523}"/>
          </ac:grpSpMkLst>
        </pc:grpChg>
        <pc:grpChg chg="add">
          <ac:chgData name="Fabrice PIPART" userId="f595b7cb-47b8-4a43-85dc-aa1274715422" providerId="ADAL" clId="{EFEEEEF9-8CEB-744D-B81C-6B914683AABB}" dt="2022-09-22T14:10:46.354" v="13845" actId="164"/>
          <ac:grpSpMkLst>
            <pc:docMk/>
            <pc:sldMk cId="58087557" sldId="1748"/>
            <ac:grpSpMk id="23" creationId="{51888F9C-80B5-B08E-CBAC-C53125538F8F}"/>
          </ac:grpSpMkLst>
        </pc:grpChg>
        <pc:picChg chg="add mod">
          <ac:chgData name="Fabrice PIPART" userId="f595b7cb-47b8-4a43-85dc-aa1274715422" providerId="ADAL" clId="{EFEEEEF9-8CEB-744D-B81C-6B914683AABB}" dt="2022-09-22T14:07:14.998" v="13828" actId="1076"/>
          <ac:picMkLst>
            <pc:docMk/>
            <pc:sldMk cId="58087557" sldId="1748"/>
            <ac:picMk id="21" creationId="{8777FB4A-1C43-C626-C08E-374EA47B79FD}"/>
          </ac:picMkLst>
        </pc:picChg>
        <pc:picChg chg="add mod">
          <ac:chgData name="Fabrice PIPART" userId="f595b7cb-47b8-4a43-85dc-aa1274715422" providerId="ADAL" clId="{EFEEEEF9-8CEB-744D-B81C-6B914683AABB}" dt="2022-09-22T14:07:35.347" v="13832" actId="1076"/>
          <ac:picMkLst>
            <pc:docMk/>
            <pc:sldMk cId="58087557" sldId="1748"/>
            <ac:picMk id="22" creationId="{6B8437D9-27E9-4B3D-E7D2-1B0A96A19869}"/>
          </ac:picMkLst>
        </pc:picChg>
        <pc:picChg chg="del">
          <ac:chgData name="Fabrice PIPART" userId="f595b7cb-47b8-4a43-85dc-aa1274715422" providerId="ADAL" clId="{EFEEEEF9-8CEB-744D-B81C-6B914683AABB}" dt="2022-09-14T15:53:50.394" v="6550" actId="478"/>
          <ac:picMkLst>
            <pc:docMk/>
            <pc:sldMk cId="58087557" sldId="1748"/>
            <ac:picMk id="7170" creationId="{D1C423C1-AB52-FF6D-A5C9-919D2AB1EB8C}"/>
          </ac:picMkLst>
        </pc:picChg>
        <pc:picChg chg="del">
          <ac:chgData name="Fabrice PIPART" userId="f595b7cb-47b8-4a43-85dc-aa1274715422" providerId="ADAL" clId="{EFEEEEF9-8CEB-744D-B81C-6B914683AABB}" dt="2022-09-14T15:53:50.394" v="6550" actId="478"/>
          <ac:picMkLst>
            <pc:docMk/>
            <pc:sldMk cId="58087557" sldId="1748"/>
            <ac:picMk id="7172" creationId="{7DFE186A-B408-F3EC-FCAF-5F215D458FBE}"/>
          </ac:picMkLst>
        </pc:picChg>
        <pc:picChg chg="add mod">
          <ac:chgData name="Fabrice PIPART" userId="f595b7cb-47b8-4a43-85dc-aa1274715422" providerId="ADAL" clId="{EFEEEEF9-8CEB-744D-B81C-6B914683AABB}" dt="2022-09-23T09:27:27.546" v="13993" actId="1076"/>
          <ac:picMkLst>
            <pc:docMk/>
            <pc:sldMk cId="58087557" sldId="1748"/>
            <ac:picMk id="47106" creationId="{AC9D8873-2F12-3D1C-EE96-A3747D045902}"/>
          </ac:picMkLst>
        </pc:picChg>
        <pc:picChg chg="add mod">
          <ac:chgData name="Fabrice PIPART" userId="f595b7cb-47b8-4a43-85dc-aa1274715422" providerId="ADAL" clId="{EFEEEEF9-8CEB-744D-B81C-6B914683AABB}" dt="2022-09-23T09:28:10.047" v="13998" actId="1076"/>
          <ac:picMkLst>
            <pc:docMk/>
            <pc:sldMk cId="58087557" sldId="1748"/>
            <ac:picMk id="47108" creationId="{A335B6D1-3666-A521-C84E-4C0805003240}"/>
          </ac:picMkLst>
        </pc:picChg>
        <pc:picChg chg="add mod">
          <ac:chgData name="Fabrice PIPART" userId="f595b7cb-47b8-4a43-85dc-aa1274715422" providerId="ADAL" clId="{EFEEEEF9-8CEB-744D-B81C-6B914683AABB}" dt="2022-09-23T09:29:23.991" v="14021" actId="14100"/>
          <ac:picMkLst>
            <pc:docMk/>
            <pc:sldMk cId="58087557" sldId="1748"/>
            <ac:picMk id="47110" creationId="{EED19DFC-5D72-A650-4470-CD2F37FE020F}"/>
          </ac:picMkLst>
        </pc:picChg>
        <pc:picChg chg="add del mod">
          <ac:chgData name="Fabrice PIPART" userId="f595b7cb-47b8-4a43-85dc-aa1274715422" providerId="ADAL" clId="{EFEEEEF9-8CEB-744D-B81C-6B914683AABB}" dt="2022-09-23T09:31:11.226" v="14028" actId="478"/>
          <ac:picMkLst>
            <pc:docMk/>
            <pc:sldMk cId="58087557" sldId="1748"/>
            <ac:picMk id="47112" creationId="{AD17B8F6-7A53-B1EF-035F-19420C338FDD}"/>
          </ac:picMkLst>
        </pc:picChg>
        <pc:picChg chg="add del mod">
          <ac:chgData name="Fabrice PIPART" userId="f595b7cb-47b8-4a43-85dc-aa1274715422" providerId="ADAL" clId="{EFEEEEF9-8CEB-744D-B81C-6B914683AABB}" dt="2022-09-23T09:31:34.817" v="14034" actId="478"/>
          <ac:picMkLst>
            <pc:docMk/>
            <pc:sldMk cId="58087557" sldId="1748"/>
            <ac:picMk id="47114" creationId="{9B24A7AE-76A3-764F-7518-7072E1E4F80F}"/>
          </ac:picMkLst>
        </pc:picChg>
        <pc:picChg chg="add mod">
          <ac:chgData name="Fabrice PIPART" userId="f595b7cb-47b8-4a43-85dc-aa1274715422" providerId="ADAL" clId="{EFEEEEF9-8CEB-744D-B81C-6B914683AABB}" dt="2022-09-23T09:31:41.556" v="14037" actId="1076"/>
          <ac:picMkLst>
            <pc:docMk/>
            <pc:sldMk cId="58087557" sldId="1748"/>
            <ac:picMk id="47116" creationId="{9BEFA1EB-5289-B998-7E13-9749A7F6CFCA}"/>
          </ac:picMkLst>
        </pc:picChg>
        <pc:picChg chg="add mod">
          <ac:chgData name="Fabrice PIPART" userId="f595b7cb-47b8-4a43-85dc-aa1274715422" providerId="ADAL" clId="{EFEEEEF9-8CEB-744D-B81C-6B914683AABB}" dt="2022-09-23T09:32:17.934" v="14040" actId="1076"/>
          <ac:picMkLst>
            <pc:docMk/>
            <pc:sldMk cId="58087557" sldId="1748"/>
            <ac:picMk id="47118" creationId="{E3A4C680-52E0-20A4-42C2-894705BB4167}"/>
          </ac:picMkLst>
        </pc:picChg>
      </pc:sldChg>
      <pc:sldChg chg="addSp modSp ord">
        <pc:chgData name="Fabrice PIPART" userId="f595b7cb-47b8-4a43-85dc-aa1274715422" providerId="ADAL" clId="{EFEEEEF9-8CEB-744D-B81C-6B914683AABB}" dt="2022-09-14T15:54:03.491" v="6552" actId="20578"/>
        <pc:sldMkLst>
          <pc:docMk/>
          <pc:sldMk cId="2460824837" sldId="1750"/>
        </pc:sldMkLst>
        <pc:picChg chg="add mod">
          <ac:chgData name="Fabrice PIPART" userId="f595b7cb-47b8-4a43-85dc-aa1274715422" providerId="ADAL" clId="{EFEEEEF9-8CEB-744D-B81C-6B914683AABB}" dt="2022-09-12T09:52:35.669" v="2904"/>
          <ac:picMkLst>
            <pc:docMk/>
            <pc:sldMk cId="2460824837" sldId="1750"/>
            <ac:picMk id="2" creationId="{E2601F66-C922-C756-D8C3-768CBFB31422}"/>
          </ac:picMkLst>
        </pc:picChg>
      </pc:sldChg>
      <pc:sldChg chg="ord">
        <pc:chgData name="Fabrice PIPART" userId="f595b7cb-47b8-4a43-85dc-aa1274715422" providerId="ADAL" clId="{EFEEEEF9-8CEB-744D-B81C-6B914683AABB}" dt="2022-09-12T09:48:38.943" v="2812" actId="20578"/>
        <pc:sldMkLst>
          <pc:docMk/>
          <pc:sldMk cId="2341208986" sldId="1751"/>
        </pc:sldMkLst>
      </pc:sldChg>
      <pc:sldChg chg="addSp delSp modSp add mod">
        <pc:chgData name="Fabrice PIPART" userId="f595b7cb-47b8-4a43-85dc-aa1274715422" providerId="ADAL" clId="{EFEEEEF9-8CEB-744D-B81C-6B914683AABB}" dt="2022-09-07T17:12:09.530" v="197" actId="14100"/>
        <pc:sldMkLst>
          <pc:docMk/>
          <pc:sldMk cId="3603792263" sldId="1757"/>
        </pc:sldMkLst>
        <pc:spChg chg="mod">
          <ac:chgData name="Fabrice PIPART" userId="f595b7cb-47b8-4a43-85dc-aa1274715422" providerId="ADAL" clId="{EFEEEEF9-8CEB-744D-B81C-6B914683AABB}" dt="2022-09-07T17:08:50.939" v="171" actId="1076"/>
          <ac:spMkLst>
            <pc:docMk/>
            <pc:sldMk cId="3603792263" sldId="1757"/>
            <ac:spMk id="16" creationId="{2C4A4AE3-874C-4ECE-B016-E1B7A3BA2600}"/>
          </ac:spMkLst>
        </pc:spChg>
        <pc:spChg chg="mod">
          <ac:chgData name="Fabrice PIPART" userId="f595b7cb-47b8-4a43-85dc-aa1274715422" providerId="ADAL" clId="{EFEEEEF9-8CEB-744D-B81C-6B914683AABB}" dt="2022-09-07T17:09:00.118" v="176" actId="1076"/>
          <ac:spMkLst>
            <pc:docMk/>
            <pc:sldMk cId="3603792263" sldId="1757"/>
            <ac:spMk id="17" creationId="{9140623D-799E-4865-804A-FB5040C7FF36}"/>
          </ac:spMkLst>
        </pc:spChg>
        <pc:spChg chg="mod">
          <ac:chgData name="Fabrice PIPART" userId="f595b7cb-47b8-4a43-85dc-aa1274715422" providerId="ADAL" clId="{EFEEEEF9-8CEB-744D-B81C-6B914683AABB}" dt="2022-09-07T17:09:01.961" v="177" actId="1076"/>
          <ac:spMkLst>
            <pc:docMk/>
            <pc:sldMk cId="3603792263" sldId="1757"/>
            <ac:spMk id="18" creationId="{F4FC7289-AA5F-4927-92C2-097689F5B302}"/>
          </ac:spMkLst>
        </pc:spChg>
        <pc:spChg chg="mod">
          <ac:chgData name="Fabrice PIPART" userId="f595b7cb-47b8-4a43-85dc-aa1274715422" providerId="ADAL" clId="{EFEEEEF9-8CEB-744D-B81C-6B914683AABB}" dt="2022-09-07T17:08:48.272" v="170" actId="1076"/>
          <ac:spMkLst>
            <pc:docMk/>
            <pc:sldMk cId="3603792263" sldId="1757"/>
            <ac:spMk id="21" creationId="{15A5B163-649F-4065-AAF7-87C4478C57E0}"/>
          </ac:spMkLst>
        </pc:spChg>
        <pc:spChg chg="mod">
          <ac:chgData name="Fabrice PIPART" userId="f595b7cb-47b8-4a43-85dc-aa1274715422" providerId="ADAL" clId="{EFEEEEF9-8CEB-744D-B81C-6B914683AABB}" dt="2022-09-07T17:08:56.675" v="174" actId="1076"/>
          <ac:spMkLst>
            <pc:docMk/>
            <pc:sldMk cId="3603792263" sldId="1757"/>
            <ac:spMk id="22" creationId="{8B0C0DCE-5F91-464C-AA6B-2E9671339F54}"/>
          </ac:spMkLst>
        </pc:spChg>
        <pc:spChg chg="mod">
          <ac:chgData name="Fabrice PIPART" userId="f595b7cb-47b8-4a43-85dc-aa1274715422" providerId="ADAL" clId="{EFEEEEF9-8CEB-744D-B81C-6B914683AABB}" dt="2022-09-07T17:08:45.273" v="169" actId="1076"/>
          <ac:spMkLst>
            <pc:docMk/>
            <pc:sldMk cId="3603792263" sldId="1757"/>
            <ac:spMk id="23" creationId="{756D035C-F2D8-4579-90B5-9E9911ED35B6}"/>
          </ac:spMkLst>
        </pc:spChg>
        <pc:spChg chg="mod">
          <ac:chgData name="Fabrice PIPART" userId="f595b7cb-47b8-4a43-85dc-aa1274715422" providerId="ADAL" clId="{EFEEEEF9-8CEB-744D-B81C-6B914683AABB}" dt="2022-09-07T17:08:39.260" v="166" actId="1076"/>
          <ac:spMkLst>
            <pc:docMk/>
            <pc:sldMk cId="3603792263" sldId="1757"/>
            <ac:spMk id="25" creationId="{A7C7A618-1D00-4696-9449-E1723212146C}"/>
          </ac:spMkLst>
        </pc:spChg>
        <pc:spChg chg="mod">
          <ac:chgData name="Fabrice PIPART" userId="f595b7cb-47b8-4a43-85dc-aa1274715422" providerId="ADAL" clId="{EFEEEEF9-8CEB-744D-B81C-6B914683AABB}" dt="2022-09-07T17:08:43.234" v="168" actId="1076"/>
          <ac:spMkLst>
            <pc:docMk/>
            <pc:sldMk cId="3603792263" sldId="1757"/>
            <ac:spMk id="27" creationId="{0F7647AD-C052-425D-A994-2D5958142EA8}"/>
          </ac:spMkLst>
        </pc:spChg>
        <pc:spChg chg="mod">
          <ac:chgData name="Fabrice PIPART" userId="f595b7cb-47b8-4a43-85dc-aa1274715422" providerId="ADAL" clId="{EFEEEEF9-8CEB-744D-B81C-6B914683AABB}" dt="2022-09-07T17:08:40.954" v="167" actId="1076"/>
          <ac:spMkLst>
            <pc:docMk/>
            <pc:sldMk cId="3603792263" sldId="1757"/>
            <ac:spMk id="29" creationId="{103A1B9F-50ED-44E1-856A-F038DC28D1FE}"/>
          </ac:spMkLst>
        </pc:spChg>
        <pc:spChg chg="mod">
          <ac:chgData name="Fabrice PIPART" userId="f595b7cb-47b8-4a43-85dc-aa1274715422" providerId="ADAL" clId="{EFEEEEF9-8CEB-744D-B81C-6B914683AABB}" dt="2022-09-07T17:08:37.640" v="165" actId="1076"/>
          <ac:spMkLst>
            <pc:docMk/>
            <pc:sldMk cId="3603792263" sldId="1757"/>
            <ac:spMk id="31" creationId="{C726FCB3-BFB8-442B-9BE0-8480344D419B}"/>
          </ac:spMkLst>
        </pc:spChg>
        <pc:spChg chg="mod">
          <ac:chgData name="Fabrice PIPART" userId="f595b7cb-47b8-4a43-85dc-aa1274715422" providerId="ADAL" clId="{EFEEEEF9-8CEB-744D-B81C-6B914683AABB}" dt="2022-09-07T17:08:52.917" v="172" actId="1076"/>
          <ac:spMkLst>
            <pc:docMk/>
            <pc:sldMk cId="3603792263" sldId="1757"/>
            <ac:spMk id="218" creationId="{2C72C37C-27F8-E748-9329-695E9E95132A}"/>
          </ac:spMkLst>
        </pc:spChg>
        <pc:spChg chg="mod">
          <ac:chgData name="Fabrice PIPART" userId="f595b7cb-47b8-4a43-85dc-aa1274715422" providerId="ADAL" clId="{EFEEEEF9-8CEB-744D-B81C-6B914683AABB}" dt="2022-09-07T17:08:54.469" v="173" actId="1076"/>
          <ac:spMkLst>
            <pc:docMk/>
            <pc:sldMk cId="3603792263" sldId="1757"/>
            <ac:spMk id="219" creationId="{7BF37723-7EEC-1747-A79F-9A4FE1417961}"/>
          </ac:spMkLst>
        </pc:spChg>
        <pc:spChg chg="mod">
          <ac:chgData name="Fabrice PIPART" userId="f595b7cb-47b8-4a43-85dc-aa1274715422" providerId="ADAL" clId="{EFEEEEF9-8CEB-744D-B81C-6B914683AABB}" dt="2022-09-07T17:08:58.305" v="175" actId="1076"/>
          <ac:spMkLst>
            <pc:docMk/>
            <pc:sldMk cId="3603792263" sldId="1757"/>
            <ac:spMk id="220" creationId="{8B67C6C1-9A86-DD47-9AC6-9225AD985FD2}"/>
          </ac:spMkLst>
        </pc:spChg>
        <pc:grpChg chg="add mod">
          <ac:chgData name="Fabrice PIPART" userId="f595b7cb-47b8-4a43-85dc-aa1274715422" providerId="ADAL" clId="{EFEEEEF9-8CEB-744D-B81C-6B914683AABB}" dt="2022-09-07T17:12:09.530" v="197" actId="14100"/>
          <ac:grpSpMkLst>
            <pc:docMk/>
            <pc:sldMk cId="3603792263" sldId="1757"/>
            <ac:grpSpMk id="5" creationId="{62220965-0F90-D46D-553C-AE1DFC05C2C0}"/>
          </ac:grpSpMkLst>
        </pc:grpChg>
        <pc:picChg chg="add del mod">
          <ac:chgData name="Fabrice PIPART" userId="f595b7cb-47b8-4a43-85dc-aa1274715422" providerId="ADAL" clId="{EFEEEEF9-8CEB-744D-B81C-6B914683AABB}" dt="2022-09-07T17:10:53.481" v="185" actId="478"/>
          <ac:picMkLst>
            <pc:docMk/>
            <pc:sldMk cId="3603792263" sldId="1757"/>
            <ac:picMk id="2" creationId="{84C6D378-16F4-DD88-C97E-C313A9884BE0}"/>
          </ac:picMkLst>
        </pc:picChg>
        <pc:picChg chg="add del mod">
          <ac:chgData name="Fabrice PIPART" userId="f595b7cb-47b8-4a43-85dc-aa1274715422" providerId="ADAL" clId="{EFEEEEF9-8CEB-744D-B81C-6B914683AABB}" dt="2022-09-07T17:11:03.679" v="187" actId="478"/>
          <ac:picMkLst>
            <pc:docMk/>
            <pc:sldMk cId="3603792263" sldId="1757"/>
            <ac:picMk id="3" creationId="{0701E3F8-2C1B-FD9A-DFF6-A5BDCFADE923}"/>
          </ac:picMkLst>
        </pc:picChg>
        <pc:picChg chg="add mod">
          <ac:chgData name="Fabrice PIPART" userId="f595b7cb-47b8-4a43-85dc-aa1274715422" providerId="ADAL" clId="{EFEEEEF9-8CEB-744D-B81C-6B914683AABB}" dt="2022-09-07T17:11:43.482" v="195" actId="1037"/>
          <ac:picMkLst>
            <pc:docMk/>
            <pc:sldMk cId="3603792263" sldId="1757"/>
            <ac:picMk id="4" creationId="{B2A16963-A273-3D99-C0D4-6BD092227315}"/>
          </ac:picMkLst>
        </pc:picChg>
        <pc:picChg chg="mod">
          <ac:chgData name="Fabrice PIPART" userId="f595b7cb-47b8-4a43-85dc-aa1274715422" providerId="ADAL" clId="{EFEEEEF9-8CEB-744D-B81C-6B914683AABB}" dt="2022-09-07T17:10:24.181" v="183" actId="14100"/>
          <ac:picMkLst>
            <pc:docMk/>
            <pc:sldMk cId="3603792263" sldId="1757"/>
            <ac:picMk id="20" creationId="{C272AA5F-8F7C-44F0-AA4F-4BFC6C4D49F2}"/>
          </ac:picMkLst>
        </pc:picChg>
      </pc:sldChg>
      <pc:sldChg chg="addSp delSp modSp add mod ord">
        <pc:chgData name="Fabrice PIPART" userId="f595b7cb-47b8-4a43-85dc-aa1274715422" providerId="ADAL" clId="{EFEEEEF9-8CEB-744D-B81C-6B914683AABB}" dt="2022-09-22T09:08:18.972" v="11513" actId="20578"/>
        <pc:sldMkLst>
          <pc:docMk/>
          <pc:sldMk cId="2066212421" sldId="1758"/>
        </pc:sldMkLst>
        <pc:spChg chg="mod">
          <ac:chgData name="Fabrice PIPART" userId="f595b7cb-47b8-4a43-85dc-aa1274715422" providerId="ADAL" clId="{EFEEEEF9-8CEB-744D-B81C-6B914683AABB}" dt="2022-09-08T07:46:35.441" v="1555" actId="1076"/>
          <ac:spMkLst>
            <pc:docMk/>
            <pc:sldMk cId="2066212421" sldId="1758"/>
            <ac:spMk id="15" creationId="{A4E7C776-C7D6-EC48-ABC6-3E6B24BC7AE8}"/>
          </ac:spMkLst>
        </pc:spChg>
        <pc:spChg chg="mod">
          <ac:chgData name="Fabrice PIPART" userId="f595b7cb-47b8-4a43-85dc-aa1274715422" providerId="ADAL" clId="{EFEEEEF9-8CEB-744D-B81C-6B914683AABB}" dt="2022-09-08T07:50:13.839" v="1598" actId="404"/>
          <ac:spMkLst>
            <pc:docMk/>
            <pc:sldMk cId="2066212421" sldId="1758"/>
            <ac:spMk id="16" creationId="{AD8A4F44-4575-8445-A4AA-131D06F116A8}"/>
          </ac:spMkLst>
        </pc:spChg>
        <pc:spChg chg="mod">
          <ac:chgData name="Fabrice PIPART" userId="f595b7cb-47b8-4a43-85dc-aa1274715422" providerId="ADAL" clId="{EFEEEEF9-8CEB-744D-B81C-6B914683AABB}" dt="2022-09-08T07:50:52.216" v="1603" actId="20577"/>
          <ac:spMkLst>
            <pc:docMk/>
            <pc:sldMk cId="2066212421" sldId="1758"/>
            <ac:spMk id="17" creationId="{81BA0394-D3F8-634C-8648-7EBB6126FD9A}"/>
          </ac:spMkLst>
        </pc:spChg>
        <pc:spChg chg="mod">
          <ac:chgData name="Fabrice PIPART" userId="f595b7cb-47b8-4a43-85dc-aa1274715422" providerId="ADAL" clId="{EFEEEEF9-8CEB-744D-B81C-6B914683AABB}" dt="2022-09-08T07:10:23.641" v="1143" actId="1076"/>
          <ac:spMkLst>
            <pc:docMk/>
            <pc:sldMk cId="2066212421" sldId="1758"/>
            <ac:spMk id="18" creationId="{6572653B-69AD-AC40-83DD-DA28028AF5A6}"/>
          </ac:spMkLst>
        </pc:spChg>
        <pc:spChg chg="mod">
          <ac:chgData name="Fabrice PIPART" userId="f595b7cb-47b8-4a43-85dc-aa1274715422" providerId="ADAL" clId="{EFEEEEF9-8CEB-744D-B81C-6B914683AABB}" dt="2022-09-08T07:40:08.940" v="1544" actId="1076"/>
          <ac:spMkLst>
            <pc:docMk/>
            <pc:sldMk cId="2066212421" sldId="1758"/>
            <ac:spMk id="19" creationId="{72BE2DE4-A9FC-D44A-BD8C-3E4273FEE9A3}"/>
          </ac:spMkLst>
        </pc:spChg>
        <pc:spChg chg="mod">
          <ac:chgData name="Fabrice PIPART" userId="f595b7cb-47b8-4a43-85dc-aa1274715422" providerId="ADAL" clId="{EFEEEEF9-8CEB-744D-B81C-6B914683AABB}" dt="2022-09-08T07:09:46.289" v="1139" actId="1076"/>
          <ac:spMkLst>
            <pc:docMk/>
            <pc:sldMk cId="2066212421" sldId="1758"/>
            <ac:spMk id="20" creationId="{B7D10302-C4C7-4846-B820-93EF34647BF0}"/>
          </ac:spMkLst>
        </pc:spChg>
        <pc:spChg chg="mod">
          <ac:chgData name="Fabrice PIPART" userId="f595b7cb-47b8-4a43-85dc-aa1274715422" providerId="ADAL" clId="{EFEEEEF9-8CEB-744D-B81C-6B914683AABB}" dt="2022-09-08T07:09:36.761" v="1135" actId="1076"/>
          <ac:spMkLst>
            <pc:docMk/>
            <pc:sldMk cId="2066212421" sldId="1758"/>
            <ac:spMk id="21" creationId="{50B24A93-7505-4F48-8E9D-003270AFECDB}"/>
          </ac:spMkLst>
        </pc:spChg>
        <pc:spChg chg="mod">
          <ac:chgData name="Fabrice PIPART" userId="f595b7cb-47b8-4a43-85dc-aa1274715422" providerId="ADAL" clId="{EFEEEEF9-8CEB-744D-B81C-6B914683AABB}" dt="2022-09-08T07:09:41.252" v="1137" actId="1076"/>
          <ac:spMkLst>
            <pc:docMk/>
            <pc:sldMk cId="2066212421" sldId="1758"/>
            <ac:spMk id="22" creationId="{943058CF-42D5-5A4E-B826-FA0A715E3EE6}"/>
          </ac:spMkLst>
        </pc:spChg>
        <pc:spChg chg="mod">
          <ac:chgData name="Fabrice PIPART" userId="f595b7cb-47b8-4a43-85dc-aa1274715422" providerId="ADAL" clId="{EFEEEEF9-8CEB-744D-B81C-6B914683AABB}" dt="2022-09-08T07:07:52.827" v="1112" actId="1076"/>
          <ac:spMkLst>
            <pc:docMk/>
            <pc:sldMk cId="2066212421" sldId="1758"/>
            <ac:spMk id="23" creationId="{74CE6E62-A306-1F46-862B-2AEF5CB7622B}"/>
          </ac:spMkLst>
        </pc:spChg>
        <pc:spChg chg="mod">
          <ac:chgData name="Fabrice PIPART" userId="f595b7cb-47b8-4a43-85dc-aa1274715422" providerId="ADAL" clId="{EFEEEEF9-8CEB-744D-B81C-6B914683AABB}" dt="2022-09-08T06:40:49.843" v="574" actId="14100"/>
          <ac:spMkLst>
            <pc:docMk/>
            <pc:sldMk cId="2066212421" sldId="1758"/>
            <ac:spMk id="24" creationId="{60156F1A-86EE-214B-9D48-6CC23F7A4457}"/>
          </ac:spMkLst>
        </pc:spChg>
        <pc:spChg chg="mod">
          <ac:chgData name="Fabrice PIPART" userId="f595b7cb-47b8-4a43-85dc-aa1274715422" providerId="ADAL" clId="{EFEEEEF9-8CEB-744D-B81C-6B914683AABB}" dt="2022-09-08T06:43:46.476" v="750" actId="21"/>
          <ac:spMkLst>
            <pc:docMk/>
            <pc:sldMk cId="2066212421" sldId="1758"/>
            <ac:spMk id="25" creationId="{CC8793E0-69B3-6A41-8258-59CED389E7CC}"/>
          </ac:spMkLst>
        </pc:spChg>
        <pc:spChg chg="mod">
          <ac:chgData name="Fabrice PIPART" userId="f595b7cb-47b8-4a43-85dc-aa1274715422" providerId="ADAL" clId="{EFEEEEF9-8CEB-744D-B81C-6B914683AABB}" dt="2022-09-08T06:45:09.662" v="902" actId="207"/>
          <ac:spMkLst>
            <pc:docMk/>
            <pc:sldMk cId="2066212421" sldId="1758"/>
            <ac:spMk id="26" creationId="{C4466870-67CA-7F4F-BBFF-21CF543453B6}"/>
          </ac:spMkLst>
        </pc:spChg>
        <pc:spChg chg="mod">
          <ac:chgData name="Fabrice PIPART" userId="f595b7cb-47b8-4a43-85dc-aa1274715422" providerId="ADAL" clId="{EFEEEEF9-8CEB-744D-B81C-6B914683AABB}" dt="2022-09-08T06:45:17.071" v="904" actId="6549"/>
          <ac:spMkLst>
            <pc:docMk/>
            <pc:sldMk cId="2066212421" sldId="1758"/>
            <ac:spMk id="27" creationId="{F086A32E-5467-8B43-A3F1-3991F23ABD14}"/>
          </ac:spMkLst>
        </pc:spChg>
        <pc:spChg chg="mod">
          <ac:chgData name="Fabrice PIPART" userId="f595b7cb-47b8-4a43-85dc-aa1274715422" providerId="ADAL" clId="{EFEEEEF9-8CEB-744D-B81C-6B914683AABB}" dt="2022-09-09T12:32:55.048" v="2744" actId="207"/>
          <ac:spMkLst>
            <pc:docMk/>
            <pc:sldMk cId="2066212421" sldId="1758"/>
            <ac:spMk id="28" creationId="{81C92B0A-C224-D846-A358-19DA67941E93}"/>
          </ac:spMkLst>
        </pc:spChg>
        <pc:spChg chg="mod">
          <ac:chgData name="Fabrice PIPART" userId="f595b7cb-47b8-4a43-85dc-aa1274715422" providerId="ADAL" clId="{EFEEEEF9-8CEB-744D-B81C-6B914683AABB}" dt="2022-09-09T12:33:32.704" v="2751" actId="207"/>
          <ac:spMkLst>
            <pc:docMk/>
            <pc:sldMk cId="2066212421" sldId="1758"/>
            <ac:spMk id="29" creationId="{23C73566-1D71-0C4F-B81C-CC57689B139F}"/>
          </ac:spMkLst>
        </pc:spChg>
        <pc:spChg chg="mod">
          <ac:chgData name="Fabrice PIPART" userId="f595b7cb-47b8-4a43-85dc-aa1274715422" providerId="ADAL" clId="{EFEEEEF9-8CEB-744D-B81C-6B914683AABB}" dt="2022-09-09T12:33:37.296" v="2752" actId="207"/>
          <ac:spMkLst>
            <pc:docMk/>
            <pc:sldMk cId="2066212421" sldId="1758"/>
            <ac:spMk id="30" creationId="{5645EBB7-EFC1-0B40-8152-54B3DC484EDF}"/>
          </ac:spMkLst>
        </pc:spChg>
        <pc:spChg chg="mod">
          <ac:chgData name="Fabrice PIPART" userId="f595b7cb-47b8-4a43-85dc-aa1274715422" providerId="ADAL" clId="{EFEEEEF9-8CEB-744D-B81C-6B914683AABB}" dt="2022-09-08T07:51:22.122" v="1621" actId="1076"/>
          <ac:spMkLst>
            <pc:docMk/>
            <pc:sldMk cId="2066212421" sldId="1758"/>
            <ac:spMk id="31" creationId="{E9AE9C95-852D-E64E-99F9-16D6F40285A9}"/>
          </ac:spMkLst>
        </pc:spChg>
        <pc:spChg chg="mod">
          <ac:chgData name="Fabrice PIPART" userId="f595b7cb-47b8-4a43-85dc-aa1274715422" providerId="ADAL" clId="{EFEEEEF9-8CEB-744D-B81C-6B914683AABB}" dt="2022-09-08T07:51:19.547" v="1620" actId="1076"/>
          <ac:spMkLst>
            <pc:docMk/>
            <pc:sldMk cId="2066212421" sldId="1758"/>
            <ac:spMk id="32" creationId="{824370EA-62E6-9B42-87D1-326DB3B473D7}"/>
          </ac:spMkLst>
        </pc:spChg>
        <pc:spChg chg="mod">
          <ac:chgData name="Fabrice PIPART" userId="f595b7cb-47b8-4a43-85dc-aa1274715422" providerId="ADAL" clId="{EFEEEEF9-8CEB-744D-B81C-6B914683AABB}" dt="2022-09-08T07:50:25.395" v="1601" actId="20577"/>
          <ac:spMkLst>
            <pc:docMk/>
            <pc:sldMk cId="2066212421" sldId="1758"/>
            <ac:spMk id="33" creationId="{28E5D136-9A5D-3D49-8FC8-5065EDA5BBF6}"/>
          </ac:spMkLst>
        </pc:spChg>
        <pc:spChg chg="mod">
          <ac:chgData name="Fabrice PIPART" userId="f595b7cb-47b8-4a43-85dc-aa1274715422" providerId="ADAL" clId="{EFEEEEF9-8CEB-744D-B81C-6B914683AABB}" dt="2022-09-08T07:48:58.407" v="1578" actId="6549"/>
          <ac:spMkLst>
            <pc:docMk/>
            <pc:sldMk cId="2066212421" sldId="1758"/>
            <ac:spMk id="34" creationId="{04ABC81E-C6C2-DC42-840F-5626686516B0}"/>
          </ac:spMkLst>
        </pc:spChg>
        <pc:spChg chg="mod">
          <ac:chgData name="Fabrice PIPART" userId="f595b7cb-47b8-4a43-85dc-aa1274715422" providerId="ADAL" clId="{EFEEEEF9-8CEB-744D-B81C-6B914683AABB}" dt="2022-09-09T12:33:41.196" v="2753" actId="207"/>
          <ac:spMkLst>
            <pc:docMk/>
            <pc:sldMk cId="2066212421" sldId="1758"/>
            <ac:spMk id="35" creationId="{FF8D23A5-F1F4-A14D-AA44-8A01EFF853EF}"/>
          </ac:spMkLst>
        </pc:spChg>
        <pc:spChg chg="del">
          <ac:chgData name="Fabrice PIPART" userId="f595b7cb-47b8-4a43-85dc-aa1274715422" providerId="ADAL" clId="{EFEEEEF9-8CEB-744D-B81C-6B914683AABB}" dt="2022-09-08T07:46:58.650" v="1557" actId="478"/>
          <ac:spMkLst>
            <pc:docMk/>
            <pc:sldMk cId="2066212421" sldId="1758"/>
            <ac:spMk id="36" creationId="{BA04F881-605C-B547-9F7F-13886F22B499}"/>
          </ac:spMkLst>
        </pc:spChg>
        <pc:spChg chg="mod">
          <ac:chgData name="Fabrice PIPART" userId="f595b7cb-47b8-4a43-85dc-aa1274715422" providerId="ADAL" clId="{EFEEEEF9-8CEB-744D-B81C-6B914683AABB}" dt="2022-09-09T12:33:45.496" v="2754" actId="207"/>
          <ac:spMkLst>
            <pc:docMk/>
            <pc:sldMk cId="2066212421" sldId="1758"/>
            <ac:spMk id="37" creationId="{2721B8C8-AA7F-A34E-A9AF-502C953B0E03}"/>
          </ac:spMkLst>
        </pc:spChg>
        <pc:spChg chg="del mod">
          <ac:chgData name="Fabrice PIPART" userId="f595b7cb-47b8-4a43-85dc-aa1274715422" providerId="ADAL" clId="{EFEEEEF9-8CEB-744D-B81C-6B914683AABB}" dt="2022-09-08T07:51:36.046" v="1625"/>
          <ac:spMkLst>
            <pc:docMk/>
            <pc:sldMk cId="2066212421" sldId="1758"/>
            <ac:spMk id="38" creationId="{9514DA2D-8573-734C-B3D6-C5B8E067095A}"/>
          </ac:spMkLst>
        </pc:spChg>
        <pc:spChg chg="mod">
          <ac:chgData name="Fabrice PIPART" userId="f595b7cb-47b8-4a43-85dc-aa1274715422" providerId="ADAL" clId="{EFEEEEF9-8CEB-744D-B81C-6B914683AABB}" dt="2022-09-07T17:20:29.712" v="491" actId="20577"/>
          <ac:spMkLst>
            <pc:docMk/>
            <pc:sldMk cId="2066212421" sldId="1758"/>
            <ac:spMk id="55" creationId="{EB505D32-2BA1-49A0-A1AA-D1F96E41B2B8}"/>
          </ac:spMkLst>
        </pc:spChg>
        <pc:spChg chg="mod">
          <ac:chgData name="Fabrice PIPART" userId="f595b7cb-47b8-4a43-85dc-aa1274715422" providerId="ADAL" clId="{EFEEEEF9-8CEB-744D-B81C-6B914683AABB}" dt="2022-09-07T17:13:34.860" v="293" actId="20577"/>
          <ac:spMkLst>
            <pc:docMk/>
            <pc:sldMk cId="2066212421" sldId="1758"/>
            <ac:spMk id="60" creationId="{85C1B424-7F3F-4BED-ABCF-22F010940AFB}"/>
          </ac:spMkLst>
        </pc:spChg>
        <pc:spChg chg="add mod">
          <ac:chgData name="Fabrice PIPART" userId="f595b7cb-47b8-4a43-85dc-aa1274715422" providerId="ADAL" clId="{EFEEEEF9-8CEB-744D-B81C-6B914683AABB}" dt="2022-09-08T07:10:03.812" v="1140" actId="207"/>
          <ac:spMkLst>
            <pc:docMk/>
            <pc:sldMk cId="2066212421" sldId="1758"/>
            <ac:spMk id="69" creationId="{1856A36E-893E-3607-F722-A896CF4A9195}"/>
          </ac:spMkLst>
        </pc:spChg>
        <pc:spChg chg="mod">
          <ac:chgData name="Fabrice PIPART" userId="f595b7cb-47b8-4a43-85dc-aa1274715422" providerId="ADAL" clId="{EFEEEEF9-8CEB-744D-B81C-6B914683AABB}" dt="2022-09-08T07:08:03.392" v="1116" actId="207"/>
          <ac:spMkLst>
            <pc:docMk/>
            <pc:sldMk cId="2066212421" sldId="1758"/>
            <ac:spMk id="81" creationId="{BD3C9B79-82C2-45A9-995C-26F7E15302DC}"/>
          </ac:spMkLst>
        </pc:spChg>
        <pc:spChg chg="mod">
          <ac:chgData name="Fabrice PIPART" userId="f595b7cb-47b8-4a43-85dc-aa1274715422" providerId="ADAL" clId="{EFEEEEF9-8CEB-744D-B81C-6B914683AABB}" dt="2022-09-08T06:44:01.631" v="796" actId="6549"/>
          <ac:spMkLst>
            <pc:docMk/>
            <pc:sldMk cId="2066212421" sldId="1758"/>
            <ac:spMk id="97" creationId="{76608CDB-9BD9-4FAD-BF52-1F6B6A3715F5}"/>
          </ac:spMkLst>
        </pc:spChg>
        <pc:picChg chg="add mod">
          <ac:chgData name="Fabrice PIPART" userId="f595b7cb-47b8-4a43-85dc-aa1274715422" providerId="ADAL" clId="{EFEEEEF9-8CEB-744D-B81C-6B914683AABB}" dt="2022-09-08T06:47:34.563" v="1006" actId="1076"/>
          <ac:picMkLst>
            <pc:docMk/>
            <pc:sldMk cId="2066212421" sldId="1758"/>
            <ac:picMk id="1026" creationId="{94B7433C-4B1D-5DFB-B75E-59809266B8BC}"/>
          </ac:picMkLst>
        </pc:picChg>
        <pc:picChg chg="add mod">
          <ac:chgData name="Fabrice PIPART" userId="f595b7cb-47b8-4a43-85dc-aa1274715422" providerId="ADAL" clId="{EFEEEEF9-8CEB-744D-B81C-6B914683AABB}" dt="2022-09-08T06:47:32.502" v="1005" actId="1076"/>
          <ac:picMkLst>
            <pc:docMk/>
            <pc:sldMk cId="2066212421" sldId="1758"/>
            <ac:picMk id="1028" creationId="{C64E42C4-6533-3D66-4E90-AD3CDB4715FB}"/>
          </ac:picMkLst>
        </pc:picChg>
        <pc:picChg chg="add del">
          <ac:chgData name="Fabrice PIPART" userId="f595b7cb-47b8-4a43-85dc-aa1274715422" providerId="ADAL" clId="{EFEEEEF9-8CEB-744D-B81C-6B914683AABB}" dt="2022-09-07T17:19:46.424" v="480"/>
          <ac:picMkLst>
            <pc:docMk/>
            <pc:sldMk cId="2066212421" sldId="1758"/>
            <ac:picMk id="1030" creationId="{513B8007-8A6E-34DA-A84D-C06DF07DB017}"/>
          </ac:picMkLst>
        </pc:picChg>
        <pc:picChg chg="add mod">
          <ac:chgData name="Fabrice PIPART" userId="f595b7cb-47b8-4a43-85dc-aa1274715422" providerId="ADAL" clId="{EFEEEEF9-8CEB-744D-B81C-6B914683AABB}" dt="2022-09-08T06:47:13.010" v="999" actId="1076"/>
          <ac:picMkLst>
            <pc:docMk/>
            <pc:sldMk cId="2066212421" sldId="1758"/>
            <ac:picMk id="1032" creationId="{6403168B-A784-EAEC-6062-E60C9C3C412E}"/>
          </ac:picMkLst>
        </pc:picChg>
        <pc:picChg chg="add mod">
          <ac:chgData name="Fabrice PIPART" userId="f595b7cb-47b8-4a43-85dc-aa1274715422" providerId="ADAL" clId="{EFEEEEF9-8CEB-744D-B81C-6B914683AABB}" dt="2022-09-08T06:47:06.147" v="998" actId="1076"/>
          <ac:picMkLst>
            <pc:docMk/>
            <pc:sldMk cId="2066212421" sldId="1758"/>
            <ac:picMk id="1034" creationId="{D0F1E3DF-35D0-830C-92FE-72E9014DBF67}"/>
          </ac:picMkLst>
        </pc:picChg>
        <pc:cxnChg chg="mod">
          <ac:chgData name="Fabrice PIPART" userId="f595b7cb-47b8-4a43-85dc-aa1274715422" providerId="ADAL" clId="{EFEEEEF9-8CEB-744D-B81C-6B914683AABB}" dt="2022-09-07T17:13:31.480" v="277" actId="20577"/>
          <ac:cxnSpMkLst>
            <pc:docMk/>
            <pc:sldMk cId="2066212421" sldId="1758"/>
            <ac:cxnSpMk id="5" creationId="{513D0E26-6C0C-4E29-989D-D0311C068163}"/>
          </ac:cxnSpMkLst>
        </pc:cxnChg>
        <pc:cxnChg chg="mod">
          <ac:chgData name="Fabrice PIPART" userId="f595b7cb-47b8-4a43-85dc-aa1274715422" providerId="ADAL" clId="{EFEEEEF9-8CEB-744D-B81C-6B914683AABB}" dt="2022-09-08T07:09:36.761" v="1135" actId="1076"/>
          <ac:cxnSpMkLst>
            <pc:docMk/>
            <pc:sldMk cId="2066212421" sldId="1758"/>
            <ac:cxnSpMk id="42" creationId="{B3C8EDC7-97DE-49E9-8AF9-2AD4CFBE24FE}"/>
          </ac:cxnSpMkLst>
        </pc:cxnChg>
        <pc:cxnChg chg="mod">
          <ac:chgData name="Fabrice PIPART" userId="f595b7cb-47b8-4a43-85dc-aa1274715422" providerId="ADAL" clId="{EFEEEEF9-8CEB-744D-B81C-6B914683AABB}" dt="2022-09-08T07:09:41.252" v="1137" actId="1076"/>
          <ac:cxnSpMkLst>
            <pc:docMk/>
            <pc:sldMk cId="2066212421" sldId="1758"/>
            <ac:cxnSpMk id="44" creationId="{1BAE4D1B-CB51-449D-B6C2-CBF631823942}"/>
          </ac:cxnSpMkLst>
        </pc:cxnChg>
        <pc:cxnChg chg="mod">
          <ac:chgData name="Fabrice PIPART" userId="f595b7cb-47b8-4a43-85dc-aa1274715422" providerId="ADAL" clId="{EFEEEEF9-8CEB-744D-B81C-6B914683AABB}" dt="2022-09-08T06:40:49.843" v="574" actId="14100"/>
          <ac:cxnSpMkLst>
            <pc:docMk/>
            <pc:sldMk cId="2066212421" sldId="1758"/>
            <ac:cxnSpMk id="50" creationId="{8BF0E3DC-990D-4471-BCF5-35ACD68A884B}"/>
          </ac:cxnSpMkLst>
        </pc:cxnChg>
        <pc:cxnChg chg="mod">
          <ac:chgData name="Fabrice PIPART" userId="f595b7cb-47b8-4a43-85dc-aa1274715422" providerId="ADAL" clId="{EFEEEEF9-8CEB-744D-B81C-6B914683AABB}" dt="2022-09-08T06:43:46.476" v="750" actId="21"/>
          <ac:cxnSpMkLst>
            <pc:docMk/>
            <pc:sldMk cId="2066212421" sldId="1758"/>
            <ac:cxnSpMk id="53" creationId="{07C5ED24-BF47-406F-8597-3F8CD29BCC9D}"/>
          </ac:cxnSpMkLst>
        </pc:cxnChg>
        <pc:cxnChg chg="mod">
          <ac:chgData name="Fabrice PIPART" userId="f595b7cb-47b8-4a43-85dc-aa1274715422" providerId="ADAL" clId="{EFEEEEF9-8CEB-744D-B81C-6B914683AABB}" dt="2022-09-08T06:45:01.201" v="892" actId="20577"/>
          <ac:cxnSpMkLst>
            <pc:docMk/>
            <pc:sldMk cId="2066212421" sldId="1758"/>
            <ac:cxnSpMk id="56" creationId="{B7BE700B-84A0-4E17-81A1-D5DF4C65C64E}"/>
          </ac:cxnSpMkLst>
        </pc:cxnChg>
        <pc:cxnChg chg="mod">
          <ac:chgData name="Fabrice PIPART" userId="f595b7cb-47b8-4a43-85dc-aa1274715422" providerId="ADAL" clId="{EFEEEEF9-8CEB-744D-B81C-6B914683AABB}" dt="2022-09-08T06:45:23.594" v="905" actId="14100"/>
          <ac:cxnSpMkLst>
            <pc:docMk/>
            <pc:sldMk cId="2066212421" sldId="1758"/>
            <ac:cxnSpMk id="59" creationId="{55275456-6375-463A-BB2C-7968F06FF73E}"/>
          </ac:cxnSpMkLst>
        </pc:cxnChg>
        <pc:cxnChg chg="mod">
          <ac:chgData name="Fabrice PIPART" userId="f595b7cb-47b8-4a43-85dc-aa1274715422" providerId="ADAL" clId="{EFEEEEF9-8CEB-744D-B81C-6B914683AABB}" dt="2022-09-08T06:43:56.731" v="785" actId="20577"/>
          <ac:cxnSpMkLst>
            <pc:docMk/>
            <pc:sldMk cId="2066212421" sldId="1758"/>
            <ac:cxnSpMk id="98" creationId="{3018B635-4B7C-4D76-A263-40151E28B1EB}"/>
          </ac:cxnSpMkLst>
        </pc:cxnChg>
      </pc:sldChg>
      <pc:sldChg chg="add mod ord modShow">
        <pc:chgData name="Fabrice PIPART" userId="f595b7cb-47b8-4a43-85dc-aa1274715422" providerId="ADAL" clId="{EFEEEEF9-8CEB-744D-B81C-6B914683AABB}" dt="2022-09-12T09:48:56.594" v="2813" actId="20578"/>
        <pc:sldMkLst>
          <pc:docMk/>
          <pc:sldMk cId="1450396286" sldId="1759"/>
        </pc:sldMkLst>
      </pc:sldChg>
      <pc:sldChg chg="addSp delSp modSp add mod ord modAnim">
        <pc:chgData name="Fabrice PIPART" userId="f595b7cb-47b8-4a43-85dc-aa1274715422" providerId="ADAL" clId="{EFEEEEF9-8CEB-744D-B81C-6B914683AABB}" dt="2022-09-14T08:44:11.523" v="6329" actId="20578"/>
        <pc:sldMkLst>
          <pc:docMk/>
          <pc:sldMk cId="2367136237" sldId="1760"/>
        </pc:sldMkLst>
        <pc:spChg chg="add mod">
          <ac:chgData name="Fabrice PIPART" userId="f595b7cb-47b8-4a43-85dc-aa1274715422" providerId="ADAL" clId="{EFEEEEF9-8CEB-744D-B81C-6B914683AABB}" dt="2022-09-12T09:51:36.972" v="2901" actId="1038"/>
          <ac:spMkLst>
            <pc:docMk/>
            <pc:sldMk cId="2367136237" sldId="1760"/>
            <ac:spMk id="14" creationId="{65364F55-522B-02E3-61C5-FA4F6F0F1D9A}"/>
          </ac:spMkLst>
        </pc:spChg>
        <pc:picChg chg="del">
          <ac:chgData name="Fabrice PIPART" userId="f595b7cb-47b8-4a43-85dc-aa1274715422" providerId="ADAL" clId="{EFEEEEF9-8CEB-744D-B81C-6B914683AABB}" dt="2022-09-08T15:11:17.759" v="2417" actId="478"/>
          <ac:picMkLst>
            <pc:docMk/>
            <pc:sldMk cId="2367136237" sldId="1760"/>
            <ac:picMk id="9" creationId="{AB787620-790B-8DDF-9743-6ED9B1BEE8CC}"/>
          </ac:picMkLst>
        </pc:picChg>
      </pc:sldChg>
      <pc:sldChg chg="addSp delSp modSp mod ord setBg modAnim">
        <pc:chgData name="Fabrice PIPART" userId="f595b7cb-47b8-4a43-85dc-aa1274715422" providerId="ADAL" clId="{EFEEEEF9-8CEB-744D-B81C-6B914683AABB}" dt="2022-09-14T08:41:23.976" v="6300" actId="20578"/>
        <pc:sldMkLst>
          <pc:docMk/>
          <pc:sldMk cId="2594124936" sldId="1789"/>
        </pc:sldMkLst>
        <pc:spChg chg="add mod">
          <ac:chgData name="Fabrice PIPART" userId="f595b7cb-47b8-4a43-85dc-aa1274715422" providerId="ADAL" clId="{EFEEEEF9-8CEB-744D-B81C-6B914683AABB}" dt="2022-09-12T15:32:40.386" v="4416" actId="1076"/>
          <ac:spMkLst>
            <pc:docMk/>
            <pc:sldMk cId="2594124936" sldId="1789"/>
            <ac:spMk id="4" creationId="{31111ED2-536D-8C0E-392E-DF1E0113B655}"/>
          </ac:spMkLst>
        </pc:spChg>
        <pc:spChg chg="add mod">
          <ac:chgData name="Fabrice PIPART" userId="f595b7cb-47b8-4a43-85dc-aa1274715422" providerId="ADAL" clId="{EFEEEEF9-8CEB-744D-B81C-6B914683AABB}" dt="2022-09-12T15:29:22.223" v="4356" actId="14100"/>
          <ac:spMkLst>
            <pc:docMk/>
            <pc:sldMk cId="2594124936" sldId="1789"/>
            <ac:spMk id="5" creationId="{186D6A66-FAC2-8547-886D-0E99673F0527}"/>
          </ac:spMkLst>
        </pc:spChg>
        <pc:spChg chg="add mod">
          <ac:chgData name="Fabrice PIPART" userId="f595b7cb-47b8-4a43-85dc-aa1274715422" providerId="ADAL" clId="{EFEEEEF9-8CEB-744D-B81C-6B914683AABB}" dt="2022-09-12T15:30:04.117" v="4368" actId="14100"/>
          <ac:spMkLst>
            <pc:docMk/>
            <pc:sldMk cId="2594124936" sldId="1789"/>
            <ac:spMk id="6" creationId="{7C198E8F-0AC4-620E-B91B-E9505C794971}"/>
          </ac:spMkLst>
        </pc:spChg>
        <pc:spChg chg="add mod">
          <ac:chgData name="Fabrice PIPART" userId="f595b7cb-47b8-4a43-85dc-aa1274715422" providerId="ADAL" clId="{EFEEEEF9-8CEB-744D-B81C-6B914683AABB}" dt="2022-09-12T17:20:02.742" v="4520" actId="14100"/>
          <ac:spMkLst>
            <pc:docMk/>
            <pc:sldMk cId="2594124936" sldId="1789"/>
            <ac:spMk id="8" creationId="{55AE5491-AB4F-1D25-12DA-8DAEB69F8ABF}"/>
          </ac:spMkLst>
        </pc:spChg>
        <pc:spChg chg="add mod">
          <ac:chgData name="Fabrice PIPART" userId="f595b7cb-47b8-4a43-85dc-aa1274715422" providerId="ADAL" clId="{EFEEEEF9-8CEB-744D-B81C-6B914683AABB}" dt="2022-09-12T17:20:49.271" v="4527" actId="1076"/>
          <ac:spMkLst>
            <pc:docMk/>
            <pc:sldMk cId="2594124936" sldId="1789"/>
            <ac:spMk id="9" creationId="{9D0C6266-0E90-2530-4679-C3CEDE418BD0}"/>
          </ac:spMkLst>
        </pc:spChg>
        <pc:spChg chg="add mod">
          <ac:chgData name="Fabrice PIPART" userId="f595b7cb-47b8-4a43-85dc-aa1274715422" providerId="ADAL" clId="{EFEEEEF9-8CEB-744D-B81C-6B914683AABB}" dt="2022-09-12T17:20:36.740" v="4525" actId="14100"/>
          <ac:spMkLst>
            <pc:docMk/>
            <pc:sldMk cId="2594124936" sldId="1789"/>
            <ac:spMk id="11" creationId="{CBFC2919-582F-A27F-34BB-E05B6CE295D0}"/>
          </ac:spMkLst>
        </pc:spChg>
        <pc:spChg chg="del mod">
          <ac:chgData name="Fabrice PIPART" userId="f595b7cb-47b8-4a43-85dc-aa1274715422" providerId="ADAL" clId="{EFEEEEF9-8CEB-744D-B81C-6B914683AABB}" dt="2022-09-12T15:30:08.350" v="4369" actId="478"/>
          <ac:spMkLst>
            <pc:docMk/>
            <pc:sldMk cId="2594124936" sldId="1789"/>
            <ac:spMk id="14" creationId="{A407A590-94EA-42DE-8DC5-633C92841295}"/>
          </ac:spMkLst>
        </pc:spChg>
        <pc:spChg chg="del mod">
          <ac:chgData name="Fabrice PIPART" userId="f595b7cb-47b8-4a43-85dc-aa1274715422" providerId="ADAL" clId="{EFEEEEF9-8CEB-744D-B81C-6B914683AABB}" dt="2022-09-12T15:30:08.350" v="4369" actId="478"/>
          <ac:spMkLst>
            <pc:docMk/>
            <pc:sldMk cId="2594124936" sldId="1789"/>
            <ac:spMk id="15" creationId="{D8DB6C82-9378-42E6-952C-3761809EBECF}"/>
          </ac:spMkLst>
        </pc:spChg>
        <pc:spChg chg="mod">
          <ac:chgData name="Fabrice PIPART" userId="f595b7cb-47b8-4a43-85dc-aa1274715422" providerId="ADAL" clId="{EFEEEEF9-8CEB-744D-B81C-6B914683AABB}" dt="2022-09-12T17:19:19.656" v="4509" actId="1076"/>
          <ac:spMkLst>
            <pc:docMk/>
            <pc:sldMk cId="2594124936" sldId="1789"/>
            <ac:spMk id="16" creationId="{C8E19461-FB53-4E22-8CE2-8C3A806F7EA8}"/>
          </ac:spMkLst>
        </pc:spChg>
        <pc:spChg chg="mod">
          <ac:chgData name="Fabrice PIPART" userId="f595b7cb-47b8-4a43-85dc-aa1274715422" providerId="ADAL" clId="{EFEEEEF9-8CEB-744D-B81C-6B914683AABB}" dt="2022-09-12T17:19:19.656" v="4509" actId="1076"/>
          <ac:spMkLst>
            <pc:docMk/>
            <pc:sldMk cId="2594124936" sldId="1789"/>
            <ac:spMk id="17" creationId="{FCA59AC2-D248-4F54-9853-7E953D07D7EC}"/>
          </ac:spMkLst>
        </pc:spChg>
        <pc:spChg chg="mod">
          <ac:chgData name="Fabrice PIPART" userId="f595b7cb-47b8-4a43-85dc-aa1274715422" providerId="ADAL" clId="{EFEEEEF9-8CEB-744D-B81C-6B914683AABB}" dt="2022-09-12T17:19:19.656" v="4509" actId="1076"/>
          <ac:spMkLst>
            <pc:docMk/>
            <pc:sldMk cId="2594124936" sldId="1789"/>
            <ac:spMk id="20" creationId="{2B485364-1998-45B1-85D3-445BA621CFF3}"/>
          </ac:spMkLst>
        </pc:spChg>
        <pc:spChg chg="mod">
          <ac:chgData name="Fabrice PIPART" userId="f595b7cb-47b8-4a43-85dc-aa1274715422" providerId="ADAL" clId="{EFEEEEF9-8CEB-744D-B81C-6B914683AABB}" dt="2022-09-12T17:19:19.656" v="4509" actId="1076"/>
          <ac:spMkLst>
            <pc:docMk/>
            <pc:sldMk cId="2594124936" sldId="1789"/>
            <ac:spMk id="21" creationId="{A64AB17B-18AB-4C41-8AFD-65AC89A30F3D}"/>
          </ac:spMkLst>
        </pc:spChg>
        <pc:spChg chg="mod">
          <ac:chgData name="Fabrice PIPART" userId="f595b7cb-47b8-4a43-85dc-aa1274715422" providerId="ADAL" clId="{EFEEEEF9-8CEB-744D-B81C-6B914683AABB}" dt="2022-09-12T17:19:19.656" v="4509" actId="1076"/>
          <ac:spMkLst>
            <pc:docMk/>
            <pc:sldMk cId="2594124936" sldId="1789"/>
            <ac:spMk id="24" creationId="{065C73EC-D517-4F9B-97E5-C60A0FCAF5E4}"/>
          </ac:spMkLst>
        </pc:spChg>
        <pc:spChg chg="mod">
          <ac:chgData name="Fabrice PIPART" userId="f595b7cb-47b8-4a43-85dc-aa1274715422" providerId="ADAL" clId="{EFEEEEF9-8CEB-744D-B81C-6B914683AABB}" dt="2022-09-12T17:19:19.656" v="4509" actId="1076"/>
          <ac:spMkLst>
            <pc:docMk/>
            <pc:sldMk cId="2594124936" sldId="1789"/>
            <ac:spMk id="25" creationId="{EB7AB3BC-30ED-4796-B742-B22E75B070AA}"/>
          </ac:spMkLst>
        </pc:spChg>
        <pc:spChg chg="mod">
          <ac:chgData name="Fabrice PIPART" userId="f595b7cb-47b8-4a43-85dc-aa1274715422" providerId="ADAL" clId="{EFEEEEF9-8CEB-744D-B81C-6B914683AABB}" dt="2022-09-12T17:19:19.656" v="4509" actId="1076"/>
          <ac:spMkLst>
            <pc:docMk/>
            <pc:sldMk cId="2594124936" sldId="1789"/>
            <ac:spMk id="27" creationId="{734D3136-F1FA-47EC-B0E2-CBCB693502AE}"/>
          </ac:spMkLst>
        </pc:spChg>
        <pc:spChg chg="mod">
          <ac:chgData name="Fabrice PIPART" userId="f595b7cb-47b8-4a43-85dc-aa1274715422" providerId="ADAL" clId="{EFEEEEF9-8CEB-744D-B81C-6B914683AABB}" dt="2022-09-12T17:19:19.656" v="4509" actId="1076"/>
          <ac:spMkLst>
            <pc:docMk/>
            <pc:sldMk cId="2594124936" sldId="1789"/>
            <ac:spMk id="28" creationId="{4D56CE04-BC0A-4E00-9CF8-04F7970CB959}"/>
          </ac:spMkLst>
        </pc:spChg>
        <pc:spChg chg="mod">
          <ac:chgData name="Fabrice PIPART" userId="f595b7cb-47b8-4a43-85dc-aa1274715422" providerId="ADAL" clId="{EFEEEEF9-8CEB-744D-B81C-6B914683AABB}" dt="2022-09-12T17:19:19.656" v="4509" actId="1076"/>
          <ac:spMkLst>
            <pc:docMk/>
            <pc:sldMk cId="2594124936" sldId="1789"/>
            <ac:spMk id="30" creationId="{1943BDF7-94B5-4ED5-A404-6E74D6A2CDA8}"/>
          </ac:spMkLst>
        </pc:spChg>
        <pc:spChg chg="mod">
          <ac:chgData name="Fabrice PIPART" userId="f595b7cb-47b8-4a43-85dc-aa1274715422" providerId="ADAL" clId="{EFEEEEF9-8CEB-744D-B81C-6B914683AABB}" dt="2022-09-12T17:19:19.656" v="4509" actId="1076"/>
          <ac:spMkLst>
            <pc:docMk/>
            <pc:sldMk cId="2594124936" sldId="1789"/>
            <ac:spMk id="31" creationId="{A92B6186-9AA6-4A41-AC3F-80CA28F2566A}"/>
          </ac:spMkLst>
        </pc:spChg>
        <pc:spChg chg="mod">
          <ac:chgData name="Fabrice PIPART" userId="f595b7cb-47b8-4a43-85dc-aa1274715422" providerId="ADAL" clId="{EFEEEEF9-8CEB-744D-B81C-6B914683AABB}" dt="2022-09-12T17:19:19.656" v="4509" actId="1076"/>
          <ac:spMkLst>
            <pc:docMk/>
            <pc:sldMk cId="2594124936" sldId="1789"/>
            <ac:spMk id="33" creationId="{A6601B90-6D2F-4C5F-B2CE-CAFE9212ABE2}"/>
          </ac:spMkLst>
        </pc:spChg>
        <pc:spChg chg="mod">
          <ac:chgData name="Fabrice PIPART" userId="f595b7cb-47b8-4a43-85dc-aa1274715422" providerId="ADAL" clId="{EFEEEEF9-8CEB-744D-B81C-6B914683AABB}" dt="2022-09-12T17:19:19.656" v="4509" actId="1076"/>
          <ac:spMkLst>
            <pc:docMk/>
            <pc:sldMk cId="2594124936" sldId="1789"/>
            <ac:spMk id="34" creationId="{7543A323-4C15-45A1-AE58-211B5142A70A}"/>
          </ac:spMkLst>
        </pc:spChg>
        <pc:spChg chg="add mod">
          <ac:chgData name="Fabrice PIPART" userId="f595b7cb-47b8-4a43-85dc-aa1274715422" providerId="ADAL" clId="{EFEEEEF9-8CEB-744D-B81C-6B914683AABB}" dt="2022-09-12T17:20:54.435" v="4528" actId="1076"/>
          <ac:spMkLst>
            <pc:docMk/>
            <pc:sldMk cId="2594124936" sldId="1789"/>
            <ac:spMk id="54" creationId="{997FB559-1AB3-6BF3-982E-F997414D43F0}"/>
          </ac:spMkLst>
        </pc:spChg>
        <pc:spChg chg="add mod">
          <ac:chgData name="Fabrice PIPART" userId="f595b7cb-47b8-4a43-85dc-aa1274715422" providerId="ADAL" clId="{EFEEEEF9-8CEB-744D-B81C-6B914683AABB}" dt="2022-09-12T17:20:30.797" v="4524" actId="14100"/>
          <ac:spMkLst>
            <pc:docMk/>
            <pc:sldMk cId="2594124936" sldId="1789"/>
            <ac:spMk id="56" creationId="{869CDFBA-B5E8-2C4C-AE44-AF84F8CBF6B7}"/>
          </ac:spMkLst>
        </pc:spChg>
        <pc:spChg chg="add mod">
          <ac:chgData name="Fabrice PIPART" userId="f595b7cb-47b8-4a43-85dc-aa1274715422" providerId="ADAL" clId="{EFEEEEF9-8CEB-744D-B81C-6B914683AABB}" dt="2022-09-12T17:21:02.290" v="4529" actId="1076"/>
          <ac:spMkLst>
            <pc:docMk/>
            <pc:sldMk cId="2594124936" sldId="1789"/>
            <ac:spMk id="57" creationId="{E2E98A8E-AA3F-55FE-78F2-167929212C02}"/>
          </ac:spMkLst>
        </pc:spChg>
        <pc:grpChg chg="mod">
          <ac:chgData name="Fabrice PIPART" userId="f595b7cb-47b8-4a43-85dc-aa1274715422" providerId="ADAL" clId="{EFEEEEF9-8CEB-744D-B81C-6B914683AABB}" dt="2022-09-12T17:19:19.656" v="4509" actId="1076"/>
          <ac:grpSpMkLst>
            <pc:docMk/>
            <pc:sldMk cId="2594124936" sldId="1789"/>
            <ac:grpSpMk id="12" creationId="{B3105B4F-2344-4BA8-89BA-50A75AFEE402}"/>
          </ac:grpSpMkLst>
        </pc:grpChg>
        <pc:grpChg chg="mod">
          <ac:chgData name="Fabrice PIPART" userId="f595b7cb-47b8-4a43-85dc-aa1274715422" providerId="ADAL" clId="{EFEEEEF9-8CEB-744D-B81C-6B914683AABB}" dt="2022-09-12T17:19:19.656" v="4509" actId="1076"/>
          <ac:grpSpMkLst>
            <pc:docMk/>
            <pc:sldMk cId="2594124936" sldId="1789"/>
            <ac:grpSpMk id="22" creationId="{54CDBBCB-C16C-42B0-900C-59581E8FEFE5}"/>
          </ac:grpSpMkLst>
        </pc:grpChg>
        <pc:grpChg chg="mod">
          <ac:chgData name="Fabrice PIPART" userId="f595b7cb-47b8-4a43-85dc-aa1274715422" providerId="ADAL" clId="{EFEEEEF9-8CEB-744D-B81C-6B914683AABB}" dt="2022-09-12T17:19:19.656" v="4509" actId="1076"/>
          <ac:grpSpMkLst>
            <pc:docMk/>
            <pc:sldMk cId="2594124936" sldId="1789"/>
            <ac:grpSpMk id="29" creationId="{4B0D33A3-2099-4E5D-B590-3FB678D1A6C3}"/>
          </ac:grpSpMkLst>
        </pc:grpChg>
        <pc:grpChg chg="add">
          <ac:chgData name="Fabrice PIPART" userId="f595b7cb-47b8-4a43-85dc-aa1274715422" providerId="ADAL" clId="{EFEEEEF9-8CEB-744D-B81C-6B914683AABB}" dt="2022-09-12T17:22:31.441" v="4548" actId="164"/>
          <ac:grpSpMkLst>
            <pc:docMk/>
            <pc:sldMk cId="2594124936" sldId="1789"/>
            <ac:grpSpMk id="58" creationId="{4E225E88-34EE-7F2B-446A-F314F1865BFB}"/>
          </ac:grpSpMkLst>
        </pc:grpChg>
        <pc:grpChg chg="add">
          <ac:chgData name="Fabrice PIPART" userId="f595b7cb-47b8-4a43-85dc-aa1274715422" providerId="ADAL" clId="{EFEEEEF9-8CEB-744D-B81C-6B914683AABB}" dt="2022-09-12T17:22:42.077" v="4549" actId="164"/>
          <ac:grpSpMkLst>
            <pc:docMk/>
            <pc:sldMk cId="2594124936" sldId="1789"/>
            <ac:grpSpMk id="59" creationId="{38173E84-C161-30C2-8636-E43E307681FA}"/>
          </ac:grpSpMkLst>
        </pc:grpChg>
        <pc:grpChg chg="add">
          <ac:chgData name="Fabrice PIPART" userId="f595b7cb-47b8-4a43-85dc-aa1274715422" providerId="ADAL" clId="{EFEEEEF9-8CEB-744D-B81C-6B914683AABB}" dt="2022-09-12T17:22:50.272" v="4550" actId="164"/>
          <ac:grpSpMkLst>
            <pc:docMk/>
            <pc:sldMk cId="2594124936" sldId="1789"/>
            <ac:grpSpMk id="60" creationId="{B5963F1D-E5C2-6FFF-553D-9BD180B30ED6}"/>
          </ac:grpSpMkLst>
        </pc:grpChg>
        <pc:picChg chg="add mod">
          <ac:chgData name="Fabrice PIPART" userId="f595b7cb-47b8-4a43-85dc-aa1274715422" providerId="ADAL" clId="{EFEEEEF9-8CEB-744D-B81C-6B914683AABB}" dt="2022-09-12T09:49:42.267" v="2815"/>
          <ac:picMkLst>
            <pc:docMk/>
            <pc:sldMk cId="2594124936" sldId="1789"/>
            <ac:picMk id="3" creationId="{455E27A6-8B72-EA27-BF0D-8FC0E4D3758E}"/>
          </ac:picMkLst>
        </pc:picChg>
        <pc:picChg chg="mod">
          <ac:chgData name="Fabrice PIPART" userId="f595b7cb-47b8-4a43-85dc-aa1274715422" providerId="ADAL" clId="{EFEEEEF9-8CEB-744D-B81C-6B914683AABB}" dt="2022-09-12T17:21:44.202" v="4544" actId="1076"/>
          <ac:picMkLst>
            <pc:docMk/>
            <pc:sldMk cId="2594124936" sldId="1789"/>
            <ac:picMk id="35" creationId="{FE291B5C-A80F-4CC5-99DB-D61517E85D83}"/>
          </ac:picMkLst>
        </pc:picChg>
        <pc:picChg chg="mod">
          <ac:chgData name="Fabrice PIPART" userId="f595b7cb-47b8-4a43-85dc-aa1274715422" providerId="ADAL" clId="{EFEEEEF9-8CEB-744D-B81C-6B914683AABB}" dt="2022-09-12T17:21:48.950" v="4547" actId="1076"/>
          <ac:picMkLst>
            <pc:docMk/>
            <pc:sldMk cId="2594124936" sldId="1789"/>
            <ac:picMk id="36" creationId="{6589B4D1-1E82-4514-91AE-E52EB479935E}"/>
          </ac:picMkLst>
        </pc:picChg>
        <pc:picChg chg="mod">
          <ac:chgData name="Fabrice PIPART" userId="f595b7cb-47b8-4a43-85dc-aa1274715422" providerId="ADAL" clId="{EFEEEEF9-8CEB-744D-B81C-6B914683AABB}" dt="2022-09-12T17:21:39.038" v="4541" actId="1076"/>
          <ac:picMkLst>
            <pc:docMk/>
            <pc:sldMk cId="2594124936" sldId="1789"/>
            <ac:picMk id="37" creationId="{B37E4637-2C12-4016-85C1-868F6DDE70C4}"/>
          </ac:picMkLst>
        </pc:picChg>
        <pc:picChg chg="mod">
          <ac:chgData name="Fabrice PIPART" userId="f595b7cb-47b8-4a43-85dc-aa1274715422" providerId="ADAL" clId="{EFEEEEF9-8CEB-744D-B81C-6B914683AABB}" dt="2022-09-12T17:21:34.406" v="4540" actId="1076"/>
          <ac:picMkLst>
            <pc:docMk/>
            <pc:sldMk cId="2594124936" sldId="1789"/>
            <ac:picMk id="38" creationId="{5E6FEC75-4FCB-4F35-8DED-19D31AF2AF49}"/>
          </ac:picMkLst>
        </pc:picChg>
        <pc:picChg chg="add mod">
          <ac:chgData name="Fabrice PIPART" userId="f595b7cb-47b8-4a43-85dc-aa1274715422" providerId="ADAL" clId="{EFEEEEF9-8CEB-744D-B81C-6B914683AABB}" dt="2022-09-12T17:27:13.758" v="4586" actId="1035"/>
          <ac:picMkLst>
            <pc:docMk/>
            <pc:sldMk cId="2594124936" sldId="1789"/>
            <ac:picMk id="61" creationId="{E4C865CE-5F99-C03F-4D1E-C5AE5B090EFC}"/>
          </ac:picMkLst>
        </pc:picChg>
        <pc:cxnChg chg="mod">
          <ac:chgData name="Fabrice PIPART" userId="f595b7cb-47b8-4a43-85dc-aa1274715422" providerId="ADAL" clId="{EFEEEEF9-8CEB-744D-B81C-6B914683AABB}" dt="2022-09-12T17:19:19.656" v="4509" actId="1076"/>
          <ac:cxnSpMkLst>
            <pc:docMk/>
            <pc:sldMk cId="2594124936" sldId="1789"/>
            <ac:cxnSpMk id="18" creationId="{D11F175D-6FB6-4F8B-84BA-151A0CEA700E}"/>
          </ac:cxnSpMkLst>
        </pc:cxnChg>
        <pc:cxnChg chg="mod">
          <ac:chgData name="Fabrice PIPART" userId="f595b7cb-47b8-4a43-85dc-aa1274715422" providerId="ADAL" clId="{EFEEEEF9-8CEB-744D-B81C-6B914683AABB}" dt="2022-09-12T17:19:19.656" v="4509" actId="1076"/>
          <ac:cxnSpMkLst>
            <pc:docMk/>
            <pc:sldMk cId="2594124936" sldId="1789"/>
            <ac:cxnSpMk id="23" creationId="{BA718652-B61C-4271-A13E-96C1CB68FCC7}"/>
          </ac:cxnSpMkLst>
        </pc:cxnChg>
        <pc:cxnChg chg="mod">
          <ac:chgData name="Fabrice PIPART" userId="f595b7cb-47b8-4a43-85dc-aa1274715422" providerId="ADAL" clId="{EFEEEEF9-8CEB-744D-B81C-6B914683AABB}" dt="2022-09-12T17:19:19.656" v="4509" actId="1076"/>
          <ac:cxnSpMkLst>
            <pc:docMk/>
            <pc:sldMk cId="2594124936" sldId="1789"/>
            <ac:cxnSpMk id="32" creationId="{37456C02-17E8-432A-9C37-C123552FAAF0}"/>
          </ac:cxnSpMkLst>
        </pc:cxnChg>
      </pc:sldChg>
      <pc:sldChg chg="addSp delSp modSp mod">
        <pc:chgData name="Fabrice PIPART" userId="f595b7cb-47b8-4a43-85dc-aa1274715422" providerId="ADAL" clId="{EFEEEEF9-8CEB-744D-B81C-6B914683AABB}" dt="2022-09-12T09:50:08.599" v="2817" actId="21"/>
        <pc:sldMkLst>
          <pc:docMk/>
          <pc:sldMk cId="1940544860" sldId="1790"/>
        </pc:sldMkLst>
        <pc:spChg chg="add del mod">
          <ac:chgData name="Fabrice PIPART" userId="f595b7cb-47b8-4a43-85dc-aa1274715422" providerId="ADAL" clId="{EFEEEEF9-8CEB-744D-B81C-6B914683AABB}" dt="2022-09-12T09:50:08.599" v="2817" actId="21"/>
          <ac:spMkLst>
            <pc:docMk/>
            <pc:sldMk cId="1940544860" sldId="1790"/>
            <ac:spMk id="2" creationId="{DD1385F1-0D78-5721-A130-15FE1C7C848B}"/>
          </ac:spMkLst>
        </pc:spChg>
      </pc:sldChg>
      <pc:sldChg chg="addSp delSp modSp add mod ord setBg">
        <pc:chgData name="Fabrice PIPART" userId="f595b7cb-47b8-4a43-85dc-aa1274715422" providerId="ADAL" clId="{EFEEEEF9-8CEB-744D-B81C-6B914683AABB}" dt="2022-09-12T15:28:33.350" v="4336" actId="20578"/>
        <pc:sldMkLst>
          <pc:docMk/>
          <pc:sldMk cId="2831816425" sldId="1790"/>
        </pc:sldMkLst>
        <pc:spChg chg="add mod">
          <ac:chgData name="Fabrice PIPART" userId="f595b7cb-47b8-4a43-85dc-aa1274715422" providerId="ADAL" clId="{EFEEEEF9-8CEB-744D-B81C-6B914683AABB}" dt="2022-09-12T13:12:11.160" v="3926" actId="1037"/>
          <ac:spMkLst>
            <pc:docMk/>
            <pc:sldMk cId="2831816425" sldId="1790"/>
            <ac:spMk id="8" creationId="{6DA50006-0F04-D47A-1296-399E5907C8C1}"/>
          </ac:spMkLst>
        </pc:spChg>
        <pc:spChg chg="add mod">
          <ac:chgData name="Fabrice PIPART" userId="f595b7cb-47b8-4a43-85dc-aa1274715422" providerId="ADAL" clId="{EFEEEEF9-8CEB-744D-B81C-6B914683AABB}" dt="2022-09-12T13:13:03.353" v="3932" actId="1076"/>
          <ac:spMkLst>
            <pc:docMk/>
            <pc:sldMk cId="2831816425" sldId="1790"/>
            <ac:spMk id="10" creationId="{85ED3408-60FA-F4F4-77A9-27090ADF44D0}"/>
          </ac:spMkLst>
        </pc:spChg>
        <pc:spChg chg="add mod">
          <ac:chgData name="Fabrice PIPART" userId="f595b7cb-47b8-4a43-85dc-aa1274715422" providerId="ADAL" clId="{EFEEEEF9-8CEB-744D-B81C-6B914683AABB}" dt="2022-09-12T13:15:56.769" v="4006" actId="14100"/>
          <ac:spMkLst>
            <pc:docMk/>
            <pc:sldMk cId="2831816425" sldId="1790"/>
            <ac:spMk id="11" creationId="{EC62B872-80B7-456F-2EA8-E35565D2D60E}"/>
          </ac:spMkLst>
        </pc:spChg>
        <pc:spChg chg="add mod">
          <ac:chgData name="Fabrice PIPART" userId="f595b7cb-47b8-4a43-85dc-aa1274715422" providerId="ADAL" clId="{EFEEEEF9-8CEB-744D-B81C-6B914683AABB}" dt="2022-09-12T13:15:40.114" v="4001" actId="1076"/>
          <ac:spMkLst>
            <pc:docMk/>
            <pc:sldMk cId="2831816425" sldId="1790"/>
            <ac:spMk id="12" creationId="{5B9AD144-A67B-EF58-7E53-82AACD49DBEE}"/>
          </ac:spMkLst>
        </pc:spChg>
        <pc:spChg chg="del mod">
          <ac:chgData name="Fabrice PIPART" userId="f595b7cb-47b8-4a43-85dc-aa1274715422" providerId="ADAL" clId="{EFEEEEF9-8CEB-744D-B81C-6B914683AABB}" dt="2022-09-12T13:11:44.220" v="3918" actId="478"/>
          <ac:spMkLst>
            <pc:docMk/>
            <pc:sldMk cId="2831816425" sldId="1790"/>
            <ac:spMk id="28" creationId="{A6D79BFF-E330-43DF-BDAA-0F544A1B2FF9}"/>
          </ac:spMkLst>
        </pc:spChg>
        <pc:spChg chg="mod">
          <ac:chgData name="Fabrice PIPART" userId="f595b7cb-47b8-4a43-85dc-aa1274715422" providerId="ADAL" clId="{EFEEEEF9-8CEB-744D-B81C-6B914683AABB}" dt="2022-09-12T13:14:13.870" v="3990" actId="21"/>
          <ac:spMkLst>
            <pc:docMk/>
            <pc:sldMk cId="2831816425" sldId="1790"/>
            <ac:spMk id="32" creationId="{9CB18CA5-4592-44AA-ACBB-74C0EED68633}"/>
          </ac:spMkLst>
        </pc:spChg>
        <pc:spChg chg="mod">
          <ac:chgData name="Fabrice PIPART" userId="f595b7cb-47b8-4a43-85dc-aa1274715422" providerId="ADAL" clId="{EFEEEEF9-8CEB-744D-B81C-6B914683AABB}" dt="2022-09-12T13:12:51.731" v="3929" actId="21"/>
          <ac:spMkLst>
            <pc:docMk/>
            <pc:sldMk cId="2831816425" sldId="1790"/>
            <ac:spMk id="33" creationId="{3C97D9BC-C094-4C79-8E13-0A36F16FFA8D}"/>
          </ac:spMkLst>
        </pc:spChg>
        <pc:spChg chg="mod">
          <ac:chgData name="Fabrice PIPART" userId="f595b7cb-47b8-4a43-85dc-aa1274715422" providerId="ADAL" clId="{EFEEEEF9-8CEB-744D-B81C-6B914683AABB}" dt="2022-09-12T13:15:22.116" v="3998" actId="21"/>
          <ac:spMkLst>
            <pc:docMk/>
            <pc:sldMk cId="2831816425" sldId="1790"/>
            <ac:spMk id="42" creationId="{A8CF1834-7B72-459E-A5A5-3AE403D2135F}"/>
          </ac:spMkLst>
        </pc:spChg>
        <pc:grpChg chg="mod">
          <ac:chgData name="Fabrice PIPART" userId="f595b7cb-47b8-4a43-85dc-aa1274715422" providerId="ADAL" clId="{EFEEEEF9-8CEB-744D-B81C-6B914683AABB}" dt="2022-09-12T13:06:54.370" v="3465" actId="1076"/>
          <ac:grpSpMkLst>
            <pc:docMk/>
            <pc:sldMk cId="2831816425" sldId="1790"/>
            <ac:grpSpMk id="22" creationId="{C8ED042A-6F85-4CBF-B31D-EDC7FC304571}"/>
          </ac:grpSpMkLst>
        </pc:grpChg>
        <pc:grpChg chg="mod">
          <ac:chgData name="Fabrice PIPART" userId="f595b7cb-47b8-4a43-85dc-aa1274715422" providerId="ADAL" clId="{EFEEEEF9-8CEB-744D-B81C-6B914683AABB}" dt="2022-09-12T13:07:26.443" v="3470" actId="1076"/>
          <ac:grpSpMkLst>
            <pc:docMk/>
            <pc:sldMk cId="2831816425" sldId="1790"/>
            <ac:grpSpMk id="23" creationId="{8D66E71F-BEAE-480F-AABE-E7C135054CB1}"/>
          </ac:grpSpMkLst>
        </pc:grpChg>
        <pc:grpChg chg="mod">
          <ac:chgData name="Fabrice PIPART" userId="f595b7cb-47b8-4a43-85dc-aa1274715422" providerId="ADAL" clId="{EFEEEEF9-8CEB-744D-B81C-6B914683AABB}" dt="2022-09-12T13:15:03.242" v="3994" actId="1076"/>
          <ac:grpSpMkLst>
            <pc:docMk/>
            <pc:sldMk cId="2831816425" sldId="1790"/>
            <ac:grpSpMk id="24" creationId="{73BD7EB5-1B32-4A32-8102-0D6F3076E7BB}"/>
          </ac:grpSpMkLst>
        </pc:grpChg>
        <pc:grpChg chg="mod">
          <ac:chgData name="Fabrice PIPART" userId="f595b7cb-47b8-4a43-85dc-aa1274715422" providerId="ADAL" clId="{EFEEEEF9-8CEB-744D-B81C-6B914683AABB}" dt="2022-09-12T13:15:48.249" v="4005" actId="1036"/>
          <ac:grpSpMkLst>
            <pc:docMk/>
            <pc:sldMk cId="2831816425" sldId="1790"/>
            <ac:grpSpMk id="26" creationId="{025386DB-BAAD-455A-8E59-FAFE848C1FD5}"/>
          </ac:grpSpMkLst>
        </pc:grpChg>
        <pc:picChg chg="mod">
          <ac:chgData name="Fabrice PIPART" userId="f595b7cb-47b8-4a43-85dc-aa1274715422" providerId="ADAL" clId="{EFEEEEF9-8CEB-744D-B81C-6B914683AABB}" dt="2022-09-12T13:08:03.467" v="3487"/>
          <ac:picMkLst>
            <pc:docMk/>
            <pc:sldMk cId="2831816425" sldId="1790"/>
            <ac:picMk id="13" creationId="{C1A00EFB-E036-423C-9435-55696BBBFEDD}"/>
          </ac:picMkLst>
        </pc:picChg>
        <pc:picChg chg="mod">
          <ac:chgData name="Fabrice PIPART" userId="f595b7cb-47b8-4a43-85dc-aa1274715422" providerId="ADAL" clId="{EFEEEEF9-8CEB-744D-B81C-6B914683AABB}" dt="2022-09-12T13:09:04.159" v="3508" actId="14100"/>
          <ac:picMkLst>
            <pc:docMk/>
            <pc:sldMk cId="2831816425" sldId="1790"/>
            <ac:picMk id="15" creationId="{27AB8FA8-8255-47E9-93F6-358E466E1FCD}"/>
          </ac:picMkLst>
        </pc:picChg>
        <pc:picChg chg="mod">
          <ac:chgData name="Fabrice PIPART" userId="f595b7cb-47b8-4a43-85dc-aa1274715422" providerId="ADAL" clId="{EFEEEEF9-8CEB-744D-B81C-6B914683AABB}" dt="2022-09-12T13:08:46.295" v="3499"/>
          <ac:picMkLst>
            <pc:docMk/>
            <pc:sldMk cId="2831816425" sldId="1790"/>
            <ac:picMk id="17" creationId="{5A4E59BA-DD88-4FEF-B459-82990CFC2243}"/>
          </ac:picMkLst>
        </pc:picChg>
        <pc:picChg chg="mod">
          <ac:chgData name="Fabrice PIPART" userId="f595b7cb-47b8-4a43-85dc-aa1274715422" providerId="ADAL" clId="{EFEEEEF9-8CEB-744D-B81C-6B914683AABB}" dt="2022-09-12T13:08:39.989" v="3495"/>
          <ac:picMkLst>
            <pc:docMk/>
            <pc:sldMk cId="2831816425" sldId="1790"/>
            <ac:picMk id="20" creationId="{7A151D03-3889-4A3A-85BE-1AFE0AD3F804}"/>
          </ac:picMkLst>
        </pc:picChg>
        <pc:picChg chg="del">
          <ac:chgData name="Fabrice PIPART" userId="f595b7cb-47b8-4a43-85dc-aa1274715422" providerId="ADAL" clId="{EFEEEEF9-8CEB-744D-B81C-6B914683AABB}" dt="2022-09-12T13:05:33.310" v="3434" actId="478"/>
          <ac:picMkLst>
            <pc:docMk/>
            <pc:sldMk cId="2831816425" sldId="1790"/>
            <ac:picMk id="4098" creationId="{107696AF-8CE0-E960-C829-8880A78E7397}"/>
          </ac:picMkLst>
        </pc:picChg>
      </pc:sldChg>
      <pc:sldChg chg="addSp delSp modSp add mod setBg modAnim modShow">
        <pc:chgData name="Fabrice PIPART" userId="f595b7cb-47b8-4a43-85dc-aa1274715422" providerId="ADAL" clId="{EFEEEEF9-8CEB-744D-B81C-6B914683AABB}" dt="2022-09-23T07:07:42.774" v="13851" actId="729"/>
        <pc:sldMkLst>
          <pc:docMk/>
          <pc:sldMk cId="2910499687" sldId="1791"/>
        </pc:sldMkLst>
        <pc:spChg chg="del">
          <ac:chgData name="Fabrice PIPART" userId="f595b7cb-47b8-4a43-85dc-aa1274715422" providerId="ADAL" clId="{EFEEEEF9-8CEB-744D-B81C-6B914683AABB}" dt="2022-09-12T13:18:47.123" v="4068" actId="478"/>
          <ac:spMkLst>
            <pc:docMk/>
            <pc:sldMk cId="2910499687" sldId="1791"/>
            <ac:spMk id="2" creationId="{4526D584-0700-BEEA-A2FC-C2A40631A11A}"/>
          </ac:spMkLst>
        </pc:spChg>
        <pc:spChg chg="del">
          <ac:chgData name="Fabrice PIPART" userId="f595b7cb-47b8-4a43-85dc-aa1274715422" providerId="ADAL" clId="{EFEEEEF9-8CEB-744D-B81C-6B914683AABB}" dt="2022-09-12T13:18:52.723" v="4071" actId="478"/>
          <ac:spMkLst>
            <pc:docMk/>
            <pc:sldMk cId="2910499687" sldId="1791"/>
            <ac:spMk id="6" creationId="{EDF62D6A-9569-29DE-ADEA-821583A8AAA2}"/>
          </ac:spMkLst>
        </pc:spChg>
        <pc:spChg chg="del">
          <ac:chgData name="Fabrice PIPART" userId="f595b7cb-47b8-4a43-85dc-aa1274715422" providerId="ADAL" clId="{EFEEEEF9-8CEB-744D-B81C-6B914683AABB}" dt="2022-09-12T13:18:52.723" v="4071" actId="478"/>
          <ac:spMkLst>
            <pc:docMk/>
            <pc:sldMk cId="2910499687" sldId="1791"/>
            <ac:spMk id="7" creationId="{ABE01C36-E0BA-B03C-BC85-E24186C74620}"/>
          </ac:spMkLst>
        </pc:spChg>
        <pc:spChg chg="del">
          <ac:chgData name="Fabrice PIPART" userId="f595b7cb-47b8-4a43-85dc-aa1274715422" providerId="ADAL" clId="{EFEEEEF9-8CEB-744D-B81C-6B914683AABB}" dt="2022-09-12T13:18:52.723" v="4071" actId="478"/>
          <ac:spMkLst>
            <pc:docMk/>
            <pc:sldMk cId="2910499687" sldId="1791"/>
            <ac:spMk id="8" creationId="{A5211306-C71C-91C2-81B4-E649CA34C5B0}"/>
          </ac:spMkLst>
        </pc:spChg>
        <pc:spChg chg="del">
          <ac:chgData name="Fabrice PIPART" userId="f595b7cb-47b8-4a43-85dc-aa1274715422" providerId="ADAL" clId="{EFEEEEF9-8CEB-744D-B81C-6B914683AABB}" dt="2022-09-12T13:18:52.723" v="4071" actId="478"/>
          <ac:spMkLst>
            <pc:docMk/>
            <pc:sldMk cId="2910499687" sldId="1791"/>
            <ac:spMk id="9" creationId="{5BECF46C-15B1-E1C5-D001-C84D5A6CDD4F}"/>
          </ac:spMkLst>
        </pc:spChg>
        <pc:spChg chg="mod">
          <ac:chgData name="Fabrice PIPART" userId="f595b7cb-47b8-4a43-85dc-aa1274715422" providerId="ADAL" clId="{EFEEEEF9-8CEB-744D-B81C-6B914683AABB}" dt="2022-09-12T15:27:10.103" v="4333" actId="1076"/>
          <ac:spMkLst>
            <pc:docMk/>
            <pc:sldMk cId="2910499687" sldId="1791"/>
            <ac:spMk id="14" creationId="{C673968D-C393-5C52-2F15-EB43DAAFEB40}"/>
          </ac:spMkLst>
        </pc:spChg>
        <pc:spChg chg="mod">
          <ac:chgData name="Fabrice PIPART" userId="f595b7cb-47b8-4a43-85dc-aa1274715422" providerId="ADAL" clId="{EFEEEEF9-8CEB-744D-B81C-6B914683AABB}" dt="2022-09-12T15:27:00.174" v="4332" actId="465"/>
          <ac:spMkLst>
            <pc:docMk/>
            <pc:sldMk cId="2910499687" sldId="1791"/>
            <ac:spMk id="19" creationId="{D3880F9D-979E-61DA-1A58-469BD90F5B06}"/>
          </ac:spMkLst>
        </pc:spChg>
        <pc:spChg chg="del">
          <ac:chgData name="Fabrice PIPART" userId="f595b7cb-47b8-4a43-85dc-aa1274715422" providerId="ADAL" clId="{EFEEEEF9-8CEB-744D-B81C-6B914683AABB}" dt="2022-09-12T13:18:52.723" v="4071" actId="478"/>
          <ac:spMkLst>
            <pc:docMk/>
            <pc:sldMk cId="2910499687" sldId="1791"/>
            <ac:spMk id="20" creationId="{D50720EB-FD88-4DC4-991F-876A2865F36E}"/>
          </ac:spMkLst>
        </pc:spChg>
        <pc:spChg chg="mod">
          <ac:chgData name="Fabrice PIPART" userId="f595b7cb-47b8-4a43-85dc-aa1274715422" providerId="ADAL" clId="{EFEEEEF9-8CEB-744D-B81C-6B914683AABB}" dt="2022-09-12T15:27:00.174" v="4332" actId="465"/>
          <ac:spMkLst>
            <pc:docMk/>
            <pc:sldMk cId="2910499687" sldId="1791"/>
            <ac:spMk id="24" creationId="{DB2F5393-C029-CD52-5664-B9A5DB246979}"/>
          </ac:spMkLst>
        </pc:spChg>
        <pc:spChg chg="del">
          <ac:chgData name="Fabrice PIPART" userId="f595b7cb-47b8-4a43-85dc-aa1274715422" providerId="ADAL" clId="{EFEEEEF9-8CEB-744D-B81C-6B914683AABB}" dt="2022-09-12T13:18:52.723" v="4071" actId="478"/>
          <ac:spMkLst>
            <pc:docMk/>
            <pc:sldMk cId="2910499687" sldId="1791"/>
            <ac:spMk id="25" creationId="{0A879B69-A47D-4788-B634-4A3F2E6B748D}"/>
          </ac:spMkLst>
        </pc:spChg>
        <pc:spChg chg="del">
          <ac:chgData name="Fabrice PIPART" userId="f595b7cb-47b8-4a43-85dc-aa1274715422" providerId="ADAL" clId="{EFEEEEF9-8CEB-744D-B81C-6B914683AABB}" dt="2022-09-12T13:18:47.123" v="4068" actId="478"/>
          <ac:spMkLst>
            <pc:docMk/>
            <pc:sldMk cId="2910499687" sldId="1791"/>
            <ac:spMk id="27" creationId="{0275D5D7-24F6-4289-8C42-81CD04FD5A31}"/>
          </ac:spMkLst>
        </pc:spChg>
        <pc:spChg chg="del">
          <ac:chgData name="Fabrice PIPART" userId="f595b7cb-47b8-4a43-85dc-aa1274715422" providerId="ADAL" clId="{EFEEEEF9-8CEB-744D-B81C-6B914683AABB}" dt="2022-09-12T13:18:52.723" v="4071" actId="478"/>
          <ac:spMkLst>
            <pc:docMk/>
            <pc:sldMk cId="2910499687" sldId="1791"/>
            <ac:spMk id="28" creationId="{3EB957BC-373F-4724-9FD8-6003B81B9F48}"/>
          </ac:spMkLst>
        </pc:spChg>
        <pc:spChg chg="del">
          <ac:chgData name="Fabrice PIPART" userId="f595b7cb-47b8-4a43-85dc-aa1274715422" providerId="ADAL" clId="{EFEEEEF9-8CEB-744D-B81C-6B914683AABB}" dt="2022-09-12T13:18:52.723" v="4071" actId="478"/>
          <ac:spMkLst>
            <pc:docMk/>
            <pc:sldMk cId="2910499687" sldId="1791"/>
            <ac:spMk id="29" creationId="{3E4CFA94-05F9-4920-9FD2-3FF68E66826E}"/>
          </ac:spMkLst>
        </pc:spChg>
        <pc:spChg chg="del">
          <ac:chgData name="Fabrice PIPART" userId="f595b7cb-47b8-4a43-85dc-aa1274715422" providerId="ADAL" clId="{EFEEEEF9-8CEB-744D-B81C-6B914683AABB}" dt="2022-09-12T13:18:47.123" v="4068" actId="478"/>
          <ac:spMkLst>
            <pc:docMk/>
            <pc:sldMk cId="2910499687" sldId="1791"/>
            <ac:spMk id="31" creationId="{18405ACA-91E1-4C18-A286-FC4ECFD30BDE}"/>
          </ac:spMkLst>
        </pc:spChg>
        <pc:spChg chg="del">
          <ac:chgData name="Fabrice PIPART" userId="f595b7cb-47b8-4a43-85dc-aa1274715422" providerId="ADAL" clId="{EFEEEEF9-8CEB-744D-B81C-6B914683AABB}" dt="2022-09-12T13:18:52.723" v="4071" actId="478"/>
          <ac:spMkLst>
            <pc:docMk/>
            <pc:sldMk cId="2910499687" sldId="1791"/>
            <ac:spMk id="37" creationId="{28FB5469-CFED-4E48-A165-AAA0B2F51010}"/>
          </ac:spMkLst>
        </pc:spChg>
        <pc:spChg chg="del">
          <ac:chgData name="Fabrice PIPART" userId="f595b7cb-47b8-4a43-85dc-aa1274715422" providerId="ADAL" clId="{EFEEEEF9-8CEB-744D-B81C-6B914683AABB}" dt="2022-09-12T13:18:52.723" v="4071" actId="478"/>
          <ac:spMkLst>
            <pc:docMk/>
            <pc:sldMk cId="2910499687" sldId="1791"/>
            <ac:spMk id="38" creationId="{2CDF7080-258F-4233-9A7F-4BDB48016D89}"/>
          </ac:spMkLst>
        </pc:spChg>
        <pc:spChg chg="del">
          <ac:chgData name="Fabrice PIPART" userId="f595b7cb-47b8-4a43-85dc-aa1274715422" providerId="ADAL" clId="{EFEEEEF9-8CEB-744D-B81C-6B914683AABB}" dt="2022-09-12T13:18:47.123" v="4068" actId="478"/>
          <ac:spMkLst>
            <pc:docMk/>
            <pc:sldMk cId="2910499687" sldId="1791"/>
            <ac:spMk id="39" creationId="{BB3B0EC0-F186-4DC4-BCE9-6396ABA102A5}"/>
          </ac:spMkLst>
        </pc:spChg>
        <pc:spChg chg="mod">
          <ac:chgData name="Fabrice PIPART" userId="f595b7cb-47b8-4a43-85dc-aa1274715422" providerId="ADAL" clId="{EFEEEEF9-8CEB-744D-B81C-6B914683AABB}" dt="2022-09-12T15:26:41.250" v="4328" actId="14100"/>
          <ac:spMkLst>
            <pc:docMk/>
            <pc:sldMk cId="2910499687" sldId="1791"/>
            <ac:spMk id="40" creationId="{184609A2-7141-B136-67F9-69E68445F891}"/>
          </ac:spMkLst>
        </pc:spChg>
        <pc:spChg chg="del mod">
          <ac:chgData name="Fabrice PIPART" userId="f595b7cb-47b8-4a43-85dc-aa1274715422" providerId="ADAL" clId="{EFEEEEF9-8CEB-744D-B81C-6B914683AABB}" dt="2022-09-12T13:18:49.441" v="4070" actId="478"/>
          <ac:spMkLst>
            <pc:docMk/>
            <pc:sldMk cId="2910499687" sldId="1791"/>
            <ac:spMk id="41" creationId="{FFAD8A1F-34CF-4D97-984E-20A5F4C8BF6C}"/>
          </ac:spMkLst>
        </pc:spChg>
        <pc:spChg chg="del">
          <ac:chgData name="Fabrice PIPART" userId="f595b7cb-47b8-4a43-85dc-aa1274715422" providerId="ADAL" clId="{EFEEEEF9-8CEB-744D-B81C-6B914683AABB}" dt="2022-09-12T13:18:47.123" v="4068" actId="478"/>
          <ac:spMkLst>
            <pc:docMk/>
            <pc:sldMk cId="2910499687" sldId="1791"/>
            <ac:spMk id="43" creationId="{DF769DB6-CB13-4B14-BE82-CA6F974565AB}"/>
          </ac:spMkLst>
        </pc:spChg>
        <pc:spChg chg="del">
          <ac:chgData name="Fabrice PIPART" userId="f595b7cb-47b8-4a43-85dc-aa1274715422" providerId="ADAL" clId="{EFEEEEF9-8CEB-744D-B81C-6B914683AABB}" dt="2022-09-12T13:18:52.723" v="4071" actId="478"/>
          <ac:spMkLst>
            <pc:docMk/>
            <pc:sldMk cId="2910499687" sldId="1791"/>
            <ac:spMk id="44" creationId="{109E55AD-BE4B-4725-A122-2785E6C89266}"/>
          </ac:spMkLst>
        </pc:spChg>
        <pc:spChg chg="mod">
          <ac:chgData name="Fabrice PIPART" userId="f595b7cb-47b8-4a43-85dc-aa1274715422" providerId="ADAL" clId="{EFEEEEF9-8CEB-744D-B81C-6B914683AABB}" dt="2022-09-12T15:24:29.624" v="4304" actId="208"/>
          <ac:spMkLst>
            <pc:docMk/>
            <pc:sldMk cId="2910499687" sldId="1791"/>
            <ac:spMk id="46" creationId="{41BF0AD4-85A8-297F-578B-A3CD4AF0A42C}"/>
          </ac:spMkLst>
        </pc:spChg>
        <pc:spChg chg="mod">
          <ac:chgData name="Fabrice PIPART" userId="f595b7cb-47b8-4a43-85dc-aa1274715422" providerId="ADAL" clId="{EFEEEEF9-8CEB-744D-B81C-6B914683AABB}" dt="2022-09-12T15:24:32.774" v="4305" actId="208"/>
          <ac:spMkLst>
            <pc:docMk/>
            <pc:sldMk cId="2910499687" sldId="1791"/>
            <ac:spMk id="47" creationId="{4711A170-E187-763F-F185-EDE00626A3F5}"/>
          </ac:spMkLst>
        </pc:spChg>
        <pc:spChg chg="mod">
          <ac:chgData name="Fabrice PIPART" userId="f595b7cb-47b8-4a43-85dc-aa1274715422" providerId="ADAL" clId="{EFEEEEF9-8CEB-744D-B81C-6B914683AABB}" dt="2022-09-12T15:27:19.217" v="4334" actId="1076"/>
          <ac:spMkLst>
            <pc:docMk/>
            <pc:sldMk cId="2910499687" sldId="1791"/>
            <ac:spMk id="50" creationId="{98258204-46B2-901E-F5DC-D78AC7CD3B4C}"/>
          </ac:spMkLst>
        </pc:spChg>
        <pc:spChg chg="mod">
          <ac:chgData name="Fabrice PIPART" userId="f595b7cb-47b8-4a43-85dc-aa1274715422" providerId="ADAL" clId="{EFEEEEF9-8CEB-744D-B81C-6B914683AABB}" dt="2022-09-12T15:27:00.174" v="4332" actId="465"/>
          <ac:spMkLst>
            <pc:docMk/>
            <pc:sldMk cId="2910499687" sldId="1791"/>
            <ac:spMk id="54" creationId="{F5D3AFF7-4A50-CDB2-8A4A-D641F5004156}"/>
          </ac:spMkLst>
        </pc:spChg>
        <pc:spChg chg="mod">
          <ac:chgData name="Fabrice PIPART" userId="f595b7cb-47b8-4a43-85dc-aa1274715422" providerId="ADAL" clId="{EFEEEEF9-8CEB-744D-B81C-6B914683AABB}" dt="2022-09-12T15:27:00.174" v="4332" actId="465"/>
          <ac:spMkLst>
            <pc:docMk/>
            <pc:sldMk cId="2910499687" sldId="1791"/>
            <ac:spMk id="55" creationId="{42BC0E39-F8B5-D231-A790-E2DCBE82A47B}"/>
          </ac:spMkLst>
        </pc:spChg>
        <pc:spChg chg="mod">
          <ac:chgData name="Fabrice PIPART" userId="f595b7cb-47b8-4a43-85dc-aa1274715422" providerId="ADAL" clId="{EFEEEEF9-8CEB-744D-B81C-6B914683AABB}" dt="2022-09-12T15:27:23.974" v="4335" actId="1076"/>
          <ac:spMkLst>
            <pc:docMk/>
            <pc:sldMk cId="2910499687" sldId="1791"/>
            <ac:spMk id="57" creationId="{D3395593-E85F-9C13-E8DE-D8C2825F55E5}"/>
          </ac:spMkLst>
        </pc:spChg>
        <pc:spChg chg="mod">
          <ac:chgData name="Fabrice PIPART" userId="f595b7cb-47b8-4a43-85dc-aa1274715422" providerId="ADAL" clId="{EFEEEEF9-8CEB-744D-B81C-6B914683AABB}" dt="2022-09-12T15:24:36.509" v="4306" actId="208"/>
          <ac:spMkLst>
            <pc:docMk/>
            <pc:sldMk cId="2910499687" sldId="1791"/>
            <ac:spMk id="61" creationId="{0D4CF5B5-BFF3-58B6-2BA3-715EECC1F83E}"/>
          </ac:spMkLst>
        </pc:spChg>
        <pc:spChg chg="mod">
          <ac:chgData name="Fabrice PIPART" userId="f595b7cb-47b8-4a43-85dc-aa1274715422" providerId="ADAL" clId="{EFEEEEF9-8CEB-744D-B81C-6B914683AABB}" dt="2022-09-12T15:24:39.412" v="4307" actId="208"/>
          <ac:spMkLst>
            <pc:docMk/>
            <pc:sldMk cId="2910499687" sldId="1791"/>
            <ac:spMk id="62" creationId="{C03935FC-366B-B79E-53AC-5C1CFFE753E9}"/>
          </ac:spMkLst>
        </pc:spChg>
        <pc:spChg chg="mod">
          <ac:chgData name="Fabrice PIPART" userId="f595b7cb-47b8-4a43-85dc-aa1274715422" providerId="ADAL" clId="{EFEEEEF9-8CEB-744D-B81C-6B914683AABB}" dt="2022-09-12T13:19:10.738" v="4073"/>
          <ac:spMkLst>
            <pc:docMk/>
            <pc:sldMk cId="2910499687" sldId="1791"/>
            <ac:spMk id="65" creationId="{A461CB6A-5301-4477-CC27-436DF27C8B29}"/>
          </ac:spMkLst>
        </pc:spChg>
        <pc:spChg chg="add mod">
          <ac:chgData name="Fabrice PIPART" userId="f595b7cb-47b8-4a43-85dc-aa1274715422" providerId="ADAL" clId="{EFEEEEF9-8CEB-744D-B81C-6B914683AABB}" dt="2022-09-12T15:17:25.391" v="4219" actId="207"/>
          <ac:spMkLst>
            <pc:docMk/>
            <pc:sldMk cId="2910499687" sldId="1791"/>
            <ac:spMk id="68" creationId="{FC917A11-EF8D-F6E8-70EB-DF06DAD9B1CA}"/>
          </ac:spMkLst>
        </pc:spChg>
        <pc:spChg chg="del">
          <ac:chgData name="Fabrice PIPART" userId="f595b7cb-47b8-4a43-85dc-aa1274715422" providerId="ADAL" clId="{EFEEEEF9-8CEB-744D-B81C-6B914683AABB}" dt="2022-09-12T13:18:47.123" v="4068" actId="478"/>
          <ac:spMkLst>
            <pc:docMk/>
            <pc:sldMk cId="2910499687" sldId="1791"/>
            <ac:spMk id="94" creationId="{7D5E98BC-B549-415D-DD09-F0CAC54861DF}"/>
          </ac:spMkLst>
        </pc:spChg>
        <pc:grpChg chg="del">
          <ac:chgData name="Fabrice PIPART" userId="f595b7cb-47b8-4a43-85dc-aa1274715422" providerId="ADAL" clId="{EFEEEEF9-8CEB-744D-B81C-6B914683AABB}" dt="2022-09-12T13:18:52.723" v="4071" actId="478"/>
          <ac:grpSpMkLst>
            <pc:docMk/>
            <pc:sldMk cId="2910499687" sldId="1791"/>
            <ac:grpSpMk id="5" creationId="{3B229179-A4D9-D348-5530-F6B9664155FE}"/>
          </ac:grpSpMkLst>
        </pc:grpChg>
        <pc:grpChg chg="add mod">
          <ac:chgData name="Fabrice PIPART" userId="f595b7cb-47b8-4a43-85dc-aa1274715422" providerId="ADAL" clId="{EFEEEEF9-8CEB-744D-B81C-6B914683AABB}" dt="2022-09-12T15:27:00.174" v="4332" actId="465"/>
          <ac:grpSpMkLst>
            <pc:docMk/>
            <pc:sldMk cId="2910499687" sldId="1791"/>
            <ac:grpSpMk id="13" creationId="{3C00DC32-CE29-2C65-F2B2-B329011B2B0C}"/>
          </ac:grpSpMkLst>
        </pc:grpChg>
        <pc:grpChg chg="mod">
          <ac:chgData name="Fabrice PIPART" userId="f595b7cb-47b8-4a43-85dc-aa1274715422" providerId="ADAL" clId="{EFEEEEF9-8CEB-744D-B81C-6B914683AABB}" dt="2022-09-12T15:27:00.174" v="4332" actId="465"/>
          <ac:grpSpMkLst>
            <pc:docMk/>
            <pc:sldMk cId="2910499687" sldId="1791"/>
            <ac:grpSpMk id="17" creationId="{CE736A7F-81B6-E86F-CB2D-D29F6C98E007}"/>
          </ac:grpSpMkLst>
        </pc:grpChg>
        <pc:grpChg chg="add mod">
          <ac:chgData name="Fabrice PIPART" userId="f595b7cb-47b8-4a43-85dc-aa1274715422" providerId="ADAL" clId="{EFEEEEF9-8CEB-744D-B81C-6B914683AABB}" dt="2022-09-12T15:27:00.174" v="4332" actId="465"/>
          <ac:grpSpMkLst>
            <pc:docMk/>
            <pc:sldMk cId="2910499687" sldId="1791"/>
            <ac:grpSpMk id="30" creationId="{8DFE467C-8A17-793E-E19D-20D62075C40C}"/>
          </ac:grpSpMkLst>
        </pc:grpChg>
        <pc:grpChg chg="mod">
          <ac:chgData name="Fabrice PIPART" userId="f595b7cb-47b8-4a43-85dc-aa1274715422" providerId="ADAL" clId="{EFEEEEF9-8CEB-744D-B81C-6B914683AABB}" dt="2022-09-12T13:19:10.738" v="4073"/>
          <ac:grpSpMkLst>
            <pc:docMk/>
            <pc:sldMk cId="2910499687" sldId="1791"/>
            <ac:grpSpMk id="42" creationId="{2B0B1E53-CFA5-FC26-0AC9-B083D65C1CC7}"/>
          </ac:grpSpMkLst>
        </pc:grpChg>
        <pc:grpChg chg="add mod">
          <ac:chgData name="Fabrice PIPART" userId="f595b7cb-47b8-4a43-85dc-aa1274715422" providerId="ADAL" clId="{EFEEEEF9-8CEB-744D-B81C-6B914683AABB}" dt="2022-09-12T15:27:00.174" v="4332" actId="465"/>
          <ac:grpSpMkLst>
            <pc:docMk/>
            <pc:sldMk cId="2910499687" sldId="1791"/>
            <ac:grpSpMk id="49" creationId="{EAE6B06F-EF72-477D-BB20-2B31E41DFF88}"/>
          </ac:grpSpMkLst>
        </pc:grpChg>
        <pc:grpChg chg="mod">
          <ac:chgData name="Fabrice PIPART" userId="f595b7cb-47b8-4a43-85dc-aa1274715422" providerId="ADAL" clId="{EFEEEEF9-8CEB-744D-B81C-6B914683AABB}" dt="2022-09-12T15:27:00.174" v="4332" actId="465"/>
          <ac:grpSpMkLst>
            <pc:docMk/>
            <pc:sldMk cId="2910499687" sldId="1791"/>
            <ac:grpSpMk id="51" creationId="{22020440-E072-842F-9261-F41741843BF2}"/>
          </ac:grpSpMkLst>
        </pc:grpChg>
        <pc:grpChg chg="add mod">
          <ac:chgData name="Fabrice PIPART" userId="f595b7cb-47b8-4a43-85dc-aa1274715422" providerId="ADAL" clId="{EFEEEEF9-8CEB-744D-B81C-6B914683AABB}" dt="2022-09-12T15:27:00.174" v="4332" actId="465"/>
          <ac:grpSpMkLst>
            <pc:docMk/>
            <pc:sldMk cId="2910499687" sldId="1791"/>
            <ac:grpSpMk id="56" creationId="{79818CA7-1C2E-3D8B-C3B7-4C7FD753E83C}"/>
          </ac:grpSpMkLst>
        </pc:grpChg>
        <pc:grpChg chg="mod">
          <ac:chgData name="Fabrice PIPART" userId="f595b7cb-47b8-4a43-85dc-aa1274715422" providerId="ADAL" clId="{EFEEEEF9-8CEB-744D-B81C-6B914683AABB}" dt="2022-09-12T13:19:10.738" v="4073"/>
          <ac:grpSpMkLst>
            <pc:docMk/>
            <pc:sldMk cId="2910499687" sldId="1791"/>
            <ac:grpSpMk id="58" creationId="{C4928320-BB33-4F90-4371-B15DA27B0B5C}"/>
          </ac:grpSpMkLst>
        </pc:grpChg>
        <pc:grpChg chg="add del mod">
          <ac:chgData name="Fabrice PIPART" userId="f595b7cb-47b8-4a43-85dc-aa1274715422" providerId="ADAL" clId="{EFEEEEF9-8CEB-744D-B81C-6B914683AABB}" dt="2022-09-14T15:54:16.697" v="6553" actId="478"/>
          <ac:grpSpMkLst>
            <pc:docMk/>
            <pc:sldMk cId="2910499687" sldId="1791"/>
            <ac:grpSpMk id="63" creationId="{E0C819BF-69AC-8CC4-4044-914DF70EF2B7}"/>
          </ac:grpSpMkLst>
        </pc:grpChg>
        <pc:grpChg chg="del">
          <ac:chgData name="Fabrice PIPART" userId="f595b7cb-47b8-4a43-85dc-aa1274715422" providerId="ADAL" clId="{EFEEEEF9-8CEB-744D-B81C-6B914683AABB}" dt="2022-09-12T13:18:52.723" v="4071" actId="478"/>
          <ac:grpSpMkLst>
            <pc:docMk/>
            <pc:sldMk cId="2910499687" sldId="1791"/>
            <ac:grpSpMk id="97" creationId="{E913627F-0B9A-D69E-5CCA-16718B51B25E}"/>
          </ac:grpSpMkLst>
        </pc:grpChg>
        <pc:grpChg chg="del">
          <ac:chgData name="Fabrice PIPART" userId="f595b7cb-47b8-4a43-85dc-aa1274715422" providerId="ADAL" clId="{EFEEEEF9-8CEB-744D-B81C-6B914683AABB}" dt="2022-09-12T13:18:52.723" v="4071" actId="478"/>
          <ac:grpSpMkLst>
            <pc:docMk/>
            <pc:sldMk cId="2910499687" sldId="1791"/>
            <ac:grpSpMk id="110" creationId="{7D6475BA-8997-D873-AD09-25CD3E6E53C7}"/>
          </ac:grpSpMkLst>
        </pc:grpChg>
        <pc:grpChg chg="del">
          <ac:chgData name="Fabrice PIPART" userId="f595b7cb-47b8-4a43-85dc-aa1274715422" providerId="ADAL" clId="{EFEEEEF9-8CEB-744D-B81C-6B914683AABB}" dt="2022-09-12T13:18:52.723" v="4071" actId="478"/>
          <ac:grpSpMkLst>
            <pc:docMk/>
            <pc:sldMk cId="2910499687" sldId="1791"/>
            <ac:grpSpMk id="122" creationId="{8A1088DF-D2AD-BFFB-8AE4-3D2EA8727945}"/>
          </ac:grpSpMkLst>
        </pc:grpChg>
        <pc:grpChg chg="del">
          <ac:chgData name="Fabrice PIPART" userId="f595b7cb-47b8-4a43-85dc-aa1274715422" providerId="ADAL" clId="{EFEEEEF9-8CEB-744D-B81C-6B914683AABB}" dt="2022-09-12T13:18:52.723" v="4071" actId="478"/>
          <ac:grpSpMkLst>
            <pc:docMk/>
            <pc:sldMk cId="2910499687" sldId="1791"/>
            <ac:grpSpMk id="135" creationId="{7AE94B20-F1D2-0E5C-86EF-B12EA33E2AC8}"/>
          </ac:grpSpMkLst>
        </pc:grpChg>
        <pc:picChg chg="mod">
          <ac:chgData name="Fabrice PIPART" userId="f595b7cb-47b8-4a43-85dc-aa1274715422" providerId="ADAL" clId="{EFEEEEF9-8CEB-744D-B81C-6B914683AABB}" dt="2022-09-12T15:27:00.174" v="4332" actId="465"/>
          <ac:picMkLst>
            <pc:docMk/>
            <pc:sldMk cId="2910499687" sldId="1791"/>
            <ac:picMk id="18" creationId="{81A51511-A31F-DDE2-DEFC-7FA89AB9C22C}"/>
          </ac:picMkLst>
        </pc:picChg>
        <pc:picChg chg="del">
          <ac:chgData name="Fabrice PIPART" userId="f595b7cb-47b8-4a43-85dc-aa1274715422" providerId="ADAL" clId="{EFEEEEF9-8CEB-744D-B81C-6B914683AABB}" dt="2022-09-12T13:18:52.723" v="4071" actId="478"/>
          <ac:picMkLst>
            <pc:docMk/>
            <pc:sldMk cId="2910499687" sldId="1791"/>
            <ac:picMk id="26" creationId="{72CF7243-4D5F-4F56-B0A7-0AF3526987F2}"/>
          </ac:picMkLst>
        </pc:picChg>
        <pc:picChg chg="del">
          <ac:chgData name="Fabrice PIPART" userId="f595b7cb-47b8-4a43-85dc-aa1274715422" providerId="ADAL" clId="{EFEEEEF9-8CEB-744D-B81C-6B914683AABB}" dt="2022-09-12T13:18:52.723" v="4071" actId="478"/>
          <ac:picMkLst>
            <pc:docMk/>
            <pc:sldMk cId="2910499687" sldId="1791"/>
            <ac:picMk id="33" creationId="{6D94B4C9-421C-4260-870B-EC0DEBDAA7BD}"/>
          </ac:picMkLst>
        </pc:picChg>
        <pc:picChg chg="del">
          <ac:chgData name="Fabrice PIPART" userId="f595b7cb-47b8-4a43-85dc-aa1274715422" providerId="ADAL" clId="{EFEEEEF9-8CEB-744D-B81C-6B914683AABB}" dt="2022-09-12T13:18:52.723" v="4071" actId="478"/>
          <ac:picMkLst>
            <pc:docMk/>
            <pc:sldMk cId="2910499687" sldId="1791"/>
            <ac:picMk id="34" creationId="{83769B80-0984-4A25-911C-3C6B21E96E0D}"/>
          </ac:picMkLst>
        </pc:picChg>
        <pc:picChg chg="del">
          <ac:chgData name="Fabrice PIPART" userId="f595b7cb-47b8-4a43-85dc-aa1274715422" providerId="ADAL" clId="{EFEEEEF9-8CEB-744D-B81C-6B914683AABB}" dt="2022-09-12T13:18:52.723" v="4071" actId="478"/>
          <ac:picMkLst>
            <pc:docMk/>
            <pc:sldMk cId="2910499687" sldId="1791"/>
            <ac:picMk id="35" creationId="{1C9F4A66-2353-46F0-A5DA-6491BCD24BBB}"/>
          </ac:picMkLst>
        </pc:picChg>
        <pc:picChg chg="del">
          <ac:chgData name="Fabrice PIPART" userId="f595b7cb-47b8-4a43-85dc-aa1274715422" providerId="ADAL" clId="{EFEEEEF9-8CEB-744D-B81C-6B914683AABB}" dt="2022-09-12T13:18:52.723" v="4071" actId="478"/>
          <ac:picMkLst>
            <pc:docMk/>
            <pc:sldMk cId="2910499687" sldId="1791"/>
            <ac:picMk id="36" creationId="{1EE8A36D-90CD-48B5-8F80-69C99990BC5C}"/>
          </ac:picMkLst>
        </pc:picChg>
        <pc:picChg chg="mod">
          <ac:chgData name="Fabrice PIPART" userId="f595b7cb-47b8-4a43-85dc-aa1274715422" providerId="ADAL" clId="{EFEEEEF9-8CEB-744D-B81C-6B914683AABB}" dt="2022-09-12T15:24:12.349" v="4295"/>
          <ac:picMkLst>
            <pc:docMk/>
            <pc:sldMk cId="2910499687" sldId="1791"/>
            <ac:picMk id="45" creationId="{A0EBBDBF-51EA-C45D-05C3-4F3C38FCFCAA}"/>
          </ac:picMkLst>
        </pc:picChg>
        <pc:picChg chg="del">
          <ac:chgData name="Fabrice PIPART" userId="f595b7cb-47b8-4a43-85dc-aa1274715422" providerId="ADAL" clId="{EFEEEEF9-8CEB-744D-B81C-6B914683AABB}" dt="2022-09-12T13:18:55.125" v="4072" actId="478"/>
          <ac:picMkLst>
            <pc:docMk/>
            <pc:sldMk cId="2910499687" sldId="1791"/>
            <ac:picMk id="48" creationId="{0194B4DA-2530-50CF-5D3C-9CE6929E73CA}"/>
          </ac:picMkLst>
        </pc:picChg>
        <pc:picChg chg="del">
          <ac:chgData name="Fabrice PIPART" userId="f595b7cb-47b8-4a43-85dc-aa1274715422" providerId="ADAL" clId="{EFEEEEF9-8CEB-744D-B81C-6B914683AABB}" dt="2022-09-12T13:18:55.125" v="4072" actId="478"/>
          <ac:picMkLst>
            <pc:docMk/>
            <pc:sldMk cId="2910499687" sldId="1791"/>
            <ac:picMk id="52" creationId="{68AD1A22-27B8-E061-81DB-9B6E48720147}"/>
          </ac:picMkLst>
        </pc:picChg>
        <pc:picChg chg="mod">
          <ac:chgData name="Fabrice PIPART" userId="f595b7cb-47b8-4a43-85dc-aa1274715422" providerId="ADAL" clId="{EFEEEEF9-8CEB-744D-B81C-6B914683AABB}" dt="2022-09-12T15:27:00.174" v="4332" actId="465"/>
          <ac:picMkLst>
            <pc:docMk/>
            <pc:sldMk cId="2910499687" sldId="1791"/>
            <ac:picMk id="53" creationId="{08C6E5F6-B98A-02A7-30E0-B4D77273564A}"/>
          </ac:picMkLst>
        </pc:picChg>
        <pc:picChg chg="mod">
          <ac:chgData name="Fabrice PIPART" userId="f595b7cb-47b8-4a43-85dc-aa1274715422" providerId="ADAL" clId="{EFEEEEF9-8CEB-744D-B81C-6B914683AABB}" dt="2022-09-12T15:24:16.311" v="4301"/>
          <ac:picMkLst>
            <pc:docMk/>
            <pc:sldMk cId="2910499687" sldId="1791"/>
            <ac:picMk id="59" creationId="{061CEF66-EF87-F56B-84C5-BE7B3A5C5AD2}"/>
          </ac:picMkLst>
        </pc:picChg>
        <pc:picChg chg="del">
          <ac:chgData name="Fabrice PIPART" userId="f595b7cb-47b8-4a43-85dc-aa1274715422" providerId="ADAL" clId="{EFEEEEF9-8CEB-744D-B81C-6B914683AABB}" dt="2022-09-12T13:18:55.125" v="4072" actId="478"/>
          <ac:picMkLst>
            <pc:docMk/>
            <pc:sldMk cId="2910499687" sldId="1791"/>
            <ac:picMk id="60" creationId="{75A4E4A5-6303-B463-37E3-0F843CF06357}"/>
          </ac:picMkLst>
        </pc:picChg>
        <pc:picChg chg="mod">
          <ac:chgData name="Fabrice PIPART" userId="f595b7cb-47b8-4a43-85dc-aa1274715422" providerId="ADAL" clId="{EFEEEEF9-8CEB-744D-B81C-6B914683AABB}" dt="2022-09-12T13:19:10.738" v="4073"/>
          <ac:picMkLst>
            <pc:docMk/>
            <pc:sldMk cId="2910499687" sldId="1791"/>
            <ac:picMk id="64" creationId="{5FBBD4CD-A6C4-5CD1-4067-51B72B0D19FA}"/>
          </ac:picMkLst>
        </pc:picChg>
        <pc:picChg chg="add del mod">
          <ac:chgData name="Fabrice PIPART" userId="f595b7cb-47b8-4a43-85dc-aa1274715422" providerId="ADAL" clId="{EFEEEEF9-8CEB-744D-B81C-6B914683AABB}" dt="2022-09-14T15:54:16.697" v="6553" actId="478"/>
          <ac:picMkLst>
            <pc:docMk/>
            <pc:sldMk cId="2910499687" sldId="1791"/>
            <ac:picMk id="66" creationId="{B0A0E738-EE14-C67E-12C1-2304FFE65A10}"/>
          </ac:picMkLst>
        </pc:picChg>
        <pc:picChg chg="del">
          <ac:chgData name="Fabrice PIPART" userId="f595b7cb-47b8-4a43-85dc-aa1274715422" providerId="ADAL" clId="{EFEEEEF9-8CEB-744D-B81C-6B914683AABB}" dt="2022-09-12T13:18:52.723" v="4071" actId="478"/>
          <ac:picMkLst>
            <pc:docMk/>
            <pc:sldMk cId="2910499687" sldId="1791"/>
            <ac:picMk id="67" creationId="{30BC1D31-4A2B-D293-DF3B-1D36BB2E9543}"/>
          </ac:picMkLst>
        </pc:picChg>
        <pc:picChg chg="add del mod">
          <ac:chgData name="Fabrice PIPART" userId="f595b7cb-47b8-4a43-85dc-aa1274715422" providerId="ADAL" clId="{EFEEEEF9-8CEB-744D-B81C-6B914683AABB}" dt="2022-09-12T13:22:53.565" v="4098" actId="14100"/>
          <ac:picMkLst>
            <pc:docMk/>
            <pc:sldMk cId="2910499687" sldId="1791"/>
            <ac:picMk id="69" creationId="{25771C1A-6479-2DB4-E083-8F853336BCA5}"/>
          </ac:picMkLst>
        </pc:picChg>
        <pc:picChg chg="add mod">
          <ac:chgData name="Fabrice PIPART" userId="f595b7cb-47b8-4a43-85dc-aa1274715422" providerId="ADAL" clId="{EFEEEEF9-8CEB-744D-B81C-6B914683AABB}" dt="2022-09-14T15:54:17.511" v="6554"/>
          <ac:picMkLst>
            <pc:docMk/>
            <pc:sldMk cId="2910499687" sldId="1791"/>
            <ac:picMk id="70" creationId="{530B87A8-0E88-3242-7730-F16545DB6E76}"/>
          </ac:picMkLst>
        </pc:picChg>
        <pc:picChg chg="del">
          <ac:chgData name="Fabrice PIPART" userId="f595b7cb-47b8-4a43-85dc-aa1274715422" providerId="ADAL" clId="{EFEEEEF9-8CEB-744D-B81C-6B914683AABB}" dt="2022-09-12T13:18:55.125" v="4072" actId="478"/>
          <ac:picMkLst>
            <pc:docMk/>
            <pc:sldMk cId="2910499687" sldId="1791"/>
            <ac:picMk id="74" creationId="{6B4FC374-705F-31D7-0B26-5FF161873E16}"/>
          </ac:picMkLst>
        </pc:picChg>
        <pc:picChg chg="del">
          <ac:chgData name="Fabrice PIPART" userId="f595b7cb-47b8-4a43-85dc-aa1274715422" providerId="ADAL" clId="{EFEEEEF9-8CEB-744D-B81C-6B914683AABB}" dt="2022-09-12T13:18:52.723" v="4071" actId="478"/>
          <ac:picMkLst>
            <pc:docMk/>
            <pc:sldMk cId="2910499687" sldId="1791"/>
            <ac:picMk id="84" creationId="{B9E48831-9587-DB1D-F850-785CFF89052F}"/>
          </ac:picMkLst>
        </pc:picChg>
      </pc:sldChg>
      <pc:sldChg chg="addSp delSp modSp add mod ord setBg addAnim delAnim modAnim">
        <pc:chgData name="Fabrice PIPART" userId="f595b7cb-47b8-4a43-85dc-aa1274715422" providerId="ADAL" clId="{EFEEEEF9-8CEB-744D-B81C-6B914683AABB}" dt="2022-09-21T09:01:31.487" v="9208" actId="20578"/>
        <pc:sldMkLst>
          <pc:docMk/>
          <pc:sldMk cId="2018318102" sldId="1792"/>
        </pc:sldMkLst>
        <pc:spChg chg="add mod">
          <ac:chgData name="Fabrice PIPART" userId="f595b7cb-47b8-4a43-85dc-aa1274715422" providerId="ADAL" clId="{EFEEEEF9-8CEB-744D-B81C-6B914683AABB}" dt="2022-09-16T11:49:52.189" v="6785" actId="20577"/>
          <ac:spMkLst>
            <pc:docMk/>
            <pc:sldMk cId="2018318102" sldId="1792"/>
            <ac:spMk id="4" creationId="{30EDE31B-9CA5-F3D2-777A-70D33F359ADC}"/>
          </ac:spMkLst>
        </pc:spChg>
        <pc:spChg chg="del">
          <ac:chgData name="Fabrice PIPART" userId="f595b7cb-47b8-4a43-85dc-aa1274715422" providerId="ADAL" clId="{EFEEEEF9-8CEB-744D-B81C-6B914683AABB}" dt="2022-09-14T15:53:18.921" v="6517" actId="478"/>
          <ac:spMkLst>
            <pc:docMk/>
            <pc:sldMk cId="2018318102" sldId="1792"/>
            <ac:spMk id="4" creationId="{31111ED2-536D-8C0E-392E-DF1E0113B655}"/>
          </ac:spMkLst>
        </pc:spChg>
        <pc:spChg chg="mod">
          <ac:chgData name="Fabrice PIPART" userId="f595b7cb-47b8-4a43-85dc-aa1274715422" providerId="ADAL" clId="{EFEEEEF9-8CEB-744D-B81C-6B914683AABB}" dt="2022-09-13T09:06:41.761" v="4678" actId="20577"/>
          <ac:spMkLst>
            <pc:docMk/>
            <pc:sldMk cId="2018318102" sldId="1792"/>
            <ac:spMk id="6" creationId="{7C198E8F-0AC4-620E-B91B-E9505C794971}"/>
          </ac:spMkLst>
        </pc:spChg>
        <pc:spChg chg="mod">
          <ac:chgData name="Fabrice PIPART" userId="f595b7cb-47b8-4a43-85dc-aa1274715422" providerId="ADAL" clId="{EFEEEEF9-8CEB-744D-B81C-6B914683AABB}" dt="2022-09-12T17:39:24.191" v="4590" actId="1076"/>
          <ac:spMkLst>
            <pc:docMk/>
            <pc:sldMk cId="2018318102" sldId="1792"/>
            <ac:spMk id="8" creationId="{55AE5491-AB4F-1D25-12DA-8DAEB69F8ABF}"/>
          </ac:spMkLst>
        </pc:spChg>
        <pc:spChg chg="mod">
          <ac:chgData name="Fabrice PIPART" userId="f595b7cb-47b8-4a43-85dc-aa1274715422" providerId="ADAL" clId="{EFEEEEF9-8CEB-744D-B81C-6B914683AABB}" dt="2022-09-12T17:39:24.191" v="4590" actId="1076"/>
          <ac:spMkLst>
            <pc:docMk/>
            <pc:sldMk cId="2018318102" sldId="1792"/>
            <ac:spMk id="9" creationId="{9D0C6266-0E90-2530-4679-C3CEDE418BD0}"/>
          </ac:spMkLst>
        </pc:spChg>
        <pc:spChg chg="mod">
          <ac:chgData name="Fabrice PIPART" userId="f595b7cb-47b8-4a43-85dc-aa1274715422" providerId="ADAL" clId="{EFEEEEF9-8CEB-744D-B81C-6B914683AABB}" dt="2022-09-12T17:39:24.191" v="4590" actId="1076"/>
          <ac:spMkLst>
            <pc:docMk/>
            <pc:sldMk cId="2018318102" sldId="1792"/>
            <ac:spMk id="11" creationId="{CBFC2919-582F-A27F-34BB-E05B6CE295D0}"/>
          </ac:spMkLst>
        </pc:spChg>
        <pc:spChg chg="add del">
          <ac:chgData name="Fabrice PIPART" userId="f595b7cb-47b8-4a43-85dc-aa1274715422" providerId="ADAL" clId="{EFEEEEF9-8CEB-744D-B81C-6B914683AABB}" dt="2022-09-12T17:40:36.068" v="4598" actId="478"/>
          <ac:spMkLst>
            <pc:docMk/>
            <pc:sldMk cId="2018318102" sldId="1792"/>
            <ac:spMk id="15" creationId="{8EBB51DA-AE76-9D3A-87FB-9544BDBF3296}"/>
          </ac:spMkLst>
        </pc:spChg>
        <pc:spChg chg="mod">
          <ac:chgData name="Fabrice PIPART" userId="f595b7cb-47b8-4a43-85dc-aa1274715422" providerId="ADAL" clId="{EFEEEEF9-8CEB-744D-B81C-6B914683AABB}" dt="2022-09-12T17:39:24.191" v="4590" actId="1076"/>
          <ac:spMkLst>
            <pc:docMk/>
            <pc:sldMk cId="2018318102" sldId="1792"/>
            <ac:spMk id="54" creationId="{997FB559-1AB3-6BF3-982E-F997414D43F0}"/>
          </ac:spMkLst>
        </pc:spChg>
        <pc:spChg chg="mod">
          <ac:chgData name="Fabrice PIPART" userId="f595b7cb-47b8-4a43-85dc-aa1274715422" providerId="ADAL" clId="{EFEEEEF9-8CEB-744D-B81C-6B914683AABB}" dt="2022-09-12T17:39:24.191" v="4590" actId="1076"/>
          <ac:spMkLst>
            <pc:docMk/>
            <pc:sldMk cId="2018318102" sldId="1792"/>
            <ac:spMk id="56" creationId="{869CDFBA-B5E8-2C4C-AE44-AF84F8CBF6B7}"/>
          </ac:spMkLst>
        </pc:spChg>
        <pc:spChg chg="mod">
          <ac:chgData name="Fabrice PIPART" userId="f595b7cb-47b8-4a43-85dc-aa1274715422" providerId="ADAL" clId="{EFEEEEF9-8CEB-744D-B81C-6B914683AABB}" dt="2022-09-12T17:39:24.191" v="4590" actId="1076"/>
          <ac:spMkLst>
            <pc:docMk/>
            <pc:sldMk cId="2018318102" sldId="1792"/>
            <ac:spMk id="57" creationId="{E2E98A8E-AA3F-55FE-78F2-167929212C02}"/>
          </ac:spMkLst>
        </pc:spChg>
        <pc:spChg chg="add del mod topLvl">
          <ac:chgData name="Fabrice PIPART" userId="f595b7cb-47b8-4a43-85dc-aa1274715422" providerId="ADAL" clId="{EFEEEEF9-8CEB-744D-B81C-6B914683AABB}" dt="2022-09-12T17:48:25.762" v="4632" actId="21"/>
          <ac:spMkLst>
            <pc:docMk/>
            <pc:sldMk cId="2018318102" sldId="1792"/>
            <ac:spMk id="7168" creationId="{08EC05CA-AFF8-36B0-96D2-26A4707F0BCB}"/>
          </ac:spMkLst>
        </pc:spChg>
        <pc:spChg chg="mod topLvl">
          <ac:chgData name="Fabrice PIPART" userId="f595b7cb-47b8-4a43-85dc-aa1274715422" providerId="ADAL" clId="{EFEEEEF9-8CEB-744D-B81C-6B914683AABB}" dt="2022-09-12T17:46:19.523" v="4616" actId="478"/>
          <ac:spMkLst>
            <pc:docMk/>
            <pc:sldMk cId="2018318102" sldId="1792"/>
            <ac:spMk id="7169" creationId="{B69059F0-7072-FC0B-05A1-A85C46E9257C}"/>
          </ac:spMkLst>
        </pc:spChg>
        <pc:spChg chg="add del mod">
          <ac:chgData name="Fabrice PIPART" userId="f595b7cb-47b8-4a43-85dc-aa1274715422" providerId="ADAL" clId="{EFEEEEF9-8CEB-744D-B81C-6B914683AABB}" dt="2022-09-13T12:05:16.245" v="5412" actId="478"/>
          <ac:spMkLst>
            <pc:docMk/>
            <pc:sldMk cId="2018318102" sldId="1792"/>
            <ac:spMk id="7172" creationId="{8802628F-AE9C-EBC5-AB2A-5AC43B503956}"/>
          </ac:spMkLst>
        </pc:spChg>
        <pc:spChg chg="add del">
          <ac:chgData name="Fabrice PIPART" userId="f595b7cb-47b8-4a43-85dc-aa1274715422" providerId="ADAL" clId="{EFEEEEF9-8CEB-744D-B81C-6B914683AABB}" dt="2022-09-13T09:01:11.036" v="4645" actId="478"/>
          <ac:spMkLst>
            <pc:docMk/>
            <pc:sldMk cId="2018318102" sldId="1792"/>
            <ac:spMk id="7173" creationId="{CAE243E8-ABF1-493D-3C92-D271EAC1C9D6}"/>
          </ac:spMkLst>
        </pc:spChg>
        <pc:spChg chg="add mod">
          <ac:chgData name="Fabrice PIPART" userId="f595b7cb-47b8-4a43-85dc-aa1274715422" providerId="ADAL" clId="{EFEEEEF9-8CEB-744D-B81C-6B914683AABB}" dt="2022-09-13T11:03:16.086" v="4778" actId="1076"/>
          <ac:spMkLst>
            <pc:docMk/>
            <pc:sldMk cId="2018318102" sldId="1792"/>
            <ac:spMk id="7175" creationId="{2AC07580-43ED-DBDD-381B-5C501060F21B}"/>
          </ac:spMkLst>
        </pc:spChg>
        <pc:spChg chg="add mod">
          <ac:chgData name="Fabrice PIPART" userId="f595b7cb-47b8-4a43-85dc-aa1274715422" providerId="ADAL" clId="{EFEEEEF9-8CEB-744D-B81C-6B914683AABB}" dt="2022-09-13T14:47:48.432" v="5798" actId="14100"/>
          <ac:spMkLst>
            <pc:docMk/>
            <pc:sldMk cId="2018318102" sldId="1792"/>
            <ac:spMk id="7177" creationId="{F419631C-9606-0AB1-EB38-0EF8841A1955}"/>
          </ac:spMkLst>
        </pc:spChg>
        <pc:spChg chg="add mod">
          <ac:chgData name="Fabrice PIPART" userId="f595b7cb-47b8-4a43-85dc-aa1274715422" providerId="ADAL" clId="{EFEEEEF9-8CEB-744D-B81C-6B914683AABB}" dt="2022-09-13T14:47:58.866" v="5800" actId="14100"/>
          <ac:spMkLst>
            <pc:docMk/>
            <pc:sldMk cId="2018318102" sldId="1792"/>
            <ac:spMk id="7179" creationId="{6CFEBD7E-D5B3-DC2E-5E29-D2BADC3696CC}"/>
          </ac:spMkLst>
        </pc:spChg>
        <pc:spChg chg="add mod">
          <ac:chgData name="Fabrice PIPART" userId="f595b7cb-47b8-4a43-85dc-aa1274715422" providerId="ADAL" clId="{EFEEEEF9-8CEB-744D-B81C-6B914683AABB}" dt="2022-09-13T14:52:43.538" v="5812" actId="14100"/>
          <ac:spMkLst>
            <pc:docMk/>
            <pc:sldMk cId="2018318102" sldId="1792"/>
            <ac:spMk id="7180" creationId="{4C7B0945-37DC-F787-A2A8-8F989B765092}"/>
          </ac:spMkLst>
        </pc:spChg>
        <pc:spChg chg="add mod">
          <ac:chgData name="Fabrice PIPART" userId="f595b7cb-47b8-4a43-85dc-aa1274715422" providerId="ADAL" clId="{EFEEEEF9-8CEB-744D-B81C-6B914683AABB}" dt="2022-09-13T14:54:40.779" v="5860" actId="14100"/>
          <ac:spMkLst>
            <pc:docMk/>
            <pc:sldMk cId="2018318102" sldId="1792"/>
            <ac:spMk id="7181" creationId="{A5C0FA4B-A09B-F0DE-3972-D20BF384A15C}"/>
          </ac:spMkLst>
        </pc:spChg>
        <pc:spChg chg="add mod">
          <ac:chgData name="Fabrice PIPART" userId="f595b7cb-47b8-4a43-85dc-aa1274715422" providerId="ADAL" clId="{EFEEEEF9-8CEB-744D-B81C-6B914683AABB}" dt="2022-09-13T15:58:45.297" v="5869" actId="14100"/>
          <ac:spMkLst>
            <pc:docMk/>
            <pc:sldMk cId="2018318102" sldId="1792"/>
            <ac:spMk id="7183" creationId="{DBEB3603-1C03-C385-FEE4-B888A5678DF8}"/>
          </ac:spMkLst>
        </pc:spChg>
        <pc:spChg chg="mod">
          <ac:chgData name="Fabrice PIPART" userId="f595b7cb-47b8-4a43-85dc-aa1274715422" providerId="ADAL" clId="{EFEEEEF9-8CEB-744D-B81C-6B914683AABB}" dt="2022-09-13T16:09:04.362" v="5887" actId="1076"/>
          <ac:spMkLst>
            <pc:docMk/>
            <pc:sldMk cId="2018318102" sldId="1792"/>
            <ac:spMk id="7185" creationId="{4979EFFA-8D8E-0545-2A8F-3837784A3AC8}"/>
          </ac:spMkLst>
        </pc:spChg>
        <pc:spChg chg="add mod">
          <ac:chgData name="Fabrice PIPART" userId="f595b7cb-47b8-4a43-85dc-aa1274715422" providerId="ADAL" clId="{EFEEEEF9-8CEB-744D-B81C-6B914683AABB}" dt="2022-09-13T16:25:52.534" v="6048" actId="166"/>
          <ac:spMkLst>
            <pc:docMk/>
            <pc:sldMk cId="2018318102" sldId="1792"/>
            <ac:spMk id="7188" creationId="{FC680D06-5515-D181-D6C5-2CEB3EE7A305}"/>
          </ac:spMkLst>
        </pc:spChg>
        <pc:spChg chg="add mod">
          <ac:chgData name="Fabrice PIPART" userId="f595b7cb-47b8-4a43-85dc-aa1274715422" providerId="ADAL" clId="{EFEEEEF9-8CEB-744D-B81C-6B914683AABB}" dt="2022-09-13T16:25:52.534" v="6048" actId="166"/>
          <ac:spMkLst>
            <pc:docMk/>
            <pc:sldMk cId="2018318102" sldId="1792"/>
            <ac:spMk id="7189" creationId="{F9279A23-8C06-3929-917D-CC0933DB8842}"/>
          </ac:spMkLst>
        </pc:spChg>
        <pc:spChg chg="add mod">
          <ac:chgData name="Fabrice PIPART" userId="f595b7cb-47b8-4a43-85dc-aa1274715422" providerId="ADAL" clId="{EFEEEEF9-8CEB-744D-B81C-6B914683AABB}" dt="2022-09-13T16:15:17.001" v="5938" actId="14100"/>
          <ac:spMkLst>
            <pc:docMk/>
            <pc:sldMk cId="2018318102" sldId="1792"/>
            <ac:spMk id="7190" creationId="{F2DCA7AD-B47C-DA32-E7A4-64348ACE841C}"/>
          </ac:spMkLst>
        </pc:spChg>
        <pc:spChg chg="add mod">
          <ac:chgData name="Fabrice PIPART" userId="f595b7cb-47b8-4a43-85dc-aa1274715422" providerId="ADAL" clId="{EFEEEEF9-8CEB-744D-B81C-6B914683AABB}" dt="2022-09-13T16:17:49.984" v="5943" actId="14100"/>
          <ac:spMkLst>
            <pc:docMk/>
            <pc:sldMk cId="2018318102" sldId="1792"/>
            <ac:spMk id="7191" creationId="{76ABF07E-9433-1D47-8C17-49D049BEC4B7}"/>
          </ac:spMkLst>
        </pc:spChg>
        <pc:spChg chg="add mod modCrop">
          <ac:chgData name="Fabrice PIPART" userId="f595b7cb-47b8-4a43-85dc-aa1274715422" providerId="ADAL" clId="{EFEEEEF9-8CEB-744D-B81C-6B914683AABB}" dt="2022-09-13T11:52:27.526" v="5393" actId="14100"/>
          <ac:spMkLst>
            <pc:docMk/>
            <pc:sldMk cId="2018318102" sldId="1792"/>
            <ac:spMk id="7192" creationId="{B6048527-CD75-947C-B819-C83999A4C969}"/>
          </ac:spMkLst>
        </pc:spChg>
        <pc:spChg chg="add mod modCrop">
          <ac:chgData name="Fabrice PIPART" userId="f595b7cb-47b8-4a43-85dc-aa1274715422" providerId="ADAL" clId="{EFEEEEF9-8CEB-744D-B81C-6B914683AABB}" dt="2022-09-14T15:58:44.201" v="6617" actId="167"/>
          <ac:spMkLst>
            <pc:docMk/>
            <pc:sldMk cId="2018318102" sldId="1792"/>
            <ac:spMk id="7193" creationId="{5A3136D5-B420-E45E-C28F-E9CF87198563}"/>
          </ac:spMkLst>
        </pc:spChg>
        <pc:spChg chg="add mod modCrop">
          <ac:chgData name="Fabrice PIPART" userId="f595b7cb-47b8-4a43-85dc-aa1274715422" providerId="ADAL" clId="{EFEEEEF9-8CEB-744D-B81C-6B914683AABB}" dt="2022-09-20T13:33:50.994" v="7374" actId="1076"/>
          <ac:spMkLst>
            <pc:docMk/>
            <pc:sldMk cId="2018318102" sldId="1792"/>
            <ac:spMk id="7194" creationId="{0E732B5E-4351-09C1-68B4-72EFBE41F5C2}"/>
          </ac:spMkLst>
        </pc:spChg>
        <pc:spChg chg="add mod modCrop">
          <ac:chgData name="Fabrice PIPART" userId="f595b7cb-47b8-4a43-85dc-aa1274715422" providerId="ADAL" clId="{EFEEEEF9-8CEB-744D-B81C-6B914683AABB}" dt="2022-09-20T13:34:03.683" v="7376" actId="1076"/>
          <ac:spMkLst>
            <pc:docMk/>
            <pc:sldMk cId="2018318102" sldId="1792"/>
            <ac:spMk id="7195" creationId="{CA8A5892-571C-B4C7-E9F7-2602150AC111}"/>
          </ac:spMkLst>
        </pc:spChg>
        <pc:spChg chg="add mod modCrop">
          <ac:chgData name="Fabrice PIPART" userId="f595b7cb-47b8-4a43-85dc-aa1274715422" providerId="ADAL" clId="{EFEEEEF9-8CEB-744D-B81C-6B914683AABB}" dt="2022-09-20T13:33:52.333" v="7375" actId="1076"/>
          <ac:spMkLst>
            <pc:docMk/>
            <pc:sldMk cId="2018318102" sldId="1792"/>
            <ac:spMk id="7196" creationId="{723ECAB7-B0DC-AA83-0E9C-3E199D8EE7B8}"/>
          </ac:spMkLst>
        </pc:spChg>
        <pc:spChg chg="add mod modCrop">
          <ac:chgData name="Fabrice PIPART" userId="f595b7cb-47b8-4a43-85dc-aa1274715422" providerId="ADAL" clId="{EFEEEEF9-8CEB-744D-B81C-6B914683AABB}" dt="2022-09-14T15:57:24.580" v="6566" actId="167"/>
          <ac:spMkLst>
            <pc:docMk/>
            <pc:sldMk cId="2018318102" sldId="1792"/>
            <ac:spMk id="7197" creationId="{5A2F9FB5-3517-2766-0EFB-C619CFDF213D}"/>
          </ac:spMkLst>
        </pc:spChg>
        <pc:spChg chg="add mod">
          <ac:chgData name="Fabrice PIPART" userId="f595b7cb-47b8-4a43-85dc-aa1274715422" providerId="ADAL" clId="{EFEEEEF9-8CEB-744D-B81C-6B914683AABB}" dt="2022-09-13T11:50:38.476" v="5354" actId="1076"/>
          <ac:spMkLst>
            <pc:docMk/>
            <pc:sldMk cId="2018318102" sldId="1792"/>
            <ac:spMk id="7198" creationId="{A0625BE9-636E-6377-73F2-4B472FBBE4A6}"/>
          </ac:spMkLst>
        </pc:spChg>
        <pc:spChg chg="add mod modCrop">
          <ac:chgData name="Fabrice PIPART" userId="f595b7cb-47b8-4a43-85dc-aa1274715422" providerId="ADAL" clId="{EFEEEEF9-8CEB-744D-B81C-6B914683AABB}" dt="2022-09-13T16:31:05.444" v="6064" actId="167"/>
          <ac:spMkLst>
            <pc:docMk/>
            <pc:sldMk cId="2018318102" sldId="1792"/>
            <ac:spMk id="7199" creationId="{1D236950-E320-EC04-FA1A-BBBDFD05FD73}"/>
          </ac:spMkLst>
        </pc:spChg>
        <pc:spChg chg="add mod">
          <ac:chgData name="Fabrice PIPART" userId="f595b7cb-47b8-4a43-85dc-aa1274715422" providerId="ADAL" clId="{EFEEEEF9-8CEB-744D-B81C-6B914683AABB}" dt="2022-09-16T11:48:21.806" v="6740" actId="14100"/>
          <ac:spMkLst>
            <pc:docMk/>
            <pc:sldMk cId="2018318102" sldId="1792"/>
            <ac:spMk id="7200" creationId="{348F4678-D21C-53B5-69B1-F860FAE0BCFC}"/>
          </ac:spMkLst>
        </pc:spChg>
        <pc:spChg chg="add del mod">
          <ac:chgData name="Fabrice PIPART" userId="f595b7cb-47b8-4a43-85dc-aa1274715422" providerId="ADAL" clId="{EFEEEEF9-8CEB-744D-B81C-6B914683AABB}" dt="2022-09-13T12:10:28.218" v="5425" actId="478"/>
          <ac:spMkLst>
            <pc:docMk/>
            <pc:sldMk cId="2018318102" sldId="1792"/>
            <ac:spMk id="7201" creationId="{6D62730E-A5DA-4D71-8566-47D7C1DA3534}"/>
          </ac:spMkLst>
        </pc:spChg>
        <pc:spChg chg="add del mod">
          <ac:chgData name="Fabrice PIPART" userId="f595b7cb-47b8-4a43-85dc-aa1274715422" providerId="ADAL" clId="{EFEEEEF9-8CEB-744D-B81C-6B914683AABB}" dt="2022-09-13T12:14:16.105" v="5430" actId="478"/>
          <ac:spMkLst>
            <pc:docMk/>
            <pc:sldMk cId="2018318102" sldId="1792"/>
            <ac:spMk id="7202" creationId="{EC6F01BE-A8BA-DBEB-564D-6894BEE7CBBE}"/>
          </ac:spMkLst>
        </pc:spChg>
        <pc:spChg chg="add mod modCrop">
          <ac:chgData name="Fabrice PIPART" userId="f595b7cb-47b8-4a43-85dc-aa1274715422" providerId="ADAL" clId="{EFEEEEF9-8CEB-744D-B81C-6B914683AABB}" dt="2022-09-16T11:48:24.401" v="6741" actId="166"/>
          <ac:spMkLst>
            <pc:docMk/>
            <pc:sldMk cId="2018318102" sldId="1792"/>
            <ac:spMk id="7203" creationId="{3733F1CF-DA0F-5736-4407-368CBE545D51}"/>
          </ac:spMkLst>
        </pc:spChg>
        <pc:spChg chg="add del mod">
          <ac:chgData name="Fabrice PIPART" userId="f595b7cb-47b8-4a43-85dc-aa1274715422" providerId="ADAL" clId="{EFEEEEF9-8CEB-744D-B81C-6B914683AABB}" dt="2022-09-14T07:14:26.877" v="6265" actId="478"/>
          <ac:spMkLst>
            <pc:docMk/>
            <pc:sldMk cId="2018318102" sldId="1792"/>
            <ac:spMk id="7204" creationId="{0B3ADC01-9943-7536-76ED-EB14E093733D}"/>
          </ac:spMkLst>
        </pc:spChg>
        <pc:spChg chg="add mod">
          <ac:chgData name="Fabrice PIPART" userId="f595b7cb-47b8-4a43-85dc-aa1274715422" providerId="ADAL" clId="{EFEEEEF9-8CEB-744D-B81C-6B914683AABB}" dt="2022-09-14T15:56:55.576" v="6563" actId="167"/>
          <ac:spMkLst>
            <pc:docMk/>
            <pc:sldMk cId="2018318102" sldId="1792"/>
            <ac:spMk id="7205" creationId="{2548F25E-77C0-35B8-A362-40A08CA15353}"/>
          </ac:spMkLst>
        </pc:spChg>
        <pc:spChg chg="add mod">
          <ac:chgData name="Fabrice PIPART" userId="f595b7cb-47b8-4a43-85dc-aa1274715422" providerId="ADAL" clId="{EFEEEEF9-8CEB-744D-B81C-6B914683AABB}" dt="2022-09-14T16:00:45.186" v="6671" actId="167"/>
          <ac:spMkLst>
            <pc:docMk/>
            <pc:sldMk cId="2018318102" sldId="1792"/>
            <ac:spMk id="7206" creationId="{B12E1F33-CAF4-2312-79AB-B180E7FA6DE8}"/>
          </ac:spMkLst>
        </pc:spChg>
        <pc:spChg chg="add mod">
          <ac:chgData name="Fabrice PIPART" userId="f595b7cb-47b8-4a43-85dc-aa1274715422" providerId="ADAL" clId="{EFEEEEF9-8CEB-744D-B81C-6B914683AABB}" dt="2022-09-14T16:02:03" v="6675" actId="1076"/>
          <ac:spMkLst>
            <pc:docMk/>
            <pc:sldMk cId="2018318102" sldId="1792"/>
            <ac:spMk id="7207" creationId="{E4043E46-BD66-BBF9-292B-937265FFA331}"/>
          </ac:spMkLst>
        </pc:spChg>
        <pc:spChg chg="add mod">
          <ac:chgData name="Fabrice PIPART" userId="f595b7cb-47b8-4a43-85dc-aa1274715422" providerId="ADAL" clId="{EFEEEEF9-8CEB-744D-B81C-6B914683AABB}" dt="2022-09-14T15:56:52.705" v="6562" actId="167"/>
          <ac:spMkLst>
            <pc:docMk/>
            <pc:sldMk cId="2018318102" sldId="1792"/>
            <ac:spMk id="7208" creationId="{3206643D-38E2-FB0A-83E7-8776D07214E8}"/>
          </ac:spMkLst>
        </pc:spChg>
        <pc:spChg chg="add del mod">
          <ac:chgData name="Fabrice PIPART" userId="f595b7cb-47b8-4a43-85dc-aa1274715422" providerId="ADAL" clId="{EFEEEEF9-8CEB-744D-B81C-6B914683AABB}" dt="2022-09-14T07:07:56.130" v="6161" actId="478"/>
          <ac:spMkLst>
            <pc:docMk/>
            <pc:sldMk cId="2018318102" sldId="1792"/>
            <ac:spMk id="7211" creationId="{9530D609-C2EB-2C0E-E0CF-23C31A0C4BAC}"/>
          </ac:spMkLst>
        </pc:spChg>
        <pc:spChg chg="add mod modCrop">
          <ac:chgData name="Fabrice PIPART" userId="f595b7cb-47b8-4a43-85dc-aa1274715422" providerId="ADAL" clId="{EFEEEEF9-8CEB-744D-B81C-6B914683AABB}" dt="2022-09-16T11:56:15.817" v="6806" actId="166"/>
          <ac:spMkLst>
            <pc:docMk/>
            <pc:sldMk cId="2018318102" sldId="1792"/>
            <ac:spMk id="7212" creationId="{67C8F149-88F5-15EE-D98E-2B87B1B8B89B}"/>
          </ac:spMkLst>
        </pc:spChg>
        <pc:spChg chg="add mod">
          <ac:chgData name="Fabrice PIPART" userId="f595b7cb-47b8-4a43-85dc-aa1274715422" providerId="ADAL" clId="{EFEEEEF9-8CEB-744D-B81C-6B914683AABB}" dt="2022-09-14T15:53:13.785" v="6515"/>
          <ac:spMkLst>
            <pc:docMk/>
            <pc:sldMk cId="2018318102" sldId="1792"/>
            <ac:spMk id="7213" creationId="{7A5F6F5C-F255-3D03-12A3-78D39A56AB45}"/>
          </ac:spMkLst>
        </pc:spChg>
        <pc:grpChg chg="del">
          <ac:chgData name="Fabrice PIPART" userId="f595b7cb-47b8-4a43-85dc-aa1274715422" providerId="ADAL" clId="{EFEEEEF9-8CEB-744D-B81C-6B914683AABB}" dt="2022-09-14T15:53:12.256" v="6514" actId="478"/>
          <ac:grpSpMkLst>
            <pc:docMk/>
            <pc:sldMk cId="2018318102" sldId="1792"/>
            <ac:grpSpMk id="10" creationId="{2D35A9FF-09DF-53F3-2479-BDAFA012FE5D}"/>
          </ac:grpSpMkLst>
        </pc:grpChg>
        <pc:grpChg chg="mod">
          <ac:chgData name="Fabrice PIPART" userId="f595b7cb-47b8-4a43-85dc-aa1274715422" providerId="ADAL" clId="{EFEEEEF9-8CEB-744D-B81C-6B914683AABB}" dt="2022-09-12T17:39:24.191" v="4590" actId="1076"/>
          <ac:grpSpMkLst>
            <pc:docMk/>
            <pc:sldMk cId="2018318102" sldId="1792"/>
            <ac:grpSpMk id="58" creationId="{4E225E88-34EE-7F2B-446A-F314F1865BFB}"/>
          </ac:grpSpMkLst>
        </pc:grpChg>
        <pc:grpChg chg="mod">
          <ac:chgData name="Fabrice PIPART" userId="f595b7cb-47b8-4a43-85dc-aa1274715422" providerId="ADAL" clId="{EFEEEEF9-8CEB-744D-B81C-6B914683AABB}" dt="2022-09-12T17:39:24.191" v="4590" actId="1076"/>
          <ac:grpSpMkLst>
            <pc:docMk/>
            <pc:sldMk cId="2018318102" sldId="1792"/>
            <ac:grpSpMk id="59" creationId="{38173E84-C161-30C2-8636-E43E307681FA}"/>
          </ac:grpSpMkLst>
        </pc:grpChg>
        <pc:grpChg chg="mod">
          <ac:chgData name="Fabrice PIPART" userId="f595b7cb-47b8-4a43-85dc-aa1274715422" providerId="ADAL" clId="{EFEEEEF9-8CEB-744D-B81C-6B914683AABB}" dt="2022-09-12T17:39:24.191" v="4590" actId="1076"/>
          <ac:grpSpMkLst>
            <pc:docMk/>
            <pc:sldMk cId="2018318102" sldId="1792"/>
            <ac:grpSpMk id="60" creationId="{B5963F1D-E5C2-6FFF-553D-9BD180B30ED6}"/>
          </ac:grpSpMkLst>
        </pc:grpChg>
        <pc:grpChg chg="add del mod">
          <ac:chgData name="Fabrice PIPART" userId="f595b7cb-47b8-4a43-85dc-aa1274715422" providerId="ADAL" clId="{EFEEEEF9-8CEB-744D-B81C-6B914683AABB}" dt="2022-09-12T17:48:30.213" v="4633" actId="478"/>
          <ac:grpSpMkLst>
            <pc:docMk/>
            <pc:sldMk cId="2018318102" sldId="1792"/>
            <ac:grpSpMk id="63" creationId="{6769174F-36FB-4A28-CC0C-5EA0484A9041}"/>
          </ac:grpSpMkLst>
        </pc:grpChg>
        <pc:grpChg chg="add mod">
          <ac:chgData name="Fabrice PIPART" userId="f595b7cb-47b8-4a43-85dc-aa1274715422" providerId="ADAL" clId="{EFEEEEF9-8CEB-744D-B81C-6B914683AABB}" dt="2022-09-13T14:54:33.601" v="5859" actId="1076"/>
          <ac:grpSpMkLst>
            <pc:docMk/>
            <pc:sldMk cId="2018318102" sldId="1792"/>
            <ac:grpSpMk id="7182" creationId="{CA629EBC-1198-F93E-2A32-D75EF8B5DF8D}"/>
          </ac:grpSpMkLst>
        </pc:grpChg>
        <pc:grpChg chg="add del mod">
          <ac:chgData name="Fabrice PIPART" userId="f595b7cb-47b8-4a43-85dc-aa1274715422" providerId="ADAL" clId="{EFEEEEF9-8CEB-744D-B81C-6B914683AABB}" dt="2022-09-13T11:02:43.594" v="4767" actId="478"/>
          <ac:grpSpMkLst>
            <pc:docMk/>
            <pc:sldMk cId="2018318102" sldId="1792"/>
            <ac:grpSpMk id="7184" creationId="{C16AFBB2-06EE-2003-694D-7004A5C44B25}"/>
          </ac:grpSpMkLst>
        </pc:grpChg>
        <pc:grpChg chg="add mod">
          <ac:chgData name="Fabrice PIPART" userId="f595b7cb-47b8-4a43-85dc-aa1274715422" providerId="ADAL" clId="{EFEEEEF9-8CEB-744D-B81C-6B914683AABB}" dt="2022-09-13T16:09:04.362" v="5887" actId="1076"/>
          <ac:grpSpMkLst>
            <pc:docMk/>
            <pc:sldMk cId="2018318102" sldId="1792"/>
            <ac:grpSpMk id="7209" creationId="{CA162673-4CCA-ACFB-1BE0-F668CD15B94A}"/>
          </ac:grpSpMkLst>
        </pc:grpChg>
        <pc:grpChg chg="add">
          <ac:chgData name="Fabrice PIPART" userId="f595b7cb-47b8-4a43-85dc-aa1274715422" providerId="ADAL" clId="{EFEEEEF9-8CEB-744D-B81C-6B914683AABB}" dt="2022-09-13T16:25:57.187" v="6049" actId="164"/>
          <ac:grpSpMkLst>
            <pc:docMk/>
            <pc:sldMk cId="2018318102" sldId="1792"/>
            <ac:grpSpMk id="7210" creationId="{02721B47-96B9-705E-392D-10BCD3EE5679}"/>
          </ac:grpSpMkLst>
        </pc:grpChg>
        <pc:picChg chg="mod">
          <ac:chgData name="Fabrice PIPART" userId="f595b7cb-47b8-4a43-85dc-aa1274715422" providerId="ADAL" clId="{EFEEEEF9-8CEB-744D-B81C-6B914683AABB}" dt="2022-09-14T15:53:17.569" v="6516" actId="1076"/>
          <ac:picMkLst>
            <pc:docMk/>
            <pc:sldMk cId="2018318102" sldId="1792"/>
            <ac:picMk id="3" creationId="{455E27A6-8B72-EA27-BF0D-8FC0E4D3758E}"/>
          </ac:picMkLst>
        </pc:picChg>
        <pc:picChg chg="add del mod">
          <ac:chgData name="Fabrice PIPART" userId="f595b7cb-47b8-4a43-85dc-aa1274715422" providerId="ADAL" clId="{EFEEEEF9-8CEB-744D-B81C-6B914683AABB}" dt="2022-09-12T17:39:27.560" v="4592"/>
          <ac:picMkLst>
            <pc:docMk/>
            <pc:sldMk cId="2018318102" sldId="1792"/>
            <ac:picMk id="14" creationId="{52857F5C-F543-7274-4AAF-55A87496C059}"/>
          </ac:picMkLst>
        </pc:picChg>
        <pc:picChg chg="mod">
          <ac:chgData name="Fabrice PIPART" userId="f595b7cb-47b8-4a43-85dc-aa1274715422" providerId="ADAL" clId="{EFEEEEF9-8CEB-744D-B81C-6B914683AABB}" dt="2022-09-13T16:09:04.362" v="5887" actId="1076"/>
          <ac:picMkLst>
            <pc:docMk/>
            <pc:sldMk cId="2018318102" sldId="1792"/>
            <ac:picMk id="35" creationId="{FE291B5C-A80F-4CC5-99DB-D61517E85D83}"/>
          </ac:picMkLst>
        </pc:picChg>
        <pc:picChg chg="mod">
          <ac:chgData name="Fabrice PIPART" userId="f595b7cb-47b8-4a43-85dc-aa1274715422" providerId="ADAL" clId="{EFEEEEF9-8CEB-744D-B81C-6B914683AABB}" dt="2022-09-13T16:09:04.362" v="5887" actId="1076"/>
          <ac:picMkLst>
            <pc:docMk/>
            <pc:sldMk cId="2018318102" sldId="1792"/>
            <ac:picMk id="36" creationId="{6589B4D1-1E82-4514-91AE-E52EB479935E}"/>
          </ac:picMkLst>
        </pc:picChg>
        <pc:picChg chg="mod">
          <ac:chgData name="Fabrice PIPART" userId="f595b7cb-47b8-4a43-85dc-aa1274715422" providerId="ADAL" clId="{EFEEEEF9-8CEB-744D-B81C-6B914683AABB}" dt="2022-09-13T14:54:33.601" v="5859" actId="1076"/>
          <ac:picMkLst>
            <pc:docMk/>
            <pc:sldMk cId="2018318102" sldId="1792"/>
            <ac:picMk id="37" creationId="{B37E4637-2C12-4016-85C1-868F6DDE70C4}"/>
          </ac:picMkLst>
        </pc:picChg>
        <pc:picChg chg="mod">
          <ac:chgData name="Fabrice PIPART" userId="f595b7cb-47b8-4a43-85dc-aa1274715422" providerId="ADAL" clId="{EFEEEEF9-8CEB-744D-B81C-6B914683AABB}" dt="2022-09-13T14:54:33.601" v="5859" actId="1076"/>
          <ac:picMkLst>
            <pc:docMk/>
            <pc:sldMk cId="2018318102" sldId="1792"/>
            <ac:picMk id="38" creationId="{5E6FEC75-4FCB-4F35-8DED-19D31AF2AF49}"/>
          </ac:picMkLst>
        </pc:picChg>
        <pc:picChg chg="add mod modCrop">
          <ac:chgData name="Fabrice PIPART" userId="f595b7cb-47b8-4a43-85dc-aa1274715422" providerId="ADAL" clId="{EFEEEEF9-8CEB-744D-B81C-6B914683AABB}" dt="2022-09-13T16:23:35.468" v="5980" actId="166"/>
          <ac:picMkLst>
            <pc:docMk/>
            <pc:sldMk cId="2018318102" sldId="1792"/>
            <ac:picMk id="62" creationId="{72615782-5202-4767-0702-BD5F5AE7D76B}"/>
          </ac:picMkLst>
        </pc:picChg>
        <pc:picChg chg="add del mod">
          <ac:chgData name="Fabrice PIPART" userId="f595b7cb-47b8-4a43-85dc-aa1274715422" providerId="ADAL" clId="{EFEEEEF9-8CEB-744D-B81C-6B914683AABB}" dt="2022-09-12T17:43:38.325" v="4599" actId="478"/>
          <ac:picMkLst>
            <pc:docMk/>
            <pc:sldMk cId="2018318102" sldId="1792"/>
            <ac:picMk id="7170" creationId="{ED9BB170-0758-AEFA-9CF6-9C3341FCAD83}"/>
          </ac:picMkLst>
        </pc:picChg>
        <pc:picChg chg="add mod">
          <ac:chgData name="Fabrice PIPART" userId="f595b7cb-47b8-4a43-85dc-aa1274715422" providerId="ADAL" clId="{EFEEEEF9-8CEB-744D-B81C-6B914683AABB}" dt="2022-09-13T12:05:19.184" v="5413" actId="1076"/>
          <ac:picMkLst>
            <pc:docMk/>
            <pc:sldMk cId="2018318102" sldId="1792"/>
            <ac:picMk id="7171" creationId="{EC38C979-F33D-CF67-31B6-3F45B91FA779}"/>
          </ac:picMkLst>
        </pc:picChg>
        <pc:picChg chg="add del">
          <ac:chgData name="Fabrice PIPART" userId="f595b7cb-47b8-4a43-85dc-aa1274715422" providerId="ADAL" clId="{EFEEEEF9-8CEB-744D-B81C-6B914683AABB}" dt="2022-09-12T17:46:21.675" v="4617" actId="478"/>
          <ac:picMkLst>
            <pc:docMk/>
            <pc:sldMk cId="2018318102" sldId="1792"/>
            <ac:picMk id="7174" creationId="{8F924EFD-C351-600F-C558-86D72E26E7E5}"/>
          </ac:picMkLst>
        </pc:picChg>
        <pc:picChg chg="add del mod">
          <ac:chgData name="Fabrice PIPART" userId="f595b7cb-47b8-4a43-85dc-aa1274715422" providerId="ADAL" clId="{EFEEEEF9-8CEB-744D-B81C-6B914683AABB}" dt="2022-09-12T17:47:10.040" v="4620" actId="478"/>
          <ac:picMkLst>
            <pc:docMk/>
            <pc:sldMk cId="2018318102" sldId="1792"/>
            <ac:picMk id="7176" creationId="{70559F79-9717-482A-D1DB-EA75FAD6FC1F}"/>
          </ac:picMkLst>
        </pc:picChg>
        <pc:picChg chg="add mod">
          <ac:chgData name="Fabrice PIPART" userId="f595b7cb-47b8-4a43-85dc-aa1274715422" providerId="ADAL" clId="{EFEEEEF9-8CEB-744D-B81C-6B914683AABB}" dt="2022-09-13T12:05:13.700" v="5411" actId="1076"/>
          <ac:picMkLst>
            <pc:docMk/>
            <pc:sldMk cId="2018318102" sldId="1792"/>
            <ac:picMk id="7178" creationId="{A28CB401-4EEC-5C6E-0F8E-333A9A82C5DA}"/>
          </ac:picMkLst>
        </pc:picChg>
        <pc:picChg chg="del mod">
          <ac:chgData name="Fabrice PIPART" userId="f595b7cb-47b8-4a43-85dc-aa1274715422" providerId="ADAL" clId="{EFEEEEF9-8CEB-744D-B81C-6B914683AABB}" dt="2022-09-13T11:02:43.594" v="4767" actId="478"/>
          <ac:picMkLst>
            <pc:docMk/>
            <pc:sldMk cId="2018318102" sldId="1792"/>
            <ac:picMk id="7186" creationId="{FAC680AB-E1D7-42F3-D071-6F0B87CA71AC}"/>
          </ac:picMkLst>
        </pc:picChg>
        <pc:picChg chg="del mod">
          <ac:chgData name="Fabrice PIPART" userId="f595b7cb-47b8-4a43-85dc-aa1274715422" providerId="ADAL" clId="{EFEEEEF9-8CEB-744D-B81C-6B914683AABB}" dt="2022-09-13T11:02:42.677" v="4766" actId="478"/>
          <ac:picMkLst>
            <pc:docMk/>
            <pc:sldMk cId="2018318102" sldId="1792"/>
            <ac:picMk id="7187" creationId="{DEF0AEDD-5E4B-E48B-E137-78A722F3E617}"/>
          </ac:picMkLst>
        </pc:picChg>
      </pc:sldChg>
      <pc:sldChg chg="addSp delSp modSp add del mod setBg modAnim modNotesTx">
        <pc:chgData name="Fabrice PIPART" userId="f595b7cb-47b8-4a43-85dc-aa1274715422" providerId="ADAL" clId="{EFEEEEF9-8CEB-744D-B81C-6B914683AABB}" dt="2022-09-25T12:35:46.462" v="14175"/>
        <pc:sldMkLst>
          <pc:docMk/>
          <pc:sldMk cId="2335207698" sldId="1793"/>
        </pc:sldMkLst>
        <pc:spChg chg="add mod">
          <ac:chgData name="Fabrice PIPART" userId="f595b7cb-47b8-4a43-85dc-aa1274715422" providerId="ADAL" clId="{EFEEEEF9-8CEB-744D-B81C-6B914683AABB}" dt="2022-09-14T08:43:33.791" v="6324" actId="14100"/>
          <ac:spMkLst>
            <pc:docMk/>
            <pc:sldMk cId="2335207698" sldId="1793"/>
            <ac:spMk id="2" creationId="{63F64437-A0BD-D2D6-3C50-040200C97ADF}"/>
          </ac:spMkLst>
        </pc:spChg>
        <pc:spChg chg="add mod">
          <ac:chgData name="Fabrice PIPART" userId="f595b7cb-47b8-4a43-85dc-aa1274715422" providerId="ADAL" clId="{EFEEEEF9-8CEB-744D-B81C-6B914683AABB}" dt="2022-09-14T08:43:40.832" v="6328" actId="403"/>
          <ac:spMkLst>
            <pc:docMk/>
            <pc:sldMk cId="2335207698" sldId="1793"/>
            <ac:spMk id="6" creationId="{FB1AE683-2F0F-7E16-1944-E3BB3D452C7F}"/>
          </ac:spMkLst>
        </pc:spChg>
        <pc:spChg chg="del mod">
          <ac:chgData name="Fabrice PIPART" userId="f595b7cb-47b8-4a43-85dc-aa1274715422" providerId="ADAL" clId="{EFEEEEF9-8CEB-744D-B81C-6B914683AABB}" dt="2022-09-14T08:42:06.261" v="6307" actId="478"/>
          <ac:spMkLst>
            <pc:docMk/>
            <pc:sldMk cId="2335207698" sldId="1793"/>
            <ac:spMk id="8" creationId="{95282433-4256-D132-2353-864D43BF79BD}"/>
          </ac:spMkLst>
        </pc:spChg>
        <pc:spChg chg="del">
          <ac:chgData name="Fabrice PIPART" userId="f595b7cb-47b8-4a43-85dc-aa1274715422" providerId="ADAL" clId="{EFEEEEF9-8CEB-744D-B81C-6B914683AABB}" dt="2022-09-14T15:54:33.727" v="6557" actId="478"/>
          <ac:spMkLst>
            <pc:docMk/>
            <pc:sldMk cId="2335207698" sldId="1793"/>
            <ac:spMk id="13" creationId="{3F2D4D15-CDD0-FA8E-1E3D-45157D102354}"/>
          </ac:spMkLst>
        </pc:spChg>
        <pc:spChg chg="mod">
          <ac:chgData name="Fabrice PIPART" userId="f595b7cb-47b8-4a43-85dc-aa1274715422" providerId="ADAL" clId="{EFEEEEF9-8CEB-744D-B81C-6B914683AABB}" dt="2022-09-14T08:42:27.958" v="6312" actId="21"/>
          <ac:spMkLst>
            <pc:docMk/>
            <pc:sldMk cId="2335207698" sldId="1793"/>
            <ac:spMk id="16" creationId="{2901983F-82C2-6F98-F49F-EA9166A2BB2F}"/>
          </ac:spMkLst>
        </pc:spChg>
        <pc:picChg chg="add mod">
          <ac:chgData name="Fabrice PIPART" userId="f595b7cb-47b8-4a43-85dc-aa1274715422" providerId="ADAL" clId="{EFEEEEF9-8CEB-744D-B81C-6B914683AABB}" dt="2022-09-25T12:34:53.365" v="14169"/>
          <ac:picMkLst>
            <pc:docMk/>
            <pc:sldMk cId="2335207698" sldId="1793"/>
            <ac:picMk id="7" creationId="{4F3CEA91-F4CF-883C-BD17-B7176AB8CD1D}"/>
          </ac:picMkLst>
        </pc:picChg>
        <pc:picChg chg="add mod">
          <ac:chgData name="Fabrice PIPART" userId="f595b7cb-47b8-4a43-85dc-aa1274715422" providerId="ADAL" clId="{EFEEEEF9-8CEB-744D-B81C-6B914683AABB}" dt="2022-09-14T15:54:35.110" v="6558"/>
          <ac:picMkLst>
            <pc:docMk/>
            <pc:sldMk cId="2335207698" sldId="1793"/>
            <ac:picMk id="7" creationId="{BB92F673-828E-BD2E-458C-5013FB6CBDE8}"/>
          </ac:picMkLst>
        </pc:picChg>
        <pc:picChg chg="del">
          <ac:chgData name="Fabrice PIPART" userId="f595b7cb-47b8-4a43-85dc-aa1274715422" providerId="ADAL" clId="{EFEEEEF9-8CEB-744D-B81C-6B914683AABB}" dt="2022-09-13T12:43:56.325" v="5631" actId="478"/>
          <ac:picMkLst>
            <pc:docMk/>
            <pc:sldMk cId="2335207698" sldId="1793"/>
            <ac:picMk id="9" creationId="{AB787620-790B-8DDF-9743-6ED9B1BEE8CC}"/>
          </ac:picMkLst>
        </pc:picChg>
        <pc:picChg chg="mod">
          <ac:chgData name="Fabrice PIPART" userId="f595b7cb-47b8-4a43-85dc-aa1274715422" providerId="ADAL" clId="{EFEEEEF9-8CEB-744D-B81C-6B914683AABB}" dt="2022-09-13T12:44:23.782" v="5639" actId="1076"/>
          <ac:picMkLst>
            <pc:docMk/>
            <pc:sldMk cId="2335207698" sldId="1793"/>
            <ac:picMk id="17" creationId="{658A67BE-BDCC-8517-6091-2E41A480D68B}"/>
          </ac:picMkLst>
        </pc:picChg>
        <pc:picChg chg="mod">
          <ac:chgData name="Fabrice PIPART" userId="f595b7cb-47b8-4a43-85dc-aa1274715422" providerId="ADAL" clId="{EFEEEEF9-8CEB-744D-B81C-6B914683AABB}" dt="2022-09-13T12:44:31.468" v="5640" actId="1076"/>
          <ac:picMkLst>
            <pc:docMk/>
            <pc:sldMk cId="2335207698" sldId="1793"/>
            <ac:picMk id="18" creationId="{1642CBDF-471F-5A28-B32C-17BF093DA24F}"/>
          </ac:picMkLst>
        </pc:picChg>
        <pc:picChg chg="del">
          <ac:chgData name="Fabrice PIPART" userId="f595b7cb-47b8-4a43-85dc-aa1274715422" providerId="ADAL" clId="{EFEEEEF9-8CEB-744D-B81C-6B914683AABB}" dt="2022-09-14T15:54:33.727" v="6557" actId="478"/>
          <ac:picMkLst>
            <pc:docMk/>
            <pc:sldMk cId="2335207698" sldId="1793"/>
            <ac:picMk id="19" creationId="{7B93C55E-BCBE-7CBC-D559-0A132AE91A9E}"/>
          </ac:picMkLst>
        </pc:picChg>
        <pc:picChg chg="del">
          <ac:chgData name="Fabrice PIPART" userId="f595b7cb-47b8-4a43-85dc-aa1274715422" providerId="ADAL" clId="{EFEEEEF9-8CEB-744D-B81C-6B914683AABB}" dt="2022-09-14T15:54:33.727" v="6557" actId="478"/>
          <ac:picMkLst>
            <pc:docMk/>
            <pc:sldMk cId="2335207698" sldId="1793"/>
            <ac:picMk id="7170" creationId="{D1C423C1-AB52-FF6D-A5C9-919D2AB1EB8C}"/>
          </ac:picMkLst>
        </pc:picChg>
        <pc:picChg chg="del">
          <ac:chgData name="Fabrice PIPART" userId="f595b7cb-47b8-4a43-85dc-aa1274715422" providerId="ADAL" clId="{EFEEEEF9-8CEB-744D-B81C-6B914683AABB}" dt="2022-09-14T15:54:33.727" v="6557" actId="478"/>
          <ac:picMkLst>
            <pc:docMk/>
            <pc:sldMk cId="2335207698" sldId="1793"/>
            <ac:picMk id="7172" creationId="{7DFE186A-B408-F3EC-FCAF-5F215D458FBE}"/>
          </ac:picMkLst>
        </pc:picChg>
        <pc:picChg chg="add mod">
          <ac:chgData name="Fabrice PIPART" userId="f595b7cb-47b8-4a43-85dc-aa1274715422" providerId="ADAL" clId="{EFEEEEF9-8CEB-744D-B81C-6B914683AABB}" dt="2022-09-13T12:44:17.828" v="5638" actId="167"/>
          <ac:picMkLst>
            <pc:docMk/>
            <pc:sldMk cId="2335207698" sldId="1793"/>
            <ac:picMk id="8194" creationId="{4DF7015F-6386-16AA-16FA-D7B90E86F5AB}"/>
          </ac:picMkLst>
        </pc:picChg>
      </pc:sldChg>
      <pc:sldChg chg="addSp delSp modSp add mod setBg modAnim">
        <pc:chgData name="Fabrice PIPART" userId="f595b7cb-47b8-4a43-85dc-aa1274715422" providerId="ADAL" clId="{EFEEEEF9-8CEB-744D-B81C-6B914683AABB}" dt="2022-09-22T09:17:23.794" v="11649" actId="1076"/>
        <pc:sldMkLst>
          <pc:docMk/>
          <pc:sldMk cId="436469005" sldId="1794"/>
        </pc:sldMkLst>
        <pc:spChg chg="add del mod">
          <ac:chgData name="Fabrice PIPART" userId="f595b7cb-47b8-4a43-85dc-aa1274715422" providerId="ADAL" clId="{EFEEEEF9-8CEB-744D-B81C-6B914683AABB}" dt="2022-09-13T13:05:33.415" v="5655" actId="478"/>
          <ac:spMkLst>
            <pc:docMk/>
            <pc:sldMk cId="436469005" sldId="1794"/>
            <ac:spMk id="2" creationId="{47AB68F5-8CFE-7BD4-5299-6B2E6EB0104E}"/>
          </ac:spMkLst>
        </pc:spChg>
        <pc:spChg chg="del">
          <ac:chgData name="Fabrice PIPART" userId="f595b7cb-47b8-4a43-85dc-aa1274715422" providerId="ADAL" clId="{EFEEEEF9-8CEB-744D-B81C-6B914683AABB}" dt="2022-09-13T13:05:30.171" v="5654" actId="478"/>
          <ac:spMkLst>
            <pc:docMk/>
            <pc:sldMk cId="436469005" sldId="1794"/>
            <ac:spMk id="3" creationId="{D19AC8E5-517E-EAC0-4FC5-B29147DAA5AA}"/>
          </ac:spMkLst>
        </pc:spChg>
        <pc:spChg chg="del">
          <ac:chgData name="Fabrice PIPART" userId="f595b7cb-47b8-4a43-85dc-aa1274715422" providerId="ADAL" clId="{EFEEEEF9-8CEB-744D-B81C-6B914683AABB}" dt="2022-09-13T13:05:30.171" v="5654" actId="478"/>
          <ac:spMkLst>
            <pc:docMk/>
            <pc:sldMk cId="436469005" sldId="1794"/>
            <ac:spMk id="4" creationId="{CF487022-715E-06B1-B010-BEE6C6C74F23}"/>
          </ac:spMkLst>
        </pc:spChg>
        <pc:spChg chg="del">
          <ac:chgData name="Fabrice PIPART" userId="f595b7cb-47b8-4a43-85dc-aa1274715422" providerId="ADAL" clId="{EFEEEEF9-8CEB-744D-B81C-6B914683AABB}" dt="2022-09-13T13:05:30.171" v="5654" actId="478"/>
          <ac:spMkLst>
            <pc:docMk/>
            <pc:sldMk cId="436469005" sldId="1794"/>
            <ac:spMk id="5" creationId="{348E706C-504F-8637-04B8-E10B0619B4DD}"/>
          </ac:spMkLst>
        </pc:spChg>
        <pc:spChg chg="add mod">
          <ac:chgData name="Fabrice PIPART" userId="f595b7cb-47b8-4a43-85dc-aa1274715422" providerId="ADAL" clId="{EFEEEEF9-8CEB-744D-B81C-6B914683AABB}" dt="2022-09-13T13:05:40.160" v="5656"/>
          <ac:spMkLst>
            <pc:docMk/>
            <pc:sldMk cId="436469005" sldId="1794"/>
            <ac:spMk id="7" creationId="{B2552759-0FE0-E599-24F3-DE09E432F548}"/>
          </ac:spMkLst>
        </pc:spChg>
        <pc:spChg chg="del">
          <ac:chgData name="Fabrice PIPART" userId="f595b7cb-47b8-4a43-85dc-aa1274715422" providerId="ADAL" clId="{EFEEEEF9-8CEB-744D-B81C-6B914683AABB}" dt="2022-09-13T13:05:30.171" v="5654" actId="478"/>
          <ac:spMkLst>
            <pc:docMk/>
            <pc:sldMk cId="436469005" sldId="1794"/>
            <ac:spMk id="8" creationId="{95282433-4256-D132-2353-864D43BF79BD}"/>
          </ac:spMkLst>
        </pc:spChg>
        <pc:spChg chg="add del mod">
          <ac:chgData name="Fabrice PIPART" userId="f595b7cb-47b8-4a43-85dc-aa1274715422" providerId="ADAL" clId="{EFEEEEF9-8CEB-744D-B81C-6B914683AABB}" dt="2022-09-22T07:29:09.366" v="10982" actId="478"/>
          <ac:spMkLst>
            <pc:docMk/>
            <pc:sldMk cId="436469005" sldId="1794"/>
            <ac:spMk id="9" creationId="{D9F6A72E-6D11-0B09-5EE5-C41D356DD86D}"/>
          </ac:spMkLst>
        </pc:spChg>
        <pc:spChg chg="del">
          <ac:chgData name="Fabrice PIPART" userId="f595b7cb-47b8-4a43-85dc-aa1274715422" providerId="ADAL" clId="{EFEEEEF9-8CEB-744D-B81C-6B914683AABB}" dt="2022-09-13T13:05:30.171" v="5654" actId="478"/>
          <ac:spMkLst>
            <pc:docMk/>
            <pc:sldMk cId="436469005" sldId="1794"/>
            <ac:spMk id="10" creationId="{4AE9DB43-F83B-2275-73F4-7AA7DAB24623}"/>
          </ac:spMkLst>
        </pc:spChg>
        <pc:spChg chg="add mod">
          <ac:chgData name="Fabrice PIPART" userId="f595b7cb-47b8-4a43-85dc-aa1274715422" providerId="ADAL" clId="{EFEEEEF9-8CEB-744D-B81C-6B914683AABB}" dt="2022-09-13T13:05:40.160" v="5656"/>
          <ac:spMkLst>
            <pc:docMk/>
            <pc:sldMk cId="436469005" sldId="1794"/>
            <ac:spMk id="11" creationId="{B2BA0FAA-9F76-CADA-9E81-0723B8D3FEDE}"/>
          </ac:spMkLst>
        </pc:spChg>
        <pc:spChg chg="add mod">
          <ac:chgData name="Fabrice PIPART" userId="f595b7cb-47b8-4a43-85dc-aa1274715422" providerId="ADAL" clId="{EFEEEEF9-8CEB-744D-B81C-6B914683AABB}" dt="2022-09-13T13:05:40.160" v="5656"/>
          <ac:spMkLst>
            <pc:docMk/>
            <pc:sldMk cId="436469005" sldId="1794"/>
            <ac:spMk id="12" creationId="{CD3C0CAC-A102-C8F5-86A7-8DAE836EB7B6}"/>
          </ac:spMkLst>
        </pc:spChg>
        <pc:spChg chg="del">
          <ac:chgData name="Fabrice PIPART" userId="f595b7cb-47b8-4a43-85dc-aa1274715422" providerId="ADAL" clId="{EFEEEEF9-8CEB-744D-B81C-6B914683AABB}" dt="2022-09-13T13:05:30.171" v="5654" actId="478"/>
          <ac:spMkLst>
            <pc:docMk/>
            <pc:sldMk cId="436469005" sldId="1794"/>
            <ac:spMk id="13" creationId="{3F2D4D15-CDD0-FA8E-1E3D-45157D102354}"/>
          </ac:spMkLst>
        </pc:spChg>
        <pc:spChg chg="add mod">
          <ac:chgData name="Fabrice PIPART" userId="f595b7cb-47b8-4a43-85dc-aa1274715422" providerId="ADAL" clId="{EFEEEEF9-8CEB-744D-B81C-6B914683AABB}" dt="2022-09-13T13:05:40.160" v="5656"/>
          <ac:spMkLst>
            <pc:docMk/>
            <pc:sldMk cId="436469005" sldId="1794"/>
            <ac:spMk id="14" creationId="{9CEDD566-D292-9215-4BCF-FBC99B123613}"/>
          </ac:spMkLst>
        </pc:spChg>
        <pc:spChg chg="add mod">
          <ac:chgData name="Fabrice PIPART" userId="f595b7cb-47b8-4a43-85dc-aa1274715422" providerId="ADAL" clId="{EFEEEEF9-8CEB-744D-B81C-6B914683AABB}" dt="2022-09-13T13:05:40.160" v="5656"/>
          <ac:spMkLst>
            <pc:docMk/>
            <pc:sldMk cId="436469005" sldId="1794"/>
            <ac:spMk id="15" creationId="{5D5D93A7-9E09-0E99-637D-5633DEDCB959}"/>
          </ac:spMkLst>
        </pc:spChg>
        <pc:spChg chg="del">
          <ac:chgData name="Fabrice PIPART" userId="f595b7cb-47b8-4a43-85dc-aa1274715422" providerId="ADAL" clId="{EFEEEEF9-8CEB-744D-B81C-6B914683AABB}" dt="2022-09-13T13:05:30.171" v="5654" actId="478"/>
          <ac:spMkLst>
            <pc:docMk/>
            <pc:sldMk cId="436469005" sldId="1794"/>
            <ac:spMk id="16" creationId="{2901983F-82C2-6F98-F49F-EA9166A2BB2F}"/>
          </ac:spMkLst>
        </pc:spChg>
        <pc:spChg chg="add mod">
          <ac:chgData name="Fabrice PIPART" userId="f595b7cb-47b8-4a43-85dc-aa1274715422" providerId="ADAL" clId="{EFEEEEF9-8CEB-744D-B81C-6B914683AABB}" dt="2022-09-13T13:05:40.160" v="5656"/>
          <ac:spMkLst>
            <pc:docMk/>
            <pc:sldMk cId="436469005" sldId="1794"/>
            <ac:spMk id="20" creationId="{7A2EC9B8-3EBA-03D0-D4CE-9302ECB134A2}"/>
          </ac:spMkLst>
        </pc:spChg>
        <pc:spChg chg="add del mod">
          <ac:chgData name="Fabrice PIPART" userId="f595b7cb-47b8-4a43-85dc-aa1274715422" providerId="ADAL" clId="{EFEEEEF9-8CEB-744D-B81C-6B914683AABB}" dt="2022-09-14T15:53:37.639" v="6519" actId="478"/>
          <ac:spMkLst>
            <pc:docMk/>
            <pc:sldMk cId="436469005" sldId="1794"/>
            <ac:spMk id="25" creationId="{337F4D5D-F583-6EC0-12E7-8158981821FF}"/>
          </ac:spMkLst>
        </pc:spChg>
        <pc:spChg chg="add mod">
          <ac:chgData name="Fabrice PIPART" userId="f595b7cb-47b8-4a43-85dc-aa1274715422" providerId="ADAL" clId="{EFEEEEF9-8CEB-744D-B81C-6B914683AABB}" dt="2022-09-14T15:53:42.222" v="6549" actId="1038"/>
          <ac:spMkLst>
            <pc:docMk/>
            <pc:sldMk cId="436469005" sldId="1794"/>
            <ac:spMk id="26" creationId="{D95DCFB5-4D9F-4119-29D5-F05A29A35940}"/>
          </ac:spMkLst>
        </pc:spChg>
        <pc:picChg chg="add mod">
          <ac:chgData name="Fabrice PIPART" userId="f595b7cb-47b8-4a43-85dc-aa1274715422" providerId="ADAL" clId="{EFEEEEF9-8CEB-744D-B81C-6B914683AABB}" dt="2022-09-13T13:05:40.160" v="5656"/>
          <ac:picMkLst>
            <pc:docMk/>
            <pc:sldMk cId="436469005" sldId="1794"/>
            <ac:picMk id="6" creationId="{6DD000DF-258D-6EEE-F9BD-5FC8EE39C14C}"/>
          </ac:picMkLst>
        </pc:picChg>
        <pc:picChg chg="del">
          <ac:chgData name="Fabrice PIPART" userId="f595b7cb-47b8-4a43-85dc-aa1274715422" providerId="ADAL" clId="{EFEEEEF9-8CEB-744D-B81C-6B914683AABB}" dt="2022-09-13T13:05:30.171" v="5654" actId="478"/>
          <ac:picMkLst>
            <pc:docMk/>
            <pc:sldMk cId="436469005" sldId="1794"/>
            <ac:picMk id="17" creationId="{658A67BE-BDCC-8517-6091-2E41A480D68B}"/>
          </ac:picMkLst>
        </pc:picChg>
        <pc:picChg chg="del">
          <ac:chgData name="Fabrice PIPART" userId="f595b7cb-47b8-4a43-85dc-aa1274715422" providerId="ADAL" clId="{EFEEEEF9-8CEB-744D-B81C-6B914683AABB}" dt="2022-09-13T13:05:30.171" v="5654" actId="478"/>
          <ac:picMkLst>
            <pc:docMk/>
            <pc:sldMk cId="436469005" sldId="1794"/>
            <ac:picMk id="18" creationId="{1642CBDF-471F-5A28-B32C-17BF093DA24F}"/>
          </ac:picMkLst>
        </pc:picChg>
        <pc:picChg chg="del">
          <ac:chgData name="Fabrice PIPART" userId="f595b7cb-47b8-4a43-85dc-aa1274715422" providerId="ADAL" clId="{EFEEEEF9-8CEB-744D-B81C-6B914683AABB}" dt="2022-09-13T13:05:30.171" v="5654" actId="478"/>
          <ac:picMkLst>
            <pc:docMk/>
            <pc:sldMk cId="436469005" sldId="1794"/>
            <ac:picMk id="19" creationId="{7B93C55E-BCBE-7CBC-D559-0A132AE91A9E}"/>
          </ac:picMkLst>
        </pc:picChg>
        <pc:picChg chg="add mod">
          <ac:chgData name="Fabrice PIPART" userId="f595b7cb-47b8-4a43-85dc-aa1274715422" providerId="ADAL" clId="{EFEEEEF9-8CEB-744D-B81C-6B914683AABB}" dt="2022-09-22T09:17:23.794" v="11649" actId="1076"/>
          <ac:picMkLst>
            <pc:docMk/>
            <pc:sldMk cId="436469005" sldId="1794"/>
            <ac:picMk id="21" creationId="{850BDE55-8320-476F-DFA5-56FA5504F2BE}"/>
          </ac:picMkLst>
        </pc:picChg>
        <pc:picChg chg="add del mod">
          <ac:chgData name="Fabrice PIPART" userId="f595b7cb-47b8-4a43-85dc-aa1274715422" providerId="ADAL" clId="{EFEEEEF9-8CEB-744D-B81C-6B914683AABB}" dt="2022-09-14T15:53:34.642" v="6518" actId="478"/>
          <ac:picMkLst>
            <pc:docMk/>
            <pc:sldMk cId="436469005" sldId="1794"/>
            <ac:picMk id="22" creationId="{F85C5343-D1F3-4C69-85C6-02BFDEDDCA4A}"/>
          </ac:picMkLst>
        </pc:picChg>
        <pc:picChg chg="add mod">
          <ac:chgData name="Fabrice PIPART" userId="f595b7cb-47b8-4a43-85dc-aa1274715422" providerId="ADAL" clId="{EFEEEEF9-8CEB-744D-B81C-6B914683AABB}" dt="2022-09-13T13:05:40.160" v="5656"/>
          <ac:picMkLst>
            <pc:docMk/>
            <pc:sldMk cId="436469005" sldId="1794"/>
            <ac:picMk id="23" creationId="{62AEAD05-E303-1C01-31AA-F5F9CF06D60D}"/>
          </ac:picMkLst>
        </pc:picChg>
        <pc:picChg chg="add mod">
          <ac:chgData name="Fabrice PIPART" userId="f595b7cb-47b8-4a43-85dc-aa1274715422" providerId="ADAL" clId="{EFEEEEF9-8CEB-744D-B81C-6B914683AABB}" dt="2022-09-13T13:05:40.160" v="5656"/>
          <ac:picMkLst>
            <pc:docMk/>
            <pc:sldMk cId="436469005" sldId="1794"/>
            <ac:picMk id="24" creationId="{24FDAD09-6451-3FE9-8565-250E40B436BB}"/>
          </ac:picMkLst>
        </pc:picChg>
        <pc:picChg chg="del">
          <ac:chgData name="Fabrice PIPART" userId="f595b7cb-47b8-4a43-85dc-aa1274715422" providerId="ADAL" clId="{EFEEEEF9-8CEB-744D-B81C-6B914683AABB}" dt="2022-09-13T13:05:30.171" v="5654" actId="478"/>
          <ac:picMkLst>
            <pc:docMk/>
            <pc:sldMk cId="436469005" sldId="1794"/>
            <ac:picMk id="7170" creationId="{D1C423C1-AB52-FF6D-A5C9-919D2AB1EB8C}"/>
          </ac:picMkLst>
        </pc:picChg>
        <pc:picChg chg="del">
          <ac:chgData name="Fabrice PIPART" userId="f595b7cb-47b8-4a43-85dc-aa1274715422" providerId="ADAL" clId="{EFEEEEF9-8CEB-744D-B81C-6B914683AABB}" dt="2022-09-13T13:05:30.171" v="5654" actId="478"/>
          <ac:picMkLst>
            <pc:docMk/>
            <pc:sldMk cId="436469005" sldId="1794"/>
            <ac:picMk id="7172" creationId="{7DFE186A-B408-F3EC-FCAF-5F215D458FBE}"/>
          </ac:picMkLst>
        </pc:picChg>
        <pc:picChg chg="del">
          <ac:chgData name="Fabrice PIPART" userId="f595b7cb-47b8-4a43-85dc-aa1274715422" providerId="ADAL" clId="{EFEEEEF9-8CEB-744D-B81C-6B914683AABB}" dt="2022-09-13T13:05:30.171" v="5654" actId="478"/>
          <ac:picMkLst>
            <pc:docMk/>
            <pc:sldMk cId="436469005" sldId="1794"/>
            <ac:picMk id="8194" creationId="{4DF7015F-6386-16AA-16FA-D7B90E86F5AB}"/>
          </ac:picMkLst>
        </pc:picChg>
      </pc:sldChg>
      <pc:sldChg chg="add del setBg">
        <pc:chgData name="Fabrice PIPART" userId="f595b7cb-47b8-4a43-85dc-aa1274715422" providerId="ADAL" clId="{EFEEEEF9-8CEB-744D-B81C-6B914683AABB}" dt="2022-09-13T13:04:57.491" v="5650" actId="2696"/>
        <pc:sldMkLst>
          <pc:docMk/>
          <pc:sldMk cId="3065991549" sldId="1794"/>
        </pc:sldMkLst>
      </pc:sldChg>
      <pc:sldChg chg="addSp delSp modSp mod">
        <pc:chgData name="Fabrice PIPART" userId="f595b7cb-47b8-4a43-85dc-aa1274715422" providerId="ADAL" clId="{EFEEEEF9-8CEB-744D-B81C-6B914683AABB}" dt="2022-09-22T13:03:46.618" v="13354" actId="114"/>
        <pc:sldMkLst>
          <pc:docMk/>
          <pc:sldMk cId="2097732068" sldId="1806"/>
        </pc:sldMkLst>
        <pc:spChg chg="del">
          <ac:chgData name="Fabrice PIPART" userId="f595b7cb-47b8-4a43-85dc-aa1274715422" providerId="ADAL" clId="{EFEEEEF9-8CEB-744D-B81C-6B914683AABB}" dt="2022-09-20T13:07:54.921" v="7191" actId="478"/>
          <ac:spMkLst>
            <pc:docMk/>
            <pc:sldMk cId="2097732068" sldId="1806"/>
            <ac:spMk id="3" creationId="{0160B194-ED60-1D39-9691-7DE941C5AA9D}"/>
          </ac:spMkLst>
        </pc:spChg>
        <pc:spChg chg="del">
          <ac:chgData name="Fabrice PIPART" userId="f595b7cb-47b8-4a43-85dc-aa1274715422" providerId="ADAL" clId="{EFEEEEF9-8CEB-744D-B81C-6B914683AABB}" dt="2022-09-20T13:07:54.921" v="7191" actId="478"/>
          <ac:spMkLst>
            <pc:docMk/>
            <pc:sldMk cId="2097732068" sldId="1806"/>
            <ac:spMk id="4" creationId="{824B75A3-22ED-C7D4-0043-1EE62A59E175}"/>
          </ac:spMkLst>
        </pc:spChg>
        <pc:spChg chg="add mod">
          <ac:chgData name="Fabrice PIPART" userId="f595b7cb-47b8-4a43-85dc-aa1274715422" providerId="ADAL" clId="{EFEEEEF9-8CEB-744D-B81C-6B914683AABB}" dt="2022-09-22T13:03:46.618" v="13354" actId="114"/>
          <ac:spMkLst>
            <pc:docMk/>
            <pc:sldMk cId="2097732068" sldId="1806"/>
            <ac:spMk id="8" creationId="{EF4518D0-7270-B709-C556-F5DEE25525B2}"/>
          </ac:spMkLst>
        </pc:spChg>
        <pc:spChg chg="mod">
          <ac:chgData name="Fabrice PIPART" userId="f595b7cb-47b8-4a43-85dc-aa1274715422" providerId="ADAL" clId="{EFEEEEF9-8CEB-744D-B81C-6B914683AABB}" dt="2022-09-22T09:46:27.877" v="12128" actId="1035"/>
          <ac:spMkLst>
            <pc:docMk/>
            <pc:sldMk cId="2097732068" sldId="1806"/>
            <ac:spMk id="12" creationId="{71AC0471-4675-4139-A930-B88DDB408E54}"/>
          </ac:spMkLst>
        </pc:spChg>
        <pc:grpChg chg="del">
          <ac:chgData name="Fabrice PIPART" userId="f595b7cb-47b8-4a43-85dc-aa1274715422" providerId="ADAL" clId="{EFEEEEF9-8CEB-744D-B81C-6B914683AABB}" dt="2022-09-21T07:24:37.677" v="7778" actId="478"/>
          <ac:grpSpMkLst>
            <pc:docMk/>
            <pc:sldMk cId="2097732068" sldId="1806"/>
            <ac:grpSpMk id="18" creationId="{521F3265-D09A-4220-A839-5D963669E099}"/>
          </ac:grpSpMkLst>
        </pc:grpChg>
        <pc:grpChg chg="mod">
          <ac:chgData name="Fabrice PIPART" userId="f595b7cb-47b8-4a43-85dc-aa1274715422" providerId="ADAL" clId="{EFEEEEF9-8CEB-744D-B81C-6B914683AABB}" dt="2022-09-22T09:46:43.461" v="12210" actId="1035"/>
          <ac:grpSpMkLst>
            <pc:docMk/>
            <pc:sldMk cId="2097732068" sldId="1806"/>
            <ac:grpSpMk id="36" creationId="{C4FA05A3-5067-470E-953F-B16F3D82FC96}"/>
          </ac:grpSpMkLst>
        </pc:grpChg>
        <pc:grpChg chg="mod">
          <ac:chgData name="Fabrice PIPART" userId="f595b7cb-47b8-4a43-85dc-aa1274715422" providerId="ADAL" clId="{EFEEEEF9-8CEB-744D-B81C-6B914683AABB}" dt="2022-09-22T09:46:43.461" v="12210" actId="1035"/>
          <ac:grpSpMkLst>
            <pc:docMk/>
            <pc:sldMk cId="2097732068" sldId="1806"/>
            <ac:grpSpMk id="43" creationId="{E4F642AA-C6D6-4681-A422-FD5D26633134}"/>
          </ac:grpSpMkLst>
        </pc:grpChg>
        <pc:picChg chg="mod">
          <ac:chgData name="Fabrice PIPART" userId="f595b7cb-47b8-4a43-85dc-aa1274715422" providerId="ADAL" clId="{EFEEEEF9-8CEB-744D-B81C-6B914683AABB}" dt="2022-09-22T09:46:27.877" v="12128" actId="1035"/>
          <ac:picMkLst>
            <pc:docMk/>
            <pc:sldMk cId="2097732068" sldId="1806"/>
            <ac:picMk id="13" creationId="{47B7389F-902B-4234-8774-9081A6BBD230}"/>
          </ac:picMkLst>
        </pc:picChg>
      </pc:sldChg>
      <pc:sldChg chg="addSp delSp modSp mod setBg modAnim">
        <pc:chgData name="Fabrice PIPART" userId="f595b7cb-47b8-4a43-85dc-aa1274715422" providerId="ADAL" clId="{EFEEEEF9-8CEB-744D-B81C-6B914683AABB}" dt="2022-09-21T14:56:15.553" v="10503" actId="1076"/>
        <pc:sldMkLst>
          <pc:docMk/>
          <pc:sldMk cId="1847078107" sldId="1807"/>
        </pc:sldMkLst>
        <pc:spChg chg="add del mod">
          <ac:chgData name="Fabrice PIPART" userId="f595b7cb-47b8-4a43-85dc-aa1274715422" providerId="ADAL" clId="{EFEEEEF9-8CEB-744D-B81C-6B914683AABB}" dt="2022-09-21T07:51:37.087" v="8712" actId="478"/>
          <ac:spMkLst>
            <pc:docMk/>
            <pc:sldMk cId="1847078107" sldId="1807"/>
            <ac:spMk id="2" creationId="{577ABB33-6CB4-1C41-072C-D343EBC07494}"/>
          </ac:spMkLst>
        </pc:spChg>
        <pc:spChg chg="del">
          <ac:chgData name="Fabrice PIPART" userId="f595b7cb-47b8-4a43-85dc-aa1274715422" providerId="ADAL" clId="{EFEEEEF9-8CEB-744D-B81C-6B914683AABB}" dt="2022-09-21T07:38:39.177" v="8584" actId="478"/>
          <ac:spMkLst>
            <pc:docMk/>
            <pc:sldMk cId="1847078107" sldId="1807"/>
            <ac:spMk id="3" creationId="{0160B194-ED60-1D39-9691-7DE941C5AA9D}"/>
          </ac:spMkLst>
        </pc:spChg>
        <pc:spChg chg="del">
          <ac:chgData name="Fabrice PIPART" userId="f595b7cb-47b8-4a43-85dc-aa1274715422" providerId="ADAL" clId="{EFEEEEF9-8CEB-744D-B81C-6B914683AABB}" dt="2022-09-21T07:38:39.177" v="8584" actId="478"/>
          <ac:spMkLst>
            <pc:docMk/>
            <pc:sldMk cId="1847078107" sldId="1807"/>
            <ac:spMk id="4" creationId="{824B75A3-22ED-C7D4-0043-1EE62A59E175}"/>
          </ac:spMkLst>
        </pc:spChg>
        <pc:spChg chg="mod">
          <ac:chgData name="Fabrice PIPART" userId="f595b7cb-47b8-4a43-85dc-aa1274715422" providerId="ADAL" clId="{EFEEEEF9-8CEB-744D-B81C-6B914683AABB}" dt="2022-09-21T07:38:48.204" v="8586"/>
          <ac:spMkLst>
            <pc:docMk/>
            <pc:sldMk cId="1847078107" sldId="1807"/>
            <ac:spMk id="10" creationId="{930F485B-F1E7-FE4A-EDE1-A1D4B32EDE4C}"/>
          </ac:spMkLst>
        </pc:spChg>
        <pc:spChg chg="mod">
          <ac:chgData name="Fabrice PIPART" userId="f595b7cb-47b8-4a43-85dc-aa1274715422" providerId="ADAL" clId="{EFEEEEF9-8CEB-744D-B81C-6B914683AABB}" dt="2022-09-21T07:38:48.204" v="8586"/>
          <ac:spMkLst>
            <pc:docMk/>
            <pc:sldMk cId="1847078107" sldId="1807"/>
            <ac:spMk id="12" creationId="{40E9DED1-D34B-19BB-CE51-3854A0380FDF}"/>
          </ac:spMkLst>
        </pc:spChg>
        <pc:spChg chg="mod">
          <ac:chgData name="Fabrice PIPART" userId="f595b7cb-47b8-4a43-85dc-aa1274715422" providerId="ADAL" clId="{EFEEEEF9-8CEB-744D-B81C-6B914683AABB}" dt="2022-09-21T07:38:48.204" v="8586"/>
          <ac:spMkLst>
            <pc:docMk/>
            <pc:sldMk cId="1847078107" sldId="1807"/>
            <ac:spMk id="15" creationId="{88B230F9-F589-1A73-32A2-BF933165730F}"/>
          </ac:spMkLst>
        </pc:spChg>
        <pc:spChg chg="del">
          <ac:chgData name="Fabrice PIPART" userId="f595b7cb-47b8-4a43-85dc-aa1274715422" providerId="ADAL" clId="{EFEEEEF9-8CEB-744D-B81C-6B914683AABB}" dt="2022-09-21T07:38:33.827" v="8583" actId="478"/>
          <ac:spMkLst>
            <pc:docMk/>
            <pc:sldMk cId="1847078107" sldId="1807"/>
            <ac:spMk id="20" creationId="{0E58DD48-6E8A-4CDF-8DEE-0932D4D1CDF9}"/>
          </ac:spMkLst>
        </pc:spChg>
        <pc:spChg chg="mod">
          <ac:chgData name="Fabrice PIPART" userId="f595b7cb-47b8-4a43-85dc-aa1274715422" providerId="ADAL" clId="{EFEEEEF9-8CEB-744D-B81C-6B914683AABB}" dt="2022-09-21T07:38:48.204" v="8586"/>
          <ac:spMkLst>
            <pc:docMk/>
            <pc:sldMk cId="1847078107" sldId="1807"/>
            <ac:spMk id="21" creationId="{D61758CD-9CFD-C796-FCD7-5EA9F3C088EE}"/>
          </ac:spMkLst>
        </pc:spChg>
        <pc:spChg chg="del">
          <ac:chgData name="Fabrice PIPART" userId="f595b7cb-47b8-4a43-85dc-aa1274715422" providerId="ADAL" clId="{EFEEEEF9-8CEB-744D-B81C-6B914683AABB}" dt="2022-09-21T07:42:18.065" v="8609" actId="478"/>
          <ac:spMkLst>
            <pc:docMk/>
            <pc:sldMk cId="1847078107" sldId="1807"/>
            <ac:spMk id="22" creationId="{8D75563B-4C39-421A-AB3B-7EC47B36A76D}"/>
          </ac:spMkLst>
        </pc:spChg>
        <pc:spChg chg="add mod">
          <ac:chgData name="Fabrice PIPART" userId="f595b7cb-47b8-4a43-85dc-aa1274715422" providerId="ADAL" clId="{EFEEEEF9-8CEB-744D-B81C-6B914683AABB}" dt="2022-09-21T09:19:15.115" v="9583" actId="207"/>
          <ac:spMkLst>
            <pc:docMk/>
            <pc:sldMk cId="1847078107" sldId="1807"/>
            <ac:spMk id="23" creationId="{EE7BAA6D-4C17-CB36-4D9B-5223A80BA687}"/>
          </ac:spMkLst>
        </pc:spChg>
        <pc:spChg chg="add mod">
          <ac:chgData name="Fabrice PIPART" userId="f595b7cb-47b8-4a43-85dc-aa1274715422" providerId="ADAL" clId="{EFEEEEF9-8CEB-744D-B81C-6B914683AABB}" dt="2022-09-21T09:15:15.055" v="9467" actId="207"/>
          <ac:spMkLst>
            <pc:docMk/>
            <pc:sldMk cId="1847078107" sldId="1807"/>
            <ac:spMk id="35" creationId="{9FC95F18-0771-5119-CED5-8ADEB56FC4CE}"/>
          </ac:spMkLst>
        </pc:spChg>
        <pc:spChg chg="add mod">
          <ac:chgData name="Fabrice PIPART" userId="f595b7cb-47b8-4a43-85dc-aa1274715422" providerId="ADAL" clId="{EFEEEEF9-8CEB-744D-B81C-6B914683AABB}" dt="2022-09-21T09:01:58.493" v="9213" actId="166"/>
          <ac:spMkLst>
            <pc:docMk/>
            <pc:sldMk cId="1847078107" sldId="1807"/>
            <ac:spMk id="37" creationId="{490CAFCA-C753-ED9D-E421-6180662531C1}"/>
          </ac:spMkLst>
        </pc:spChg>
        <pc:spChg chg="mod">
          <ac:chgData name="Fabrice PIPART" userId="f595b7cb-47b8-4a43-85dc-aa1274715422" providerId="ADAL" clId="{EFEEEEF9-8CEB-744D-B81C-6B914683AABB}" dt="2022-09-21T09:00:08.651" v="9190"/>
          <ac:spMkLst>
            <pc:docMk/>
            <pc:sldMk cId="1847078107" sldId="1807"/>
            <ac:spMk id="46" creationId="{D9A07666-E91B-430F-43C6-240127D0916C}"/>
          </ac:spMkLst>
        </pc:spChg>
        <pc:spChg chg="mod">
          <ac:chgData name="Fabrice PIPART" userId="f595b7cb-47b8-4a43-85dc-aa1274715422" providerId="ADAL" clId="{EFEEEEF9-8CEB-744D-B81C-6B914683AABB}" dt="2022-09-21T09:00:08.651" v="9190"/>
          <ac:spMkLst>
            <pc:docMk/>
            <pc:sldMk cId="1847078107" sldId="1807"/>
            <ac:spMk id="48" creationId="{3F46E091-4D9B-0EFA-5BD6-0A3084860B44}"/>
          </ac:spMkLst>
        </pc:spChg>
        <pc:spChg chg="mod">
          <ac:chgData name="Fabrice PIPART" userId="f595b7cb-47b8-4a43-85dc-aa1274715422" providerId="ADAL" clId="{EFEEEEF9-8CEB-744D-B81C-6B914683AABB}" dt="2022-09-21T09:00:29.074" v="9197"/>
          <ac:spMkLst>
            <pc:docMk/>
            <pc:sldMk cId="1847078107" sldId="1807"/>
            <ac:spMk id="51" creationId="{E347E1A3-0EAC-57CA-15C1-1C08DE98D02F}"/>
          </ac:spMkLst>
        </pc:spChg>
        <pc:spChg chg="mod">
          <ac:chgData name="Fabrice PIPART" userId="f595b7cb-47b8-4a43-85dc-aa1274715422" providerId="ADAL" clId="{EFEEEEF9-8CEB-744D-B81C-6B914683AABB}" dt="2022-09-21T09:00:29.074" v="9197"/>
          <ac:spMkLst>
            <pc:docMk/>
            <pc:sldMk cId="1847078107" sldId="1807"/>
            <ac:spMk id="53" creationId="{B12728E3-F312-BA2A-1983-B61FCB4AC872}"/>
          </ac:spMkLst>
        </pc:spChg>
        <pc:grpChg chg="add del mod">
          <ac:chgData name="Fabrice PIPART" userId="f595b7cb-47b8-4a43-85dc-aa1274715422" providerId="ADAL" clId="{EFEEEEF9-8CEB-744D-B81C-6B914683AABB}" dt="2022-09-21T09:00:28.882" v="9196" actId="478"/>
          <ac:grpSpMkLst>
            <pc:docMk/>
            <pc:sldMk cId="1847078107" sldId="1807"/>
            <ac:grpSpMk id="7" creationId="{6E39EA46-2E21-CCBC-1511-6625AAE58337}"/>
          </ac:grpSpMkLst>
        </pc:grpChg>
        <pc:grpChg chg="mod">
          <ac:chgData name="Fabrice PIPART" userId="f595b7cb-47b8-4a43-85dc-aa1274715422" providerId="ADAL" clId="{EFEEEEF9-8CEB-744D-B81C-6B914683AABB}" dt="2022-09-21T07:38:48.204" v="8586"/>
          <ac:grpSpMkLst>
            <pc:docMk/>
            <pc:sldMk cId="1847078107" sldId="1807"/>
            <ac:grpSpMk id="8" creationId="{EB0B6C2A-8AD8-E764-ABE5-1FC0EFB4EC66}"/>
          </ac:grpSpMkLst>
        </pc:grpChg>
        <pc:grpChg chg="add del mod">
          <ac:chgData name="Fabrice PIPART" userId="f595b7cb-47b8-4a43-85dc-aa1274715422" providerId="ADAL" clId="{EFEEEEF9-8CEB-744D-B81C-6B914683AABB}" dt="2022-09-21T09:00:08.331" v="9189" actId="478"/>
          <ac:grpSpMkLst>
            <pc:docMk/>
            <pc:sldMk cId="1847078107" sldId="1807"/>
            <ac:grpSpMk id="13" creationId="{7F7304F6-9037-C588-8676-E5F34804B16C}"/>
          </ac:grpSpMkLst>
        </pc:grpChg>
        <pc:grpChg chg="mod">
          <ac:chgData name="Fabrice PIPART" userId="f595b7cb-47b8-4a43-85dc-aa1274715422" providerId="ADAL" clId="{EFEEEEF9-8CEB-744D-B81C-6B914683AABB}" dt="2022-09-21T07:38:48.204" v="8586"/>
          <ac:grpSpMkLst>
            <pc:docMk/>
            <pc:sldMk cId="1847078107" sldId="1807"/>
            <ac:grpSpMk id="14" creationId="{DC6A31FC-0031-C518-3DC1-55A6C9F707BB}"/>
          </ac:grpSpMkLst>
        </pc:grpChg>
        <pc:grpChg chg="del">
          <ac:chgData name="Fabrice PIPART" userId="f595b7cb-47b8-4a43-85dc-aa1274715422" providerId="ADAL" clId="{EFEEEEF9-8CEB-744D-B81C-6B914683AABB}" dt="2022-09-21T07:38:41.457" v="8585" actId="478"/>
          <ac:grpSpMkLst>
            <pc:docMk/>
            <pc:sldMk cId="1847078107" sldId="1807"/>
            <ac:grpSpMk id="16" creationId="{C6B7B8B8-2F32-4148-9010-A27A28EE3C37}"/>
          </ac:grpSpMkLst>
        </pc:grpChg>
        <pc:grpChg chg="del">
          <ac:chgData name="Fabrice PIPART" userId="f595b7cb-47b8-4a43-85dc-aa1274715422" providerId="ADAL" clId="{EFEEEEF9-8CEB-744D-B81C-6B914683AABB}" dt="2022-09-21T07:38:41.457" v="8585" actId="478"/>
          <ac:grpSpMkLst>
            <pc:docMk/>
            <pc:sldMk cId="1847078107" sldId="1807"/>
            <ac:grpSpMk id="26" creationId="{C80D3B70-9EAF-45AB-A5ED-36DA51A22164}"/>
          </ac:grpSpMkLst>
        </pc:grpChg>
        <pc:grpChg chg="add mod">
          <ac:chgData name="Fabrice PIPART" userId="f595b7cb-47b8-4a43-85dc-aa1274715422" providerId="ADAL" clId="{EFEEEEF9-8CEB-744D-B81C-6B914683AABB}" dt="2022-09-21T09:00:08.651" v="9190"/>
          <ac:grpSpMkLst>
            <pc:docMk/>
            <pc:sldMk cId="1847078107" sldId="1807"/>
            <ac:grpSpMk id="44" creationId="{E913DBC8-817A-EA06-834F-D2295ABEA989}"/>
          </ac:grpSpMkLst>
        </pc:grpChg>
        <pc:grpChg chg="mod">
          <ac:chgData name="Fabrice PIPART" userId="f595b7cb-47b8-4a43-85dc-aa1274715422" providerId="ADAL" clId="{EFEEEEF9-8CEB-744D-B81C-6B914683AABB}" dt="2022-09-21T09:00:08.651" v="9190"/>
          <ac:grpSpMkLst>
            <pc:docMk/>
            <pc:sldMk cId="1847078107" sldId="1807"/>
            <ac:grpSpMk id="45" creationId="{AEAFD195-E074-30BD-0D95-4AB0979CCAE4}"/>
          </ac:grpSpMkLst>
        </pc:grpChg>
        <pc:grpChg chg="add mod">
          <ac:chgData name="Fabrice PIPART" userId="f595b7cb-47b8-4a43-85dc-aa1274715422" providerId="ADAL" clId="{EFEEEEF9-8CEB-744D-B81C-6B914683AABB}" dt="2022-09-21T09:00:29.074" v="9197"/>
          <ac:grpSpMkLst>
            <pc:docMk/>
            <pc:sldMk cId="1847078107" sldId="1807"/>
            <ac:grpSpMk id="49" creationId="{2C2B64E5-B048-6073-7185-11631E1C24BF}"/>
          </ac:grpSpMkLst>
        </pc:grpChg>
        <pc:grpChg chg="mod">
          <ac:chgData name="Fabrice PIPART" userId="f595b7cb-47b8-4a43-85dc-aa1274715422" providerId="ADAL" clId="{EFEEEEF9-8CEB-744D-B81C-6B914683AABB}" dt="2022-09-21T09:00:29.074" v="9197"/>
          <ac:grpSpMkLst>
            <pc:docMk/>
            <pc:sldMk cId="1847078107" sldId="1807"/>
            <ac:grpSpMk id="50" creationId="{4854334D-D830-0227-99A5-7D355DBD91F7}"/>
          </ac:grpSpMkLst>
        </pc:grpChg>
        <pc:picChg chg="mod">
          <ac:chgData name="Fabrice PIPART" userId="f595b7cb-47b8-4a43-85dc-aa1274715422" providerId="ADAL" clId="{EFEEEEF9-8CEB-744D-B81C-6B914683AABB}" dt="2022-09-21T07:38:48.204" v="8586"/>
          <ac:picMkLst>
            <pc:docMk/>
            <pc:sldMk cId="1847078107" sldId="1807"/>
            <ac:picMk id="11" creationId="{A2C47C14-4C4E-28C7-6871-C434E310ED01}"/>
          </ac:picMkLst>
        </pc:picChg>
        <pc:picChg chg="mod">
          <ac:chgData name="Fabrice PIPART" userId="f595b7cb-47b8-4a43-85dc-aa1274715422" providerId="ADAL" clId="{EFEEEEF9-8CEB-744D-B81C-6B914683AABB}" dt="2022-09-21T07:38:48.204" v="8586"/>
          <ac:picMkLst>
            <pc:docMk/>
            <pc:sldMk cId="1847078107" sldId="1807"/>
            <ac:picMk id="19" creationId="{123FC34B-6657-1279-53BC-859BF238E758}"/>
          </ac:picMkLst>
        </pc:picChg>
        <pc:picChg chg="add del mod">
          <ac:chgData name="Fabrice PIPART" userId="f595b7cb-47b8-4a43-85dc-aa1274715422" providerId="ADAL" clId="{EFEEEEF9-8CEB-744D-B81C-6B914683AABB}" dt="2022-09-21T07:56:39.979" v="8776" actId="478"/>
          <ac:picMkLst>
            <pc:docMk/>
            <pc:sldMk cId="1847078107" sldId="1807"/>
            <ac:picMk id="24" creationId="{94B920EC-FF03-CFF2-9D68-02D24F14953A}"/>
          </ac:picMkLst>
        </pc:picChg>
        <pc:picChg chg="add del mod">
          <ac:chgData name="Fabrice PIPART" userId="f595b7cb-47b8-4a43-85dc-aa1274715422" providerId="ADAL" clId="{EFEEEEF9-8CEB-744D-B81C-6B914683AABB}" dt="2022-09-21T07:43:42.566" v="8629" actId="478"/>
          <ac:picMkLst>
            <pc:docMk/>
            <pc:sldMk cId="1847078107" sldId="1807"/>
            <ac:picMk id="25" creationId="{8221E598-B9DE-3C25-300B-3C0A946C60D7}"/>
          </ac:picMkLst>
        </pc:picChg>
        <pc:picChg chg="mod">
          <ac:chgData name="Fabrice PIPART" userId="f595b7cb-47b8-4a43-85dc-aa1274715422" providerId="ADAL" clId="{EFEEEEF9-8CEB-744D-B81C-6B914683AABB}" dt="2022-09-21T14:56:15.553" v="10503" actId="1076"/>
          <ac:picMkLst>
            <pc:docMk/>
            <pc:sldMk cId="1847078107" sldId="1807"/>
            <ac:picMk id="29" creationId="{5175D584-4D0D-4EE3-90B3-AEFBE2939898}"/>
          </ac:picMkLst>
        </pc:picChg>
        <pc:picChg chg="add del mod">
          <ac:chgData name="Fabrice PIPART" userId="f595b7cb-47b8-4a43-85dc-aa1274715422" providerId="ADAL" clId="{EFEEEEF9-8CEB-744D-B81C-6B914683AABB}" dt="2022-09-21T07:43:41.254" v="8628" actId="478"/>
          <ac:picMkLst>
            <pc:docMk/>
            <pc:sldMk cId="1847078107" sldId="1807"/>
            <ac:picMk id="30" creationId="{BDDD5B9E-D4DB-E390-CE22-4EC8DB5058C3}"/>
          </ac:picMkLst>
        </pc:picChg>
        <pc:picChg chg="add del mod">
          <ac:chgData name="Fabrice PIPART" userId="f595b7cb-47b8-4a43-85dc-aa1274715422" providerId="ADAL" clId="{EFEEEEF9-8CEB-744D-B81C-6B914683AABB}" dt="2022-09-21T07:56:39.979" v="8776" actId="478"/>
          <ac:picMkLst>
            <pc:docMk/>
            <pc:sldMk cId="1847078107" sldId="1807"/>
            <ac:picMk id="31" creationId="{DDCF239D-4CC7-1760-424D-06CACD2B706C}"/>
          </ac:picMkLst>
        </pc:picChg>
        <pc:picChg chg="add del mod">
          <ac:chgData name="Fabrice PIPART" userId="f595b7cb-47b8-4a43-85dc-aa1274715422" providerId="ADAL" clId="{EFEEEEF9-8CEB-744D-B81C-6B914683AABB}" dt="2022-09-21T07:56:39.979" v="8776" actId="478"/>
          <ac:picMkLst>
            <pc:docMk/>
            <pc:sldMk cId="1847078107" sldId="1807"/>
            <ac:picMk id="32" creationId="{E967F0C3-EB3A-B65B-8499-BCBF79E2F799}"/>
          </ac:picMkLst>
        </pc:picChg>
        <pc:picChg chg="add del mod">
          <ac:chgData name="Fabrice PIPART" userId="f595b7cb-47b8-4a43-85dc-aa1274715422" providerId="ADAL" clId="{EFEEEEF9-8CEB-744D-B81C-6B914683AABB}" dt="2022-09-21T07:56:39.979" v="8776" actId="478"/>
          <ac:picMkLst>
            <pc:docMk/>
            <pc:sldMk cId="1847078107" sldId="1807"/>
            <ac:picMk id="33" creationId="{F3569608-1CAC-D1C1-1809-FB4DA7E8770D}"/>
          </ac:picMkLst>
        </pc:picChg>
        <pc:picChg chg="add del mod">
          <ac:chgData name="Fabrice PIPART" userId="f595b7cb-47b8-4a43-85dc-aa1274715422" providerId="ADAL" clId="{EFEEEEF9-8CEB-744D-B81C-6B914683AABB}" dt="2022-09-21T07:56:39.979" v="8776" actId="478"/>
          <ac:picMkLst>
            <pc:docMk/>
            <pc:sldMk cId="1847078107" sldId="1807"/>
            <ac:picMk id="34" creationId="{551A0111-47CF-FCA3-3797-D5292A42E385}"/>
          </ac:picMkLst>
        </pc:picChg>
        <pc:picChg chg="add mod">
          <ac:chgData name="Fabrice PIPART" userId="f595b7cb-47b8-4a43-85dc-aa1274715422" providerId="ADAL" clId="{EFEEEEF9-8CEB-744D-B81C-6B914683AABB}" dt="2022-09-21T09:01:58.493" v="9213" actId="166"/>
          <ac:picMkLst>
            <pc:docMk/>
            <pc:sldMk cId="1847078107" sldId="1807"/>
            <ac:picMk id="36" creationId="{59020ACD-3411-6B4D-9E68-080BC9117E98}"/>
          </ac:picMkLst>
        </pc:picChg>
        <pc:picChg chg="add del mod">
          <ac:chgData name="Fabrice PIPART" userId="f595b7cb-47b8-4a43-85dc-aa1274715422" providerId="ADAL" clId="{EFEEEEF9-8CEB-744D-B81C-6B914683AABB}" dt="2022-09-21T07:56:17.824" v="8763" actId="478"/>
          <ac:picMkLst>
            <pc:docMk/>
            <pc:sldMk cId="1847078107" sldId="1807"/>
            <ac:picMk id="38" creationId="{B77A1579-FAED-EF7D-4052-00C0090C9A77}"/>
          </ac:picMkLst>
        </pc:picChg>
        <pc:picChg chg="add del mod">
          <ac:chgData name="Fabrice PIPART" userId="f595b7cb-47b8-4a43-85dc-aa1274715422" providerId="ADAL" clId="{EFEEEEF9-8CEB-744D-B81C-6B914683AABB}" dt="2022-09-21T07:56:16.492" v="8762" actId="478"/>
          <ac:picMkLst>
            <pc:docMk/>
            <pc:sldMk cId="1847078107" sldId="1807"/>
            <ac:picMk id="39" creationId="{B957534E-9AC3-BEFD-9108-319430FFFCC0}"/>
          </ac:picMkLst>
        </pc:picChg>
        <pc:picChg chg="add del mod">
          <ac:chgData name="Fabrice PIPART" userId="f595b7cb-47b8-4a43-85dc-aa1274715422" providerId="ADAL" clId="{EFEEEEF9-8CEB-744D-B81C-6B914683AABB}" dt="2022-09-21T07:56:14.923" v="8761" actId="478"/>
          <ac:picMkLst>
            <pc:docMk/>
            <pc:sldMk cId="1847078107" sldId="1807"/>
            <ac:picMk id="40" creationId="{5F5E186B-B3DF-4147-279C-748B70E5189F}"/>
          </ac:picMkLst>
        </pc:picChg>
        <pc:picChg chg="add del mod">
          <ac:chgData name="Fabrice PIPART" userId="f595b7cb-47b8-4a43-85dc-aa1274715422" providerId="ADAL" clId="{EFEEEEF9-8CEB-744D-B81C-6B914683AABB}" dt="2022-09-21T08:00:00.432" v="8814" actId="478"/>
          <ac:picMkLst>
            <pc:docMk/>
            <pc:sldMk cId="1847078107" sldId="1807"/>
            <ac:picMk id="41" creationId="{19339DDD-7F66-C1EB-55EC-441AC5F02F27}"/>
          </ac:picMkLst>
        </pc:picChg>
        <pc:picChg chg="add mod">
          <ac:chgData name="Fabrice PIPART" userId="f595b7cb-47b8-4a43-85dc-aa1274715422" providerId="ADAL" clId="{EFEEEEF9-8CEB-744D-B81C-6B914683AABB}" dt="2022-09-21T09:01:58.493" v="9213" actId="166"/>
          <ac:picMkLst>
            <pc:docMk/>
            <pc:sldMk cId="1847078107" sldId="1807"/>
            <ac:picMk id="42" creationId="{9F21E79A-36B5-7118-5C14-BFAAB4EECF9D}"/>
          </ac:picMkLst>
        </pc:picChg>
        <pc:picChg chg="add del mod">
          <ac:chgData name="Fabrice PIPART" userId="f595b7cb-47b8-4a43-85dc-aa1274715422" providerId="ADAL" clId="{EFEEEEF9-8CEB-744D-B81C-6B914683AABB}" dt="2022-09-21T08:00:00.432" v="8814" actId="478"/>
          <ac:picMkLst>
            <pc:docMk/>
            <pc:sldMk cId="1847078107" sldId="1807"/>
            <ac:picMk id="43" creationId="{BC2A35E2-B0AD-B0E8-0218-AD19448BF731}"/>
          </ac:picMkLst>
        </pc:picChg>
        <pc:picChg chg="mod">
          <ac:chgData name="Fabrice PIPART" userId="f595b7cb-47b8-4a43-85dc-aa1274715422" providerId="ADAL" clId="{EFEEEEF9-8CEB-744D-B81C-6B914683AABB}" dt="2022-09-21T09:00:08.651" v="9190"/>
          <ac:picMkLst>
            <pc:docMk/>
            <pc:sldMk cId="1847078107" sldId="1807"/>
            <ac:picMk id="47" creationId="{09FEFFF5-CAFB-1566-91CB-E9A6AE4BFFC8}"/>
          </ac:picMkLst>
        </pc:picChg>
        <pc:picChg chg="mod">
          <ac:chgData name="Fabrice PIPART" userId="f595b7cb-47b8-4a43-85dc-aa1274715422" providerId="ADAL" clId="{EFEEEEF9-8CEB-744D-B81C-6B914683AABB}" dt="2022-09-21T09:00:29.074" v="9197"/>
          <ac:picMkLst>
            <pc:docMk/>
            <pc:sldMk cId="1847078107" sldId="1807"/>
            <ac:picMk id="52" creationId="{9EEFD6DD-908A-F86F-D0DA-5BCC9CE1E19E}"/>
          </ac:picMkLst>
        </pc:picChg>
        <pc:picChg chg="add mod">
          <ac:chgData name="Fabrice PIPART" userId="f595b7cb-47b8-4a43-85dc-aa1274715422" providerId="ADAL" clId="{EFEEEEF9-8CEB-744D-B81C-6B914683AABB}" dt="2022-09-21T07:44:51.848" v="8644" actId="14100"/>
          <ac:picMkLst>
            <pc:docMk/>
            <pc:sldMk cId="1847078107" sldId="1807"/>
            <ac:picMk id="2050" creationId="{C610E79D-B711-A35B-647C-CE2B1C1DB5BC}"/>
          </ac:picMkLst>
        </pc:picChg>
        <pc:picChg chg="add mod">
          <ac:chgData name="Fabrice PIPART" userId="f595b7cb-47b8-4a43-85dc-aa1274715422" providerId="ADAL" clId="{EFEEEEF9-8CEB-744D-B81C-6B914683AABB}" dt="2022-09-20T12:57:26.549" v="7161" actId="167"/>
          <ac:picMkLst>
            <pc:docMk/>
            <pc:sldMk cId="1847078107" sldId="1807"/>
            <ac:picMk id="2052" creationId="{4F3FD4B1-B691-FE05-A9AC-AA094EF0BC8D}"/>
          </ac:picMkLst>
        </pc:picChg>
        <pc:picChg chg="add mod">
          <ac:chgData name="Fabrice PIPART" userId="f595b7cb-47b8-4a43-85dc-aa1274715422" providerId="ADAL" clId="{EFEEEEF9-8CEB-744D-B81C-6B914683AABB}" dt="2022-09-20T12:47:32.864" v="7086" actId="1076"/>
          <ac:picMkLst>
            <pc:docMk/>
            <pc:sldMk cId="1847078107" sldId="1807"/>
            <ac:picMk id="2054" creationId="{2BA94AC4-CAA9-AD9E-F598-66600E0E973E}"/>
          </ac:picMkLst>
        </pc:picChg>
        <pc:picChg chg="add mod">
          <ac:chgData name="Fabrice PIPART" userId="f595b7cb-47b8-4a43-85dc-aa1274715422" providerId="ADAL" clId="{EFEEEEF9-8CEB-744D-B81C-6B914683AABB}" dt="2022-09-20T12:57:23.862" v="7159" actId="167"/>
          <ac:picMkLst>
            <pc:docMk/>
            <pc:sldMk cId="1847078107" sldId="1807"/>
            <ac:picMk id="2056" creationId="{77CCEF3C-4B0F-43F1-B4B6-A0146CBEBC56}"/>
          </ac:picMkLst>
        </pc:picChg>
        <pc:picChg chg="add mod">
          <ac:chgData name="Fabrice PIPART" userId="f595b7cb-47b8-4a43-85dc-aa1274715422" providerId="ADAL" clId="{EFEEEEF9-8CEB-744D-B81C-6B914683AABB}" dt="2022-09-20T12:54:39.339" v="7121" actId="1076"/>
          <ac:picMkLst>
            <pc:docMk/>
            <pc:sldMk cId="1847078107" sldId="1807"/>
            <ac:picMk id="2058" creationId="{DBA0E6AB-922D-60CB-90C5-3A4D123794E0}"/>
          </ac:picMkLst>
        </pc:picChg>
        <pc:picChg chg="add mod">
          <ac:chgData name="Fabrice PIPART" userId="f595b7cb-47b8-4a43-85dc-aa1274715422" providerId="ADAL" clId="{EFEEEEF9-8CEB-744D-B81C-6B914683AABB}" dt="2022-09-20T12:50:25.264" v="7104" actId="14100"/>
          <ac:picMkLst>
            <pc:docMk/>
            <pc:sldMk cId="1847078107" sldId="1807"/>
            <ac:picMk id="2060" creationId="{5C3FFCA0-F257-D0D3-FCC0-BCE477BC25FC}"/>
          </ac:picMkLst>
        </pc:picChg>
        <pc:picChg chg="add mod">
          <ac:chgData name="Fabrice PIPART" userId="f595b7cb-47b8-4a43-85dc-aa1274715422" providerId="ADAL" clId="{EFEEEEF9-8CEB-744D-B81C-6B914683AABB}" dt="2022-09-20T12:49:17.993" v="7099" actId="1076"/>
          <ac:picMkLst>
            <pc:docMk/>
            <pc:sldMk cId="1847078107" sldId="1807"/>
            <ac:picMk id="2062" creationId="{30D3E1B2-35FF-9E79-D4C3-506B21558DBC}"/>
          </ac:picMkLst>
        </pc:picChg>
        <pc:picChg chg="add mod">
          <ac:chgData name="Fabrice PIPART" userId="f595b7cb-47b8-4a43-85dc-aa1274715422" providerId="ADAL" clId="{EFEEEEF9-8CEB-744D-B81C-6B914683AABB}" dt="2022-09-20T12:49:37.581" v="7102" actId="14100"/>
          <ac:picMkLst>
            <pc:docMk/>
            <pc:sldMk cId="1847078107" sldId="1807"/>
            <ac:picMk id="2064" creationId="{4673F18F-FDC2-4939-7225-18D805A4042F}"/>
          </ac:picMkLst>
        </pc:picChg>
        <pc:picChg chg="add mod">
          <ac:chgData name="Fabrice PIPART" userId="f595b7cb-47b8-4a43-85dc-aa1274715422" providerId="ADAL" clId="{EFEEEEF9-8CEB-744D-B81C-6B914683AABB}" dt="2022-09-20T12:50:28.077" v="7105" actId="1076"/>
          <ac:picMkLst>
            <pc:docMk/>
            <pc:sldMk cId="1847078107" sldId="1807"/>
            <ac:picMk id="2066" creationId="{A28EA48C-958D-A970-B30C-470B17C7721E}"/>
          </ac:picMkLst>
        </pc:picChg>
        <pc:picChg chg="add mod">
          <ac:chgData name="Fabrice PIPART" userId="f595b7cb-47b8-4a43-85dc-aa1274715422" providerId="ADAL" clId="{EFEEEEF9-8CEB-744D-B81C-6B914683AABB}" dt="2022-09-20T12:52:18.704" v="7110" actId="1076"/>
          <ac:picMkLst>
            <pc:docMk/>
            <pc:sldMk cId="1847078107" sldId="1807"/>
            <ac:picMk id="2068" creationId="{EAE4B22D-3DC6-F848-EBED-0C2D955EA4BB}"/>
          </ac:picMkLst>
        </pc:picChg>
        <pc:picChg chg="add mod">
          <ac:chgData name="Fabrice PIPART" userId="f595b7cb-47b8-4a43-85dc-aa1274715422" providerId="ADAL" clId="{EFEEEEF9-8CEB-744D-B81C-6B914683AABB}" dt="2022-09-20T12:52:54.243" v="7113" actId="1076"/>
          <ac:picMkLst>
            <pc:docMk/>
            <pc:sldMk cId="1847078107" sldId="1807"/>
            <ac:picMk id="2070" creationId="{2D337277-1044-CFF3-E5E1-4AD6EA3BB52F}"/>
          </ac:picMkLst>
        </pc:picChg>
        <pc:picChg chg="add mod">
          <ac:chgData name="Fabrice PIPART" userId="f595b7cb-47b8-4a43-85dc-aa1274715422" providerId="ADAL" clId="{EFEEEEF9-8CEB-744D-B81C-6B914683AABB}" dt="2022-09-20T13:09:35.334" v="7201" actId="1076"/>
          <ac:picMkLst>
            <pc:docMk/>
            <pc:sldMk cId="1847078107" sldId="1807"/>
            <ac:picMk id="2072" creationId="{E2188E65-77A9-F40D-6C68-5A5CE17AC79D}"/>
          </ac:picMkLst>
        </pc:picChg>
        <pc:picChg chg="add mod">
          <ac:chgData name="Fabrice PIPART" userId="f595b7cb-47b8-4a43-85dc-aa1274715422" providerId="ADAL" clId="{EFEEEEF9-8CEB-744D-B81C-6B914683AABB}" dt="2022-09-20T12:57:25.385" v="7160" actId="167"/>
          <ac:picMkLst>
            <pc:docMk/>
            <pc:sldMk cId="1847078107" sldId="1807"/>
            <ac:picMk id="2074" creationId="{77EE4A74-7CE8-8AD3-2FB7-7A3A1055CC2D}"/>
          </ac:picMkLst>
        </pc:picChg>
        <pc:picChg chg="add del mod">
          <ac:chgData name="Fabrice PIPART" userId="f595b7cb-47b8-4a43-85dc-aa1274715422" providerId="ADAL" clId="{EFEEEEF9-8CEB-744D-B81C-6B914683AABB}" dt="2022-09-21T07:56:19.724" v="8764" actId="478"/>
          <ac:picMkLst>
            <pc:docMk/>
            <pc:sldMk cId="1847078107" sldId="1807"/>
            <ac:picMk id="7170" creationId="{FDA7795B-2EC0-B9B2-C290-1AF9F73F1688}"/>
          </ac:picMkLst>
        </pc:picChg>
        <pc:picChg chg="add mod">
          <ac:chgData name="Fabrice PIPART" userId="f595b7cb-47b8-4a43-85dc-aa1274715422" providerId="ADAL" clId="{EFEEEEF9-8CEB-744D-B81C-6B914683AABB}" dt="2022-09-21T14:56:04.390" v="10498" actId="1076"/>
          <ac:picMkLst>
            <pc:docMk/>
            <pc:sldMk cId="1847078107" sldId="1807"/>
            <ac:picMk id="7172" creationId="{E9FFAE8F-18CA-634C-56BB-0FCF4228B13C}"/>
          </ac:picMkLst>
        </pc:picChg>
      </pc:sldChg>
      <pc:sldChg chg="mod ord modShow">
        <pc:chgData name="Fabrice PIPART" userId="f595b7cb-47b8-4a43-85dc-aa1274715422" providerId="ADAL" clId="{EFEEEEF9-8CEB-744D-B81C-6B914683AABB}" dt="2022-09-21T09:01:10.226" v="9207" actId="20578"/>
        <pc:sldMkLst>
          <pc:docMk/>
          <pc:sldMk cId="2404980296" sldId="1809"/>
        </pc:sldMkLst>
      </pc:sldChg>
      <pc:sldChg chg="addSp delSp modSp mod ord modShow">
        <pc:chgData name="Fabrice PIPART" userId="f595b7cb-47b8-4a43-85dc-aa1274715422" providerId="ADAL" clId="{EFEEEEF9-8CEB-744D-B81C-6B914683AABB}" dt="2022-09-21T09:01:10.226" v="9207" actId="20578"/>
        <pc:sldMkLst>
          <pc:docMk/>
          <pc:sldMk cId="1669327879" sldId="1810"/>
        </pc:sldMkLst>
        <pc:spChg chg="del">
          <ac:chgData name="Fabrice PIPART" userId="f595b7cb-47b8-4a43-85dc-aa1274715422" providerId="ADAL" clId="{EFEEEEF9-8CEB-744D-B81C-6B914683AABB}" dt="2022-09-20T13:28:03.921" v="7373" actId="478"/>
          <ac:spMkLst>
            <pc:docMk/>
            <pc:sldMk cId="1669327879" sldId="1810"/>
            <ac:spMk id="3" creationId="{0160B194-ED60-1D39-9691-7DE941C5AA9D}"/>
          </ac:spMkLst>
        </pc:spChg>
        <pc:spChg chg="del">
          <ac:chgData name="Fabrice PIPART" userId="f595b7cb-47b8-4a43-85dc-aa1274715422" providerId="ADAL" clId="{EFEEEEF9-8CEB-744D-B81C-6B914683AABB}" dt="2022-09-20T13:28:03.921" v="7373" actId="478"/>
          <ac:spMkLst>
            <pc:docMk/>
            <pc:sldMk cId="1669327879" sldId="1810"/>
            <ac:spMk id="4" creationId="{824B75A3-22ED-C7D4-0043-1EE62A59E175}"/>
          </ac:spMkLst>
        </pc:spChg>
        <pc:spChg chg="add mod">
          <ac:chgData name="Fabrice PIPART" userId="f595b7cb-47b8-4a43-85dc-aa1274715422" providerId="ADAL" clId="{EFEEEEF9-8CEB-744D-B81C-6B914683AABB}" dt="2022-09-21T08:05:46.446" v="8873"/>
          <ac:spMkLst>
            <pc:docMk/>
            <pc:sldMk cId="1669327879" sldId="1810"/>
            <ac:spMk id="7" creationId="{037521C2-7D7F-5AC5-CFC7-D19188698FB8}"/>
          </ac:spMkLst>
        </pc:spChg>
        <pc:spChg chg="mod">
          <ac:chgData name="Fabrice PIPART" userId="f595b7cb-47b8-4a43-85dc-aa1274715422" providerId="ADAL" clId="{EFEEEEF9-8CEB-744D-B81C-6B914683AABB}" dt="2022-09-20T13:01:25.177" v="7168" actId="20577"/>
          <ac:spMkLst>
            <pc:docMk/>
            <pc:sldMk cId="1669327879" sldId="1810"/>
            <ac:spMk id="25" creationId="{27809D0A-F12F-4667-A281-7BD695FE3A5D}"/>
          </ac:spMkLst>
        </pc:spChg>
      </pc:sldChg>
      <pc:sldChg chg="mod ord modShow">
        <pc:chgData name="Fabrice PIPART" userId="f595b7cb-47b8-4a43-85dc-aa1274715422" providerId="ADAL" clId="{EFEEEEF9-8CEB-744D-B81C-6B914683AABB}" dt="2022-09-21T09:01:10.226" v="9207" actId="20578"/>
        <pc:sldMkLst>
          <pc:docMk/>
          <pc:sldMk cId="673521548" sldId="1811"/>
        </pc:sldMkLst>
      </pc:sldChg>
      <pc:sldChg chg="addSp delSp modSp mod ord modShow">
        <pc:chgData name="Fabrice PIPART" userId="f595b7cb-47b8-4a43-85dc-aa1274715422" providerId="ADAL" clId="{EFEEEEF9-8CEB-744D-B81C-6B914683AABB}" dt="2022-09-21T09:01:10.226" v="9207" actId="20578"/>
        <pc:sldMkLst>
          <pc:docMk/>
          <pc:sldMk cId="3193429308" sldId="1813"/>
        </pc:sldMkLst>
        <pc:spChg chg="del">
          <ac:chgData name="Fabrice PIPART" userId="f595b7cb-47b8-4a43-85dc-aa1274715422" providerId="ADAL" clId="{EFEEEEF9-8CEB-744D-B81C-6B914683AABB}" dt="2022-09-20T13:07:04.039" v="7183" actId="478"/>
          <ac:spMkLst>
            <pc:docMk/>
            <pc:sldMk cId="3193429308" sldId="1813"/>
            <ac:spMk id="3" creationId="{0160B194-ED60-1D39-9691-7DE941C5AA9D}"/>
          </ac:spMkLst>
        </pc:spChg>
        <pc:spChg chg="del">
          <ac:chgData name="Fabrice PIPART" userId="f595b7cb-47b8-4a43-85dc-aa1274715422" providerId="ADAL" clId="{EFEEEEF9-8CEB-744D-B81C-6B914683AABB}" dt="2022-09-20T13:07:04.039" v="7183" actId="478"/>
          <ac:spMkLst>
            <pc:docMk/>
            <pc:sldMk cId="3193429308" sldId="1813"/>
            <ac:spMk id="4" creationId="{824B75A3-22ED-C7D4-0043-1EE62A59E175}"/>
          </ac:spMkLst>
        </pc:spChg>
        <pc:spChg chg="add del mod">
          <ac:chgData name="Fabrice PIPART" userId="f595b7cb-47b8-4a43-85dc-aa1274715422" providerId="ADAL" clId="{EFEEEEF9-8CEB-744D-B81C-6B914683AABB}" dt="2022-09-20T13:02:06.195" v="7171" actId="478"/>
          <ac:spMkLst>
            <pc:docMk/>
            <pc:sldMk cId="3193429308" sldId="1813"/>
            <ac:spMk id="7" creationId="{8C0F5017-9B65-4F99-435B-ED14175A48FD}"/>
          </ac:spMkLst>
        </pc:spChg>
        <pc:spChg chg="add del">
          <ac:chgData name="Fabrice PIPART" userId="f595b7cb-47b8-4a43-85dc-aa1274715422" providerId="ADAL" clId="{EFEEEEF9-8CEB-744D-B81C-6B914683AABB}" dt="2022-09-20T13:02:20.948" v="7173" actId="478"/>
          <ac:spMkLst>
            <pc:docMk/>
            <pc:sldMk cId="3193429308" sldId="1813"/>
            <ac:spMk id="10" creationId="{23322852-6447-83C5-6761-1B3B13DBA30B}"/>
          </ac:spMkLst>
        </pc:spChg>
      </pc:sldChg>
      <pc:sldChg chg="addSp delSp modSp del mod delAnim">
        <pc:chgData name="Fabrice PIPART" userId="f595b7cb-47b8-4a43-85dc-aa1274715422" providerId="ADAL" clId="{EFEEEEF9-8CEB-744D-B81C-6B914683AABB}" dt="2022-09-21T09:38:13.179" v="9782" actId="2696"/>
        <pc:sldMkLst>
          <pc:docMk/>
          <pc:sldMk cId="549337241" sldId="1814"/>
        </pc:sldMkLst>
        <pc:spChg chg="mod">
          <ac:chgData name="Fabrice PIPART" userId="f595b7cb-47b8-4a43-85dc-aa1274715422" providerId="ADAL" clId="{EFEEEEF9-8CEB-744D-B81C-6B914683AABB}" dt="2022-09-21T09:07:35.013" v="9358" actId="1035"/>
          <ac:spMkLst>
            <pc:docMk/>
            <pc:sldMk cId="549337241" sldId="1814"/>
            <ac:spMk id="2" creationId="{2001C24A-2BF8-40DD-A99A-FE00E6D7AF78}"/>
          </ac:spMkLst>
        </pc:spChg>
        <pc:spChg chg="del">
          <ac:chgData name="Fabrice PIPART" userId="f595b7cb-47b8-4a43-85dc-aa1274715422" providerId="ADAL" clId="{EFEEEEF9-8CEB-744D-B81C-6B914683AABB}" dt="2022-09-21T08:47:57.371" v="9130" actId="478"/>
          <ac:spMkLst>
            <pc:docMk/>
            <pc:sldMk cId="549337241" sldId="1814"/>
            <ac:spMk id="3" creationId="{0160B194-ED60-1D39-9691-7DE941C5AA9D}"/>
          </ac:spMkLst>
        </pc:spChg>
        <pc:spChg chg="del">
          <ac:chgData name="Fabrice PIPART" userId="f595b7cb-47b8-4a43-85dc-aa1274715422" providerId="ADAL" clId="{EFEEEEF9-8CEB-744D-B81C-6B914683AABB}" dt="2022-09-21T08:47:57.371" v="9130" actId="478"/>
          <ac:spMkLst>
            <pc:docMk/>
            <pc:sldMk cId="549337241" sldId="1814"/>
            <ac:spMk id="4" creationId="{824B75A3-22ED-C7D4-0043-1EE62A59E175}"/>
          </ac:spMkLst>
        </pc:spChg>
        <pc:spChg chg="del mod">
          <ac:chgData name="Fabrice PIPART" userId="f595b7cb-47b8-4a43-85dc-aa1274715422" providerId="ADAL" clId="{EFEEEEF9-8CEB-744D-B81C-6B914683AABB}" dt="2022-09-21T09:24:55.792" v="9659" actId="478"/>
          <ac:spMkLst>
            <pc:docMk/>
            <pc:sldMk cId="549337241" sldId="1814"/>
            <ac:spMk id="7" creationId="{14DC4131-655E-4330-A23D-B0FDCE500439}"/>
          </ac:spMkLst>
        </pc:spChg>
        <pc:spChg chg="add del mod">
          <ac:chgData name="Fabrice PIPART" userId="f595b7cb-47b8-4a43-85dc-aa1274715422" providerId="ADAL" clId="{EFEEEEF9-8CEB-744D-B81C-6B914683AABB}" dt="2022-09-21T09:04:44.521" v="9244"/>
          <ac:spMkLst>
            <pc:docMk/>
            <pc:sldMk cId="549337241" sldId="1814"/>
            <ac:spMk id="8" creationId="{BF28692B-820E-2994-011E-9C0D839BA138}"/>
          </ac:spMkLst>
        </pc:spChg>
        <pc:spChg chg="add mod">
          <ac:chgData name="Fabrice PIPART" userId="f595b7cb-47b8-4a43-85dc-aa1274715422" providerId="ADAL" clId="{EFEEEEF9-8CEB-744D-B81C-6B914683AABB}" dt="2022-09-21T09:24:37.178" v="9621" actId="9"/>
          <ac:spMkLst>
            <pc:docMk/>
            <pc:sldMk cId="549337241" sldId="1814"/>
            <ac:spMk id="9" creationId="{85ECBC04-DA76-7529-77C0-9E02EE00AD54}"/>
          </ac:spMkLst>
        </pc:spChg>
        <pc:spChg chg="add mod">
          <ac:chgData name="Fabrice PIPART" userId="f595b7cb-47b8-4a43-85dc-aa1274715422" providerId="ADAL" clId="{EFEEEEF9-8CEB-744D-B81C-6B914683AABB}" dt="2022-09-21T09:10:49.891" v="9395" actId="207"/>
          <ac:spMkLst>
            <pc:docMk/>
            <pc:sldMk cId="549337241" sldId="1814"/>
            <ac:spMk id="10" creationId="{9D4C6781-8A67-4151-C93D-86E9F1901EA5}"/>
          </ac:spMkLst>
        </pc:spChg>
        <pc:spChg chg="mod">
          <ac:chgData name="Fabrice PIPART" userId="f595b7cb-47b8-4a43-85dc-aa1274715422" providerId="ADAL" clId="{EFEEEEF9-8CEB-744D-B81C-6B914683AABB}" dt="2022-09-21T09:23:00.005" v="9587"/>
          <ac:spMkLst>
            <pc:docMk/>
            <pc:sldMk cId="549337241" sldId="1814"/>
            <ac:spMk id="17" creationId="{7F20ABB6-0971-7A53-B4C6-5D1933301267}"/>
          </ac:spMkLst>
        </pc:spChg>
        <pc:spChg chg="mod">
          <ac:chgData name="Fabrice PIPART" userId="f595b7cb-47b8-4a43-85dc-aa1274715422" providerId="ADAL" clId="{EFEEEEF9-8CEB-744D-B81C-6B914683AABB}" dt="2022-09-21T09:23:00.005" v="9587"/>
          <ac:spMkLst>
            <pc:docMk/>
            <pc:sldMk cId="549337241" sldId="1814"/>
            <ac:spMk id="19" creationId="{DB87D89D-4941-3FFD-90DF-46F4575E618A}"/>
          </ac:spMkLst>
        </pc:spChg>
        <pc:spChg chg="mod">
          <ac:chgData name="Fabrice PIPART" userId="f595b7cb-47b8-4a43-85dc-aa1274715422" providerId="ADAL" clId="{EFEEEEF9-8CEB-744D-B81C-6B914683AABB}" dt="2022-09-21T09:11:15.045" v="9397" actId="2085"/>
          <ac:spMkLst>
            <pc:docMk/>
            <pc:sldMk cId="549337241" sldId="1814"/>
            <ac:spMk id="24" creationId="{AA59DC26-06A5-4627-A7B3-BBAD40674755}"/>
          </ac:spMkLst>
        </pc:spChg>
        <pc:spChg chg="mod">
          <ac:chgData name="Fabrice PIPART" userId="f595b7cb-47b8-4a43-85dc-aa1274715422" providerId="ADAL" clId="{EFEEEEF9-8CEB-744D-B81C-6B914683AABB}" dt="2022-09-21T09:11:15.045" v="9397" actId="2085"/>
          <ac:spMkLst>
            <pc:docMk/>
            <pc:sldMk cId="549337241" sldId="1814"/>
            <ac:spMk id="25" creationId="{60019141-DEC1-468E-A8C1-DEAC7B5DF14B}"/>
          </ac:spMkLst>
        </pc:spChg>
        <pc:spChg chg="mod">
          <ac:chgData name="Fabrice PIPART" userId="f595b7cb-47b8-4a43-85dc-aa1274715422" providerId="ADAL" clId="{EFEEEEF9-8CEB-744D-B81C-6B914683AABB}" dt="2022-09-21T09:11:15.045" v="9397" actId="2085"/>
          <ac:spMkLst>
            <pc:docMk/>
            <pc:sldMk cId="549337241" sldId="1814"/>
            <ac:spMk id="27" creationId="{6087F839-CC2E-45FB-BC40-2BF830ED0885}"/>
          </ac:spMkLst>
        </pc:spChg>
        <pc:spChg chg="mod">
          <ac:chgData name="Fabrice PIPART" userId="f595b7cb-47b8-4a43-85dc-aa1274715422" providerId="ADAL" clId="{EFEEEEF9-8CEB-744D-B81C-6B914683AABB}" dt="2022-09-21T09:11:15.045" v="9397" actId="2085"/>
          <ac:spMkLst>
            <pc:docMk/>
            <pc:sldMk cId="549337241" sldId="1814"/>
            <ac:spMk id="28" creationId="{077ACB8C-F8A5-4240-87E9-3236B421C546}"/>
          </ac:spMkLst>
        </pc:spChg>
        <pc:spChg chg="mod">
          <ac:chgData name="Fabrice PIPART" userId="f595b7cb-47b8-4a43-85dc-aa1274715422" providerId="ADAL" clId="{EFEEEEF9-8CEB-744D-B81C-6B914683AABB}" dt="2022-09-21T09:11:15.045" v="9397" actId="2085"/>
          <ac:spMkLst>
            <pc:docMk/>
            <pc:sldMk cId="549337241" sldId="1814"/>
            <ac:spMk id="30" creationId="{2B383117-EE11-4B92-BF01-18DC152B6F73}"/>
          </ac:spMkLst>
        </pc:spChg>
        <pc:spChg chg="mod">
          <ac:chgData name="Fabrice PIPART" userId="f595b7cb-47b8-4a43-85dc-aa1274715422" providerId="ADAL" clId="{EFEEEEF9-8CEB-744D-B81C-6B914683AABB}" dt="2022-09-21T09:07:35.013" v="9358" actId="1035"/>
          <ac:spMkLst>
            <pc:docMk/>
            <pc:sldMk cId="549337241" sldId="1814"/>
            <ac:spMk id="31" creationId="{7C20A034-F07B-49B0-B34D-0BFA18CA1AC7}"/>
          </ac:spMkLst>
        </pc:spChg>
        <pc:spChg chg="mod">
          <ac:chgData name="Fabrice PIPART" userId="f595b7cb-47b8-4a43-85dc-aa1274715422" providerId="ADAL" clId="{EFEEEEF9-8CEB-744D-B81C-6B914683AABB}" dt="2022-09-21T09:11:15.045" v="9397" actId="2085"/>
          <ac:spMkLst>
            <pc:docMk/>
            <pc:sldMk cId="549337241" sldId="1814"/>
            <ac:spMk id="35" creationId="{52D4BD70-FE55-4282-95FF-5C720428A66B}"/>
          </ac:spMkLst>
        </pc:spChg>
        <pc:spChg chg="mod">
          <ac:chgData name="Fabrice PIPART" userId="f595b7cb-47b8-4a43-85dc-aa1274715422" providerId="ADAL" clId="{EFEEEEF9-8CEB-744D-B81C-6B914683AABB}" dt="2022-09-21T09:07:35.013" v="9358" actId="1035"/>
          <ac:spMkLst>
            <pc:docMk/>
            <pc:sldMk cId="549337241" sldId="1814"/>
            <ac:spMk id="36" creationId="{A97F462F-1982-4A94-823D-9126EB20951C}"/>
          </ac:spMkLst>
        </pc:spChg>
        <pc:spChg chg="mod">
          <ac:chgData name="Fabrice PIPART" userId="f595b7cb-47b8-4a43-85dc-aa1274715422" providerId="ADAL" clId="{EFEEEEF9-8CEB-744D-B81C-6B914683AABB}" dt="2022-09-21T09:07:35.013" v="9358" actId="1035"/>
          <ac:spMkLst>
            <pc:docMk/>
            <pc:sldMk cId="549337241" sldId="1814"/>
            <ac:spMk id="37" creationId="{01F8B3AB-60CD-4A79-AB9F-F366D1E3E91A}"/>
          </ac:spMkLst>
        </pc:spChg>
        <pc:spChg chg="mod">
          <ac:chgData name="Fabrice PIPART" userId="f595b7cb-47b8-4a43-85dc-aa1274715422" providerId="ADAL" clId="{EFEEEEF9-8CEB-744D-B81C-6B914683AABB}" dt="2022-09-21T09:07:35.013" v="9358" actId="1035"/>
          <ac:spMkLst>
            <pc:docMk/>
            <pc:sldMk cId="549337241" sldId="1814"/>
            <ac:spMk id="38" creationId="{163BAE70-56FE-49DD-B804-D1571466EE3E}"/>
          </ac:spMkLst>
        </pc:spChg>
        <pc:spChg chg="mod">
          <ac:chgData name="Fabrice PIPART" userId="f595b7cb-47b8-4a43-85dc-aa1274715422" providerId="ADAL" clId="{EFEEEEF9-8CEB-744D-B81C-6B914683AABB}" dt="2022-09-21T09:07:35.013" v="9358" actId="1035"/>
          <ac:spMkLst>
            <pc:docMk/>
            <pc:sldMk cId="549337241" sldId="1814"/>
            <ac:spMk id="39" creationId="{1160FF05-6F33-4AAB-AF95-8766AB2B1B4D}"/>
          </ac:spMkLst>
        </pc:spChg>
        <pc:spChg chg="mod">
          <ac:chgData name="Fabrice PIPART" userId="f595b7cb-47b8-4a43-85dc-aa1274715422" providerId="ADAL" clId="{EFEEEEF9-8CEB-744D-B81C-6B914683AABB}" dt="2022-09-21T09:07:35.013" v="9358" actId="1035"/>
          <ac:spMkLst>
            <pc:docMk/>
            <pc:sldMk cId="549337241" sldId="1814"/>
            <ac:spMk id="40" creationId="{D1939635-0AB2-4416-B1F9-127DA7F15D22}"/>
          </ac:spMkLst>
        </pc:spChg>
        <pc:spChg chg="mod">
          <ac:chgData name="Fabrice PIPART" userId="f595b7cb-47b8-4a43-85dc-aa1274715422" providerId="ADAL" clId="{EFEEEEF9-8CEB-744D-B81C-6B914683AABB}" dt="2022-09-21T09:07:35.013" v="9358" actId="1035"/>
          <ac:spMkLst>
            <pc:docMk/>
            <pc:sldMk cId="549337241" sldId="1814"/>
            <ac:spMk id="41" creationId="{1EC91C55-087F-4CE9-8130-0B99DC7C14B4}"/>
          </ac:spMkLst>
        </pc:spChg>
        <pc:spChg chg="mod">
          <ac:chgData name="Fabrice PIPART" userId="f595b7cb-47b8-4a43-85dc-aa1274715422" providerId="ADAL" clId="{EFEEEEF9-8CEB-744D-B81C-6B914683AABB}" dt="2022-09-21T09:07:35.013" v="9358" actId="1035"/>
          <ac:spMkLst>
            <pc:docMk/>
            <pc:sldMk cId="549337241" sldId="1814"/>
            <ac:spMk id="42" creationId="{50EA9EFD-0A35-4284-9D1D-335B35C0B201}"/>
          </ac:spMkLst>
        </pc:spChg>
        <pc:spChg chg="mod">
          <ac:chgData name="Fabrice PIPART" userId="f595b7cb-47b8-4a43-85dc-aa1274715422" providerId="ADAL" clId="{EFEEEEF9-8CEB-744D-B81C-6B914683AABB}" dt="2022-09-21T09:25:04.233" v="9661" actId="1076"/>
          <ac:spMkLst>
            <pc:docMk/>
            <pc:sldMk cId="549337241" sldId="1814"/>
            <ac:spMk id="45" creationId="{80997357-FBF3-449A-88A3-25FE5DE69C44}"/>
          </ac:spMkLst>
        </pc:spChg>
        <pc:spChg chg="mod">
          <ac:chgData name="Fabrice PIPART" userId="f595b7cb-47b8-4a43-85dc-aa1274715422" providerId="ADAL" clId="{EFEEEEF9-8CEB-744D-B81C-6B914683AABB}" dt="2022-09-21T09:07:35.013" v="9358" actId="1035"/>
          <ac:spMkLst>
            <pc:docMk/>
            <pc:sldMk cId="549337241" sldId="1814"/>
            <ac:spMk id="46" creationId="{C634AAEB-8554-48AF-BEE5-B49AE1B2F942}"/>
          </ac:spMkLst>
        </pc:spChg>
        <pc:spChg chg="mod">
          <ac:chgData name="Fabrice PIPART" userId="f595b7cb-47b8-4a43-85dc-aa1274715422" providerId="ADAL" clId="{EFEEEEF9-8CEB-744D-B81C-6B914683AABB}" dt="2022-09-21T09:07:35.013" v="9358" actId="1035"/>
          <ac:spMkLst>
            <pc:docMk/>
            <pc:sldMk cId="549337241" sldId="1814"/>
            <ac:spMk id="48" creationId="{F8380420-AB87-4D89-9E4D-CDF4CFF8A254}"/>
          </ac:spMkLst>
        </pc:spChg>
        <pc:spChg chg="mod">
          <ac:chgData name="Fabrice PIPART" userId="f595b7cb-47b8-4a43-85dc-aa1274715422" providerId="ADAL" clId="{EFEEEEF9-8CEB-744D-B81C-6B914683AABB}" dt="2022-09-21T09:07:35.013" v="9358" actId="1035"/>
          <ac:spMkLst>
            <pc:docMk/>
            <pc:sldMk cId="549337241" sldId="1814"/>
            <ac:spMk id="49" creationId="{F31D2E58-7F41-42F9-801B-42F8475D0C47}"/>
          </ac:spMkLst>
        </pc:spChg>
        <pc:spChg chg="mod">
          <ac:chgData name="Fabrice PIPART" userId="f595b7cb-47b8-4a43-85dc-aa1274715422" providerId="ADAL" clId="{EFEEEEF9-8CEB-744D-B81C-6B914683AABB}" dt="2022-09-21T09:07:35.013" v="9358" actId="1035"/>
          <ac:spMkLst>
            <pc:docMk/>
            <pc:sldMk cId="549337241" sldId="1814"/>
            <ac:spMk id="50" creationId="{9A64B60E-6360-47EF-B8E6-2369AAF0E4DE}"/>
          </ac:spMkLst>
        </pc:spChg>
        <pc:spChg chg="mod">
          <ac:chgData name="Fabrice PIPART" userId="f595b7cb-47b8-4a43-85dc-aa1274715422" providerId="ADAL" clId="{EFEEEEF9-8CEB-744D-B81C-6B914683AABB}" dt="2022-09-21T09:07:35.013" v="9358" actId="1035"/>
          <ac:spMkLst>
            <pc:docMk/>
            <pc:sldMk cId="549337241" sldId="1814"/>
            <ac:spMk id="51" creationId="{F32D9DDA-0B52-4C78-A5C3-68625774082A}"/>
          </ac:spMkLst>
        </pc:spChg>
        <pc:spChg chg="mod">
          <ac:chgData name="Fabrice PIPART" userId="f595b7cb-47b8-4a43-85dc-aa1274715422" providerId="ADAL" clId="{EFEEEEF9-8CEB-744D-B81C-6B914683AABB}" dt="2022-09-21T09:07:35.013" v="9358" actId="1035"/>
          <ac:spMkLst>
            <pc:docMk/>
            <pc:sldMk cId="549337241" sldId="1814"/>
            <ac:spMk id="52" creationId="{FF1DB284-11A0-4D81-A231-1747818265AE}"/>
          </ac:spMkLst>
        </pc:spChg>
        <pc:spChg chg="mod">
          <ac:chgData name="Fabrice PIPART" userId="f595b7cb-47b8-4a43-85dc-aa1274715422" providerId="ADAL" clId="{EFEEEEF9-8CEB-744D-B81C-6B914683AABB}" dt="2022-09-21T09:07:35.013" v="9358" actId="1035"/>
          <ac:spMkLst>
            <pc:docMk/>
            <pc:sldMk cId="549337241" sldId="1814"/>
            <ac:spMk id="53" creationId="{37D0A7B5-757A-4167-B2E3-9AB5036D3114}"/>
          </ac:spMkLst>
        </pc:spChg>
        <pc:spChg chg="mod">
          <ac:chgData name="Fabrice PIPART" userId="f595b7cb-47b8-4a43-85dc-aa1274715422" providerId="ADAL" clId="{EFEEEEF9-8CEB-744D-B81C-6B914683AABB}" dt="2022-09-21T09:07:35.013" v="9358" actId="1035"/>
          <ac:spMkLst>
            <pc:docMk/>
            <pc:sldMk cId="549337241" sldId="1814"/>
            <ac:spMk id="54" creationId="{EFE1E4FF-8360-43A0-868E-F940AADB342E}"/>
          </ac:spMkLst>
        </pc:spChg>
        <pc:spChg chg="mod">
          <ac:chgData name="Fabrice PIPART" userId="f595b7cb-47b8-4a43-85dc-aa1274715422" providerId="ADAL" clId="{EFEEEEF9-8CEB-744D-B81C-6B914683AABB}" dt="2022-09-21T09:07:35.013" v="9358" actId="1035"/>
          <ac:spMkLst>
            <pc:docMk/>
            <pc:sldMk cId="549337241" sldId="1814"/>
            <ac:spMk id="57" creationId="{5A18E830-D2FC-4ED1-AEB7-1540BAC4AED5}"/>
          </ac:spMkLst>
        </pc:spChg>
        <pc:spChg chg="mod">
          <ac:chgData name="Fabrice PIPART" userId="f595b7cb-47b8-4a43-85dc-aa1274715422" providerId="ADAL" clId="{EFEEEEF9-8CEB-744D-B81C-6B914683AABB}" dt="2022-09-21T09:25:04.233" v="9661" actId="1076"/>
          <ac:spMkLst>
            <pc:docMk/>
            <pc:sldMk cId="549337241" sldId="1814"/>
            <ac:spMk id="59" creationId="{88C6E268-5FEC-4313-B631-1DF37766FBED}"/>
          </ac:spMkLst>
        </pc:spChg>
        <pc:spChg chg="mod">
          <ac:chgData name="Fabrice PIPART" userId="f595b7cb-47b8-4a43-85dc-aa1274715422" providerId="ADAL" clId="{EFEEEEF9-8CEB-744D-B81C-6B914683AABB}" dt="2022-09-21T09:25:04.233" v="9661" actId="1076"/>
          <ac:spMkLst>
            <pc:docMk/>
            <pc:sldMk cId="549337241" sldId="1814"/>
            <ac:spMk id="61" creationId="{1CDE9157-FCC7-48D0-9E9E-08FF43BAE939}"/>
          </ac:spMkLst>
        </pc:spChg>
        <pc:grpChg chg="mod">
          <ac:chgData name="Fabrice PIPART" userId="f595b7cb-47b8-4a43-85dc-aa1274715422" providerId="ADAL" clId="{EFEEEEF9-8CEB-744D-B81C-6B914683AABB}" dt="2022-09-21T09:07:35.013" v="9358" actId="1035"/>
          <ac:grpSpMkLst>
            <pc:docMk/>
            <pc:sldMk cId="549337241" sldId="1814"/>
            <ac:grpSpMk id="6" creationId="{B1BD6485-B4F3-413E-88F7-41BD3AAEB280}"/>
          </ac:grpSpMkLst>
        </pc:grpChg>
        <pc:grpChg chg="add mod">
          <ac:chgData name="Fabrice PIPART" userId="f595b7cb-47b8-4a43-85dc-aa1274715422" providerId="ADAL" clId="{EFEEEEF9-8CEB-744D-B81C-6B914683AABB}" dt="2022-09-21T09:25:04.233" v="9661" actId="1076"/>
          <ac:grpSpMkLst>
            <pc:docMk/>
            <pc:sldMk cId="549337241" sldId="1814"/>
            <ac:grpSpMk id="12" creationId="{6888BD36-1244-7609-6C44-2B19D7112CE2}"/>
          </ac:grpSpMkLst>
        </pc:grpChg>
        <pc:grpChg chg="add mod">
          <ac:chgData name="Fabrice PIPART" userId="f595b7cb-47b8-4a43-85dc-aa1274715422" providerId="ADAL" clId="{EFEEEEF9-8CEB-744D-B81C-6B914683AABB}" dt="2022-09-21T09:25:04.233" v="9661" actId="1076"/>
          <ac:grpSpMkLst>
            <pc:docMk/>
            <pc:sldMk cId="549337241" sldId="1814"/>
            <ac:grpSpMk id="13" creationId="{2876FF73-CC42-A92E-5991-048921C175D7}"/>
          </ac:grpSpMkLst>
        </pc:grpChg>
        <pc:grpChg chg="add mod">
          <ac:chgData name="Fabrice PIPART" userId="f595b7cb-47b8-4a43-85dc-aa1274715422" providerId="ADAL" clId="{EFEEEEF9-8CEB-744D-B81C-6B914683AABB}" dt="2022-09-21T09:25:04.233" v="9661" actId="1076"/>
          <ac:grpSpMkLst>
            <pc:docMk/>
            <pc:sldMk cId="549337241" sldId="1814"/>
            <ac:grpSpMk id="14" creationId="{8EAF8ED6-3151-FD5F-54DE-C8A884FEC5E1}"/>
          </ac:grpSpMkLst>
        </pc:grpChg>
        <pc:grpChg chg="add del mod">
          <ac:chgData name="Fabrice PIPART" userId="f595b7cb-47b8-4a43-85dc-aa1274715422" providerId="ADAL" clId="{EFEEEEF9-8CEB-744D-B81C-6B914683AABB}" dt="2022-09-21T09:24:57.475" v="9660" actId="478"/>
          <ac:grpSpMkLst>
            <pc:docMk/>
            <pc:sldMk cId="549337241" sldId="1814"/>
            <ac:grpSpMk id="15" creationId="{DCD4E874-DB39-9003-9579-02209E21D490}"/>
          </ac:grpSpMkLst>
        </pc:grpChg>
        <pc:grpChg chg="mod">
          <ac:chgData name="Fabrice PIPART" userId="f595b7cb-47b8-4a43-85dc-aa1274715422" providerId="ADAL" clId="{EFEEEEF9-8CEB-744D-B81C-6B914683AABB}" dt="2022-09-21T09:23:00.005" v="9587"/>
          <ac:grpSpMkLst>
            <pc:docMk/>
            <pc:sldMk cId="549337241" sldId="1814"/>
            <ac:grpSpMk id="16" creationId="{6ED2A1E0-976D-203A-E977-BADE4DA2A933}"/>
          </ac:grpSpMkLst>
        </pc:grpChg>
        <pc:grpChg chg="add">
          <ac:chgData name="Fabrice PIPART" userId="f595b7cb-47b8-4a43-85dc-aa1274715422" providerId="ADAL" clId="{EFEEEEF9-8CEB-744D-B81C-6B914683AABB}" dt="2022-09-21T09:28:03.360" v="9670" actId="164"/>
          <ac:grpSpMkLst>
            <pc:docMk/>
            <pc:sldMk cId="549337241" sldId="1814"/>
            <ac:grpSpMk id="20" creationId="{444739C4-6B1F-49DB-F890-6C1574DF62AA}"/>
          </ac:grpSpMkLst>
        </pc:grpChg>
        <pc:grpChg chg="mod">
          <ac:chgData name="Fabrice PIPART" userId="f595b7cb-47b8-4a43-85dc-aa1274715422" providerId="ADAL" clId="{EFEEEEF9-8CEB-744D-B81C-6B914683AABB}" dt="2022-09-21T09:07:43.403" v="9383" actId="1036"/>
          <ac:grpSpMkLst>
            <pc:docMk/>
            <pc:sldMk cId="549337241" sldId="1814"/>
            <ac:grpSpMk id="23" creationId="{B7EB1909-F684-473E-8897-3211682EB60A}"/>
          </ac:grpSpMkLst>
        </pc:grpChg>
        <pc:grpChg chg="mod">
          <ac:chgData name="Fabrice PIPART" userId="f595b7cb-47b8-4a43-85dc-aa1274715422" providerId="ADAL" clId="{EFEEEEF9-8CEB-744D-B81C-6B914683AABB}" dt="2022-09-21T09:07:43.403" v="9383" actId="1036"/>
          <ac:grpSpMkLst>
            <pc:docMk/>
            <pc:sldMk cId="549337241" sldId="1814"/>
            <ac:grpSpMk id="26" creationId="{D6B7FA7E-486C-4B80-8ADA-4F244AD5A947}"/>
          </ac:grpSpMkLst>
        </pc:grpChg>
        <pc:grpChg chg="mod">
          <ac:chgData name="Fabrice PIPART" userId="f595b7cb-47b8-4a43-85dc-aa1274715422" providerId="ADAL" clId="{EFEEEEF9-8CEB-744D-B81C-6B914683AABB}" dt="2022-09-21T09:07:43.403" v="9383" actId="1036"/>
          <ac:grpSpMkLst>
            <pc:docMk/>
            <pc:sldMk cId="549337241" sldId="1814"/>
            <ac:grpSpMk id="29" creationId="{6CB0958C-4015-4D08-8C9C-0B9F3A946771}"/>
          </ac:grpSpMkLst>
        </pc:grpChg>
        <pc:grpChg chg="del mod">
          <ac:chgData name="Fabrice PIPART" userId="f595b7cb-47b8-4a43-85dc-aa1274715422" providerId="ADAL" clId="{EFEEEEF9-8CEB-744D-B81C-6B914683AABB}" dt="2022-09-21T09:07:56.711" v="9384" actId="478"/>
          <ac:grpSpMkLst>
            <pc:docMk/>
            <pc:sldMk cId="549337241" sldId="1814"/>
            <ac:grpSpMk id="32" creationId="{761730BE-23CF-4079-8872-4AE9AE832C41}"/>
          </ac:grpSpMkLst>
        </pc:grpChg>
        <pc:grpChg chg="del">
          <ac:chgData name="Fabrice PIPART" userId="f595b7cb-47b8-4a43-85dc-aa1274715422" providerId="ADAL" clId="{EFEEEEF9-8CEB-744D-B81C-6B914683AABB}" dt="2022-09-21T09:22:59.498" v="9586" actId="478"/>
          <ac:grpSpMkLst>
            <pc:docMk/>
            <pc:sldMk cId="549337241" sldId="1814"/>
            <ac:grpSpMk id="62" creationId="{AA71993F-7E78-4EB6-AD66-D8B4B6834235}"/>
          </ac:grpSpMkLst>
        </pc:grpChg>
        <pc:picChg chg="add mod">
          <ac:chgData name="Fabrice PIPART" userId="f595b7cb-47b8-4a43-85dc-aa1274715422" providerId="ADAL" clId="{EFEEEEF9-8CEB-744D-B81C-6B914683AABB}" dt="2022-09-21T09:08:21.010" v="9390" actId="1076"/>
          <ac:picMkLst>
            <pc:docMk/>
            <pc:sldMk cId="549337241" sldId="1814"/>
            <ac:picMk id="11" creationId="{D61CAD3D-609E-5CA1-8EC5-37E4D9CE6202}"/>
          </ac:picMkLst>
        </pc:picChg>
        <pc:picChg chg="mod">
          <ac:chgData name="Fabrice PIPART" userId="f595b7cb-47b8-4a43-85dc-aa1274715422" providerId="ADAL" clId="{EFEEEEF9-8CEB-744D-B81C-6B914683AABB}" dt="2022-09-21T09:23:00.005" v="9587"/>
          <ac:picMkLst>
            <pc:docMk/>
            <pc:sldMk cId="549337241" sldId="1814"/>
            <ac:picMk id="18" creationId="{603D5146-D0BA-32AD-D1C5-6218F8DF2F51}"/>
          </ac:picMkLst>
        </pc:picChg>
        <pc:picChg chg="del mod">
          <ac:chgData name="Fabrice PIPART" userId="f595b7cb-47b8-4a43-85dc-aa1274715422" providerId="ADAL" clId="{EFEEEEF9-8CEB-744D-B81C-6B914683AABB}" dt="2022-09-21T09:07:56.711" v="9384" actId="478"/>
          <ac:picMkLst>
            <pc:docMk/>
            <pc:sldMk cId="549337241" sldId="1814"/>
            <ac:picMk id="33" creationId="{A4C38AB7-225C-48F9-ACA4-4909716A053C}"/>
          </ac:picMkLst>
        </pc:picChg>
        <pc:picChg chg="mod">
          <ac:chgData name="Fabrice PIPART" userId="f595b7cb-47b8-4a43-85dc-aa1274715422" providerId="ADAL" clId="{EFEEEEF9-8CEB-744D-B81C-6B914683AABB}" dt="2022-09-21T09:08:21.010" v="9390" actId="1076"/>
          <ac:picMkLst>
            <pc:docMk/>
            <pc:sldMk cId="549337241" sldId="1814"/>
            <ac:picMk id="34" creationId="{49DF5779-85EF-406B-B355-04477C15573C}"/>
          </ac:picMkLst>
        </pc:picChg>
        <pc:picChg chg="mod">
          <ac:chgData name="Fabrice PIPART" userId="f595b7cb-47b8-4a43-85dc-aa1274715422" providerId="ADAL" clId="{EFEEEEF9-8CEB-744D-B81C-6B914683AABB}" dt="2022-09-21T09:25:04.233" v="9661" actId="1076"/>
          <ac:picMkLst>
            <pc:docMk/>
            <pc:sldMk cId="549337241" sldId="1814"/>
            <ac:picMk id="43" creationId="{99994203-FB6C-4D97-A4D3-BF0520BE8B44}"/>
          </ac:picMkLst>
        </pc:picChg>
        <pc:picChg chg="mod">
          <ac:chgData name="Fabrice PIPART" userId="f595b7cb-47b8-4a43-85dc-aa1274715422" providerId="ADAL" clId="{EFEEEEF9-8CEB-744D-B81C-6B914683AABB}" dt="2022-09-21T09:25:04.233" v="9661" actId="1076"/>
          <ac:picMkLst>
            <pc:docMk/>
            <pc:sldMk cId="549337241" sldId="1814"/>
            <ac:picMk id="44" creationId="{AB9EDA70-5B23-43B1-AEA6-0196AAC9E746}"/>
          </ac:picMkLst>
        </pc:picChg>
        <pc:picChg chg="mod">
          <ac:chgData name="Fabrice PIPART" userId="f595b7cb-47b8-4a43-85dc-aa1274715422" providerId="ADAL" clId="{EFEEEEF9-8CEB-744D-B81C-6B914683AABB}" dt="2022-09-21T09:25:04.233" v="9661" actId="1076"/>
          <ac:picMkLst>
            <pc:docMk/>
            <pc:sldMk cId="549337241" sldId="1814"/>
            <ac:picMk id="58" creationId="{2292FA11-E1A6-421E-B9BE-DEB21794EAC1}"/>
          </ac:picMkLst>
        </pc:picChg>
      </pc:sldChg>
      <pc:sldChg chg="delSp mod ord modShow">
        <pc:chgData name="Fabrice PIPART" userId="f595b7cb-47b8-4a43-85dc-aa1274715422" providerId="ADAL" clId="{EFEEEEF9-8CEB-744D-B81C-6B914683AABB}" dt="2022-09-21T11:43:27.923" v="10281" actId="20578"/>
        <pc:sldMkLst>
          <pc:docMk/>
          <pc:sldMk cId="3544148601" sldId="1815"/>
        </pc:sldMkLst>
        <pc:spChg chg="del">
          <ac:chgData name="Fabrice PIPART" userId="f595b7cb-47b8-4a43-85dc-aa1274715422" providerId="ADAL" clId="{EFEEEEF9-8CEB-744D-B81C-6B914683AABB}" dt="2022-09-21T08:48:00.378" v="9131" actId="478"/>
          <ac:spMkLst>
            <pc:docMk/>
            <pc:sldMk cId="3544148601" sldId="1815"/>
            <ac:spMk id="3" creationId="{0160B194-ED60-1D39-9691-7DE941C5AA9D}"/>
          </ac:spMkLst>
        </pc:spChg>
        <pc:spChg chg="del">
          <ac:chgData name="Fabrice PIPART" userId="f595b7cb-47b8-4a43-85dc-aa1274715422" providerId="ADAL" clId="{EFEEEEF9-8CEB-744D-B81C-6B914683AABB}" dt="2022-09-21T08:48:00.378" v="9131" actId="478"/>
          <ac:spMkLst>
            <pc:docMk/>
            <pc:sldMk cId="3544148601" sldId="1815"/>
            <ac:spMk id="4" creationId="{824B75A3-22ED-C7D4-0043-1EE62A59E175}"/>
          </ac:spMkLst>
        </pc:spChg>
      </pc:sldChg>
      <pc:sldChg chg="delSp modSp mod ord modShow">
        <pc:chgData name="Fabrice PIPART" userId="f595b7cb-47b8-4a43-85dc-aa1274715422" providerId="ADAL" clId="{EFEEEEF9-8CEB-744D-B81C-6B914683AABB}" dt="2022-09-21T11:43:27.923" v="10281" actId="20578"/>
        <pc:sldMkLst>
          <pc:docMk/>
          <pc:sldMk cId="1719331217" sldId="1817"/>
        </pc:sldMkLst>
        <pc:spChg chg="del">
          <ac:chgData name="Fabrice PIPART" userId="f595b7cb-47b8-4a43-85dc-aa1274715422" providerId="ADAL" clId="{EFEEEEF9-8CEB-744D-B81C-6B914683AABB}" dt="2022-09-21T08:48:05.297" v="9132" actId="478"/>
          <ac:spMkLst>
            <pc:docMk/>
            <pc:sldMk cId="1719331217" sldId="1817"/>
            <ac:spMk id="3" creationId="{0160B194-ED60-1D39-9691-7DE941C5AA9D}"/>
          </ac:spMkLst>
        </pc:spChg>
        <pc:spChg chg="del">
          <ac:chgData name="Fabrice PIPART" userId="f595b7cb-47b8-4a43-85dc-aa1274715422" providerId="ADAL" clId="{EFEEEEF9-8CEB-744D-B81C-6B914683AABB}" dt="2022-09-21T08:48:05.297" v="9132" actId="478"/>
          <ac:spMkLst>
            <pc:docMk/>
            <pc:sldMk cId="1719331217" sldId="1817"/>
            <ac:spMk id="4" creationId="{824B75A3-22ED-C7D4-0043-1EE62A59E175}"/>
          </ac:spMkLst>
        </pc:spChg>
        <pc:spChg chg="mod">
          <ac:chgData name="Fabrice PIPART" userId="f595b7cb-47b8-4a43-85dc-aa1274715422" providerId="ADAL" clId="{EFEEEEF9-8CEB-744D-B81C-6B914683AABB}" dt="2022-09-21T11:25:06.244" v="9965" actId="1076"/>
          <ac:spMkLst>
            <pc:docMk/>
            <pc:sldMk cId="1719331217" sldId="1817"/>
            <ac:spMk id="97" creationId="{5AC8E0FF-3C7A-4A4F-9440-00417375D3AF}"/>
          </ac:spMkLst>
        </pc:spChg>
      </pc:sldChg>
      <pc:sldChg chg="addSp delSp modSp mod modAnim">
        <pc:chgData name="Fabrice PIPART" userId="f595b7cb-47b8-4a43-85dc-aa1274715422" providerId="ADAL" clId="{EFEEEEF9-8CEB-744D-B81C-6B914683AABB}" dt="2022-09-22T11:46:21.586" v="12676"/>
        <pc:sldMkLst>
          <pc:docMk/>
          <pc:sldMk cId="275933484" sldId="1818"/>
        </pc:sldMkLst>
        <pc:spChg chg="add mod">
          <ac:chgData name="Fabrice PIPART" userId="f595b7cb-47b8-4a43-85dc-aa1274715422" providerId="ADAL" clId="{EFEEEEF9-8CEB-744D-B81C-6B914683AABB}" dt="2022-09-22T09:14:07.416" v="11645" actId="14100"/>
          <ac:spMkLst>
            <pc:docMk/>
            <pc:sldMk cId="275933484" sldId="1818"/>
            <ac:spMk id="2" creationId="{0C42B697-0F6E-45C3-3BBD-B9768CE3FC73}"/>
          </ac:spMkLst>
        </pc:spChg>
        <pc:spChg chg="add del mod">
          <ac:chgData name="Fabrice PIPART" userId="f595b7cb-47b8-4a43-85dc-aa1274715422" providerId="ADAL" clId="{EFEEEEF9-8CEB-744D-B81C-6B914683AABB}" dt="2022-09-21T11:37:30.254" v="10133" actId="478"/>
          <ac:spMkLst>
            <pc:docMk/>
            <pc:sldMk cId="275933484" sldId="1818"/>
            <ac:spMk id="2" creationId="{EFD321C3-163B-D370-AFA2-D9B22EE797B3}"/>
          </ac:spMkLst>
        </pc:spChg>
        <pc:spChg chg="del">
          <ac:chgData name="Fabrice PIPART" userId="f595b7cb-47b8-4a43-85dc-aa1274715422" providerId="ADAL" clId="{EFEEEEF9-8CEB-744D-B81C-6B914683AABB}" dt="2022-09-20T13:06:49.107" v="7182" actId="478"/>
          <ac:spMkLst>
            <pc:docMk/>
            <pc:sldMk cId="275933484" sldId="1818"/>
            <ac:spMk id="3" creationId="{0160B194-ED60-1D39-9691-7DE941C5AA9D}"/>
          </ac:spMkLst>
        </pc:spChg>
        <pc:spChg chg="add mod">
          <ac:chgData name="Fabrice PIPART" userId="f595b7cb-47b8-4a43-85dc-aa1274715422" providerId="ADAL" clId="{EFEEEEF9-8CEB-744D-B81C-6B914683AABB}" dt="2022-09-21T11:40:34.114" v="10204" actId="20577"/>
          <ac:spMkLst>
            <pc:docMk/>
            <pc:sldMk cId="275933484" sldId="1818"/>
            <ac:spMk id="3" creationId="{1DC65419-E65C-412E-9CD2-2219DC9D4B68}"/>
          </ac:spMkLst>
        </pc:spChg>
        <pc:spChg chg="add mod">
          <ac:chgData name="Fabrice PIPART" userId="f595b7cb-47b8-4a43-85dc-aa1274715422" providerId="ADAL" clId="{EFEEEEF9-8CEB-744D-B81C-6B914683AABB}" dt="2022-09-21T09:16:39.647" v="9495" actId="1076"/>
          <ac:spMkLst>
            <pc:docMk/>
            <pc:sldMk cId="275933484" sldId="1818"/>
            <ac:spMk id="4" creationId="{7A6ABDF2-EDB6-7867-835C-05631674608C}"/>
          </ac:spMkLst>
        </pc:spChg>
        <pc:spChg chg="del">
          <ac:chgData name="Fabrice PIPART" userId="f595b7cb-47b8-4a43-85dc-aa1274715422" providerId="ADAL" clId="{EFEEEEF9-8CEB-744D-B81C-6B914683AABB}" dt="2022-09-20T13:06:49.107" v="7182" actId="478"/>
          <ac:spMkLst>
            <pc:docMk/>
            <pc:sldMk cId="275933484" sldId="1818"/>
            <ac:spMk id="4" creationId="{824B75A3-22ED-C7D4-0043-1EE62A59E175}"/>
          </ac:spMkLst>
        </pc:spChg>
        <pc:spChg chg="mod topLvl">
          <ac:chgData name="Fabrice PIPART" userId="f595b7cb-47b8-4a43-85dc-aa1274715422" providerId="ADAL" clId="{EFEEEEF9-8CEB-744D-B81C-6B914683AABB}" dt="2022-09-21T11:37:49.157" v="10137" actId="165"/>
          <ac:spMkLst>
            <pc:docMk/>
            <pc:sldMk cId="275933484" sldId="1818"/>
            <ac:spMk id="13" creationId="{9357E612-A90D-BCF3-F516-A444CE097BA2}"/>
          </ac:spMkLst>
        </pc:spChg>
        <pc:spChg chg="mod">
          <ac:chgData name="Fabrice PIPART" userId="f595b7cb-47b8-4a43-85dc-aa1274715422" providerId="ADAL" clId="{EFEEEEF9-8CEB-744D-B81C-6B914683AABB}" dt="2022-09-21T09:16:00.912" v="9469" actId="1076"/>
          <ac:spMkLst>
            <pc:docMk/>
            <pc:sldMk cId="275933484" sldId="1818"/>
            <ac:spMk id="14" creationId="{4BB579D0-AC70-4BCB-95A1-C35E8D71120B}"/>
          </ac:spMkLst>
        </pc:spChg>
        <pc:spChg chg="mod topLvl">
          <ac:chgData name="Fabrice PIPART" userId="f595b7cb-47b8-4a43-85dc-aa1274715422" providerId="ADAL" clId="{EFEEEEF9-8CEB-744D-B81C-6B914683AABB}" dt="2022-09-21T11:37:50.274" v="10138" actId="165"/>
          <ac:spMkLst>
            <pc:docMk/>
            <pc:sldMk cId="275933484" sldId="1818"/>
            <ac:spMk id="20" creationId="{73858E64-3330-8840-BDD8-0A069CB67649}"/>
          </ac:spMkLst>
        </pc:spChg>
        <pc:spChg chg="mod">
          <ac:chgData name="Fabrice PIPART" userId="f595b7cb-47b8-4a43-85dc-aa1274715422" providerId="ADAL" clId="{EFEEEEF9-8CEB-744D-B81C-6B914683AABB}" dt="2022-09-20T13:46:48.977" v="7477" actId="1076"/>
          <ac:spMkLst>
            <pc:docMk/>
            <pc:sldMk cId="275933484" sldId="1818"/>
            <ac:spMk id="21" creationId="{7F4A9363-4AA5-4F2C-B772-62EFA79D584C}"/>
          </ac:spMkLst>
        </pc:spChg>
        <pc:spChg chg="mod topLvl">
          <ac:chgData name="Fabrice PIPART" userId="f595b7cb-47b8-4a43-85dc-aa1274715422" providerId="ADAL" clId="{EFEEEEF9-8CEB-744D-B81C-6B914683AABB}" dt="2022-09-21T11:37:50.274" v="10138" actId="165"/>
          <ac:spMkLst>
            <pc:docMk/>
            <pc:sldMk cId="275933484" sldId="1818"/>
            <ac:spMk id="22" creationId="{85DE3814-405F-5C04-1257-8F1C8F041BB7}"/>
          </ac:spMkLst>
        </pc:spChg>
        <pc:spChg chg="mod topLvl">
          <ac:chgData name="Fabrice PIPART" userId="f595b7cb-47b8-4a43-85dc-aa1274715422" providerId="ADAL" clId="{EFEEEEF9-8CEB-744D-B81C-6B914683AABB}" dt="2022-09-21T11:37:50.274" v="10138" actId="165"/>
          <ac:spMkLst>
            <pc:docMk/>
            <pc:sldMk cId="275933484" sldId="1818"/>
            <ac:spMk id="24" creationId="{FAD69A71-717B-26E2-6CDD-9DEDB7B61223}"/>
          </ac:spMkLst>
        </pc:spChg>
        <pc:spChg chg="mod topLvl">
          <ac:chgData name="Fabrice PIPART" userId="f595b7cb-47b8-4a43-85dc-aa1274715422" providerId="ADAL" clId="{EFEEEEF9-8CEB-744D-B81C-6B914683AABB}" dt="2022-09-21T11:37:50.274" v="10138" actId="165"/>
          <ac:spMkLst>
            <pc:docMk/>
            <pc:sldMk cId="275933484" sldId="1818"/>
            <ac:spMk id="25" creationId="{3D732B0D-3523-DB14-CA6A-05720D2D47F6}"/>
          </ac:spMkLst>
        </pc:spChg>
        <pc:spChg chg="del mod">
          <ac:chgData name="Fabrice PIPART" userId="f595b7cb-47b8-4a43-85dc-aa1274715422" providerId="ADAL" clId="{EFEEEEF9-8CEB-744D-B81C-6B914683AABB}" dt="2022-09-20T13:47:24.097" v="7486" actId="478"/>
          <ac:spMkLst>
            <pc:docMk/>
            <pc:sldMk cId="275933484" sldId="1818"/>
            <ac:spMk id="25" creationId="{95FFA4F9-270E-4DAD-AD03-5416512F5230}"/>
          </ac:spMkLst>
        </pc:spChg>
        <pc:spChg chg="mod topLvl">
          <ac:chgData name="Fabrice PIPART" userId="f595b7cb-47b8-4a43-85dc-aa1274715422" providerId="ADAL" clId="{EFEEEEF9-8CEB-744D-B81C-6B914683AABB}" dt="2022-09-21T11:37:50.274" v="10138" actId="165"/>
          <ac:spMkLst>
            <pc:docMk/>
            <pc:sldMk cId="275933484" sldId="1818"/>
            <ac:spMk id="26" creationId="{B90092B4-BBE0-A901-6273-CFA206B661A6}"/>
          </ac:spMkLst>
        </pc:spChg>
        <pc:spChg chg="del mod topLvl">
          <ac:chgData name="Fabrice PIPART" userId="f595b7cb-47b8-4a43-85dc-aa1274715422" providerId="ADAL" clId="{EFEEEEF9-8CEB-744D-B81C-6B914683AABB}" dt="2022-09-21T11:38:08.200" v="10141" actId="478"/>
          <ac:spMkLst>
            <pc:docMk/>
            <pc:sldMk cId="275933484" sldId="1818"/>
            <ac:spMk id="27" creationId="{19D2CB7A-EFA6-C5A0-5A3A-775A8A5B8FDE}"/>
          </ac:spMkLst>
        </pc:spChg>
        <pc:spChg chg="mod topLvl">
          <ac:chgData name="Fabrice PIPART" userId="f595b7cb-47b8-4a43-85dc-aa1274715422" providerId="ADAL" clId="{EFEEEEF9-8CEB-744D-B81C-6B914683AABB}" dt="2022-09-21T11:38:05.498" v="10140" actId="1076"/>
          <ac:spMkLst>
            <pc:docMk/>
            <pc:sldMk cId="275933484" sldId="1818"/>
            <ac:spMk id="28" creationId="{13011160-467D-FE2C-50C0-8A2743EBC597}"/>
          </ac:spMkLst>
        </pc:spChg>
        <pc:spChg chg="del mod topLvl">
          <ac:chgData name="Fabrice PIPART" userId="f595b7cb-47b8-4a43-85dc-aa1274715422" providerId="ADAL" clId="{EFEEEEF9-8CEB-744D-B81C-6B914683AABB}" dt="2022-09-21T11:38:50.656" v="10152" actId="478"/>
          <ac:spMkLst>
            <pc:docMk/>
            <pc:sldMk cId="275933484" sldId="1818"/>
            <ac:spMk id="29" creationId="{5A0451A9-81B9-BD90-3F8B-70FC39F28E68}"/>
          </ac:spMkLst>
        </pc:spChg>
        <pc:spChg chg="mod topLvl">
          <ac:chgData name="Fabrice PIPART" userId="f595b7cb-47b8-4a43-85dc-aa1274715422" providerId="ADAL" clId="{EFEEEEF9-8CEB-744D-B81C-6B914683AABB}" dt="2022-09-21T11:37:50.274" v="10138" actId="165"/>
          <ac:spMkLst>
            <pc:docMk/>
            <pc:sldMk cId="275933484" sldId="1818"/>
            <ac:spMk id="31" creationId="{7E3D8478-3829-2A7D-D0BF-3127715FE450}"/>
          </ac:spMkLst>
        </pc:spChg>
        <pc:spChg chg="mod topLvl">
          <ac:chgData name="Fabrice PIPART" userId="f595b7cb-47b8-4a43-85dc-aa1274715422" providerId="ADAL" clId="{EFEEEEF9-8CEB-744D-B81C-6B914683AABB}" dt="2022-09-21T11:37:50.274" v="10138" actId="165"/>
          <ac:spMkLst>
            <pc:docMk/>
            <pc:sldMk cId="275933484" sldId="1818"/>
            <ac:spMk id="32" creationId="{30D708E7-32DE-A1F4-9ED5-961E3232C384}"/>
          </ac:spMkLst>
        </pc:spChg>
        <pc:spChg chg="mod topLvl">
          <ac:chgData name="Fabrice PIPART" userId="f595b7cb-47b8-4a43-85dc-aa1274715422" providerId="ADAL" clId="{EFEEEEF9-8CEB-744D-B81C-6B914683AABB}" dt="2022-09-21T11:37:50.274" v="10138" actId="165"/>
          <ac:spMkLst>
            <pc:docMk/>
            <pc:sldMk cId="275933484" sldId="1818"/>
            <ac:spMk id="33" creationId="{F4C1B963-8AB6-5B2B-0368-AE80FD967518}"/>
          </ac:spMkLst>
        </pc:spChg>
        <pc:spChg chg="mod topLvl">
          <ac:chgData name="Fabrice PIPART" userId="f595b7cb-47b8-4a43-85dc-aa1274715422" providerId="ADAL" clId="{EFEEEEF9-8CEB-744D-B81C-6B914683AABB}" dt="2022-09-21T11:37:50.274" v="10138" actId="165"/>
          <ac:spMkLst>
            <pc:docMk/>
            <pc:sldMk cId="275933484" sldId="1818"/>
            <ac:spMk id="34" creationId="{82CBD8DD-FCDF-A050-9D23-5A819048E032}"/>
          </ac:spMkLst>
        </pc:spChg>
        <pc:spChg chg="mod topLvl">
          <ac:chgData name="Fabrice PIPART" userId="f595b7cb-47b8-4a43-85dc-aa1274715422" providerId="ADAL" clId="{EFEEEEF9-8CEB-744D-B81C-6B914683AABB}" dt="2022-09-21T11:37:50.274" v="10138" actId="165"/>
          <ac:spMkLst>
            <pc:docMk/>
            <pc:sldMk cId="275933484" sldId="1818"/>
            <ac:spMk id="35" creationId="{8A9F9B5E-6725-213F-D277-35AC72A6C79C}"/>
          </ac:spMkLst>
        </pc:spChg>
        <pc:spChg chg="mod">
          <ac:chgData name="Fabrice PIPART" userId="f595b7cb-47b8-4a43-85dc-aa1274715422" providerId="ADAL" clId="{EFEEEEF9-8CEB-744D-B81C-6B914683AABB}" dt="2022-09-20T13:46:48.977" v="7477" actId="1076"/>
          <ac:spMkLst>
            <pc:docMk/>
            <pc:sldMk cId="275933484" sldId="1818"/>
            <ac:spMk id="38" creationId="{C4C7C577-F512-48D6-96AF-19CF5BB681DF}"/>
          </ac:spMkLst>
        </pc:spChg>
        <pc:spChg chg="mod">
          <ac:chgData name="Fabrice PIPART" userId="f595b7cb-47b8-4a43-85dc-aa1274715422" providerId="ADAL" clId="{EFEEEEF9-8CEB-744D-B81C-6B914683AABB}" dt="2022-09-20T13:46:48.977" v="7477" actId="1076"/>
          <ac:spMkLst>
            <pc:docMk/>
            <pc:sldMk cId="275933484" sldId="1818"/>
            <ac:spMk id="40" creationId="{7B3D9FD1-5EA0-47F8-9642-D26644D16E96}"/>
          </ac:spMkLst>
        </pc:spChg>
        <pc:spChg chg="mod">
          <ac:chgData name="Fabrice PIPART" userId="f595b7cb-47b8-4a43-85dc-aa1274715422" providerId="ADAL" clId="{EFEEEEF9-8CEB-744D-B81C-6B914683AABB}" dt="2022-09-20T13:46:48.977" v="7477" actId="1076"/>
          <ac:spMkLst>
            <pc:docMk/>
            <pc:sldMk cId="275933484" sldId="1818"/>
            <ac:spMk id="42" creationId="{4453CF2B-4181-4F8D-9406-7ED6AB4D362F}"/>
          </ac:spMkLst>
        </pc:spChg>
        <pc:spChg chg="mod">
          <ac:chgData name="Fabrice PIPART" userId="f595b7cb-47b8-4a43-85dc-aa1274715422" providerId="ADAL" clId="{EFEEEEF9-8CEB-744D-B81C-6B914683AABB}" dt="2022-09-20T13:46:48.977" v="7477" actId="1076"/>
          <ac:spMkLst>
            <pc:docMk/>
            <pc:sldMk cId="275933484" sldId="1818"/>
            <ac:spMk id="43" creationId="{597AC9CF-589E-4C5B-A3F5-754AA279E485}"/>
          </ac:spMkLst>
        </pc:spChg>
        <pc:spChg chg="add mod">
          <ac:chgData name="Fabrice PIPART" userId="f595b7cb-47b8-4a43-85dc-aa1274715422" providerId="ADAL" clId="{EFEEEEF9-8CEB-744D-B81C-6B914683AABB}" dt="2022-09-21T11:38:33.021" v="10145" actId="1076"/>
          <ac:spMkLst>
            <pc:docMk/>
            <pc:sldMk cId="275933484" sldId="1818"/>
            <ac:spMk id="47" creationId="{ABF960F7-88BC-F2F8-F4F0-BCCCD7FE0A91}"/>
          </ac:spMkLst>
        </pc:spChg>
        <pc:spChg chg="add mod">
          <ac:chgData name="Fabrice PIPART" userId="f595b7cb-47b8-4a43-85dc-aa1274715422" providerId="ADAL" clId="{EFEEEEF9-8CEB-744D-B81C-6B914683AABB}" dt="2022-09-21T11:38:58.946" v="10154" actId="14100"/>
          <ac:spMkLst>
            <pc:docMk/>
            <pc:sldMk cId="275933484" sldId="1818"/>
            <ac:spMk id="51" creationId="{92AF0840-85D5-512D-E7AA-EA1516117D65}"/>
          </ac:spMkLst>
        </pc:spChg>
        <pc:spChg chg="mod">
          <ac:chgData name="Fabrice PIPART" userId="f595b7cb-47b8-4a43-85dc-aa1274715422" providerId="ADAL" clId="{EFEEEEF9-8CEB-744D-B81C-6B914683AABB}" dt="2022-09-20T13:46:48.977" v="7477" actId="1076"/>
          <ac:spMkLst>
            <pc:docMk/>
            <pc:sldMk cId="275933484" sldId="1818"/>
            <ac:spMk id="69" creationId="{90CDA53E-255F-470F-9180-0FDAD5A902B1}"/>
          </ac:spMkLst>
        </pc:spChg>
        <pc:spChg chg="mod">
          <ac:chgData name="Fabrice PIPART" userId="f595b7cb-47b8-4a43-85dc-aa1274715422" providerId="ADAL" clId="{EFEEEEF9-8CEB-744D-B81C-6B914683AABB}" dt="2022-09-20T13:46:48.977" v="7477" actId="1076"/>
          <ac:spMkLst>
            <pc:docMk/>
            <pc:sldMk cId="275933484" sldId="1818"/>
            <ac:spMk id="70" creationId="{A23F2E8C-9E64-4E0B-A13E-E2DAFEFDB960}"/>
          </ac:spMkLst>
        </pc:spChg>
        <pc:spChg chg="mod">
          <ac:chgData name="Fabrice PIPART" userId="f595b7cb-47b8-4a43-85dc-aa1274715422" providerId="ADAL" clId="{EFEEEEF9-8CEB-744D-B81C-6B914683AABB}" dt="2022-09-20T13:46:48.977" v="7477" actId="1076"/>
          <ac:spMkLst>
            <pc:docMk/>
            <pc:sldMk cId="275933484" sldId="1818"/>
            <ac:spMk id="71" creationId="{BD5AC05A-0662-4BA5-8CFB-F8757C61B056}"/>
          </ac:spMkLst>
        </pc:spChg>
        <pc:spChg chg="mod">
          <ac:chgData name="Fabrice PIPART" userId="f595b7cb-47b8-4a43-85dc-aa1274715422" providerId="ADAL" clId="{EFEEEEF9-8CEB-744D-B81C-6B914683AABB}" dt="2022-09-20T13:46:48.977" v="7477" actId="1076"/>
          <ac:spMkLst>
            <pc:docMk/>
            <pc:sldMk cId="275933484" sldId="1818"/>
            <ac:spMk id="72" creationId="{27E0CEDA-DBF3-4BFB-A2F3-935B5C566665}"/>
          </ac:spMkLst>
        </pc:spChg>
        <pc:spChg chg="mod">
          <ac:chgData name="Fabrice PIPART" userId="f595b7cb-47b8-4a43-85dc-aa1274715422" providerId="ADAL" clId="{EFEEEEF9-8CEB-744D-B81C-6B914683AABB}" dt="2022-09-20T13:46:48.977" v="7477" actId="1076"/>
          <ac:spMkLst>
            <pc:docMk/>
            <pc:sldMk cId="275933484" sldId="1818"/>
            <ac:spMk id="73" creationId="{4D94BAFF-3743-4CD7-802B-14E925F24181}"/>
          </ac:spMkLst>
        </pc:spChg>
        <pc:spChg chg="mod">
          <ac:chgData name="Fabrice PIPART" userId="f595b7cb-47b8-4a43-85dc-aa1274715422" providerId="ADAL" clId="{EFEEEEF9-8CEB-744D-B81C-6B914683AABB}" dt="2022-09-20T13:46:48.977" v="7477" actId="1076"/>
          <ac:spMkLst>
            <pc:docMk/>
            <pc:sldMk cId="275933484" sldId="1818"/>
            <ac:spMk id="74" creationId="{E6790E7D-07BB-44C2-A6C1-F01C87C4A62F}"/>
          </ac:spMkLst>
        </pc:spChg>
        <pc:spChg chg="mod">
          <ac:chgData name="Fabrice PIPART" userId="f595b7cb-47b8-4a43-85dc-aa1274715422" providerId="ADAL" clId="{EFEEEEF9-8CEB-744D-B81C-6B914683AABB}" dt="2022-09-20T13:46:48.977" v="7477" actId="1076"/>
          <ac:spMkLst>
            <pc:docMk/>
            <pc:sldMk cId="275933484" sldId="1818"/>
            <ac:spMk id="75" creationId="{726CC6EF-5A6F-486F-B9C1-6EA0F19528DD}"/>
          </ac:spMkLst>
        </pc:spChg>
        <pc:spChg chg="mod">
          <ac:chgData name="Fabrice PIPART" userId="f595b7cb-47b8-4a43-85dc-aa1274715422" providerId="ADAL" clId="{EFEEEEF9-8CEB-744D-B81C-6B914683AABB}" dt="2022-09-20T13:46:48.977" v="7477" actId="1076"/>
          <ac:spMkLst>
            <pc:docMk/>
            <pc:sldMk cId="275933484" sldId="1818"/>
            <ac:spMk id="76" creationId="{B0F84196-C3EF-4F91-A354-44F585D08975}"/>
          </ac:spMkLst>
        </pc:spChg>
        <pc:spChg chg="del">
          <ac:chgData name="Fabrice PIPART" userId="f595b7cb-47b8-4a43-85dc-aa1274715422" providerId="ADAL" clId="{EFEEEEF9-8CEB-744D-B81C-6B914683AABB}" dt="2022-09-22T09:13:53.465" v="11642" actId="478"/>
          <ac:spMkLst>
            <pc:docMk/>
            <pc:sldMk cId="275933484" sldId="1818"/>
            <ac:spMk id="79" creationId="{EA310180-6183-49E6-AEFE-48A2B303B43C}"/>
          </ac:spMkLst>
        </pc:spChg>
        <pc:spChg chg="del mod">
          <ac:chgData name="Fabrice PIPART" userId="f595b7cb-47b8-4a43-85dc-aa1274715422" providerId="ADAL" clId="{EFEEEEF9-8CEB-744D-B81C-6B914683AABB}" dt="2022-09-21T11:37:30.254" v="10133" actId="478"/>
          <ac:spMkLst>
            <pc:docMk/>
            <pc:sldMk cId="275933484" sldId="1818"/>
            <ac:spMk id="82" creationId="{08D3B4BE-60FA-4CA9-B879-2F5B4CEFE15D}"/>
          </ac:spMkLst>
        </pc:spChg>
        <pc:spChg chg="del mod">
          <ac:chgData name="Fabrice PIPART" userId="f595b7cb-47b8-4a43-85dc-aa1274715422" providerId="ADAL" clId="{EFEEEEF9-8CEB-744D-B81C-6B914683AABB}" dt="2022-09-21T11:37:32.134" v="10134" actId="478"/>
          <ac:spMkLst>
            <pc:docMk/>
            <pc:sldMk cId="275933484" sldId="1818"/>
            <ac:spMk id="84" creationId="{27A05B31-2A8B-43C7-A006-44295BE292B5}"/>
          </ac:spMkLst>
        </pc:spChg>
        <pc:grpChg chg="add del mod">
          <ac:chgData name="Fabrice PIPART" userId="f595b7cb-47b8-4a43-85dc-aa1274715422" providerId="ADAL" clId="{EFEEEEF9-8CEB-744D-B81C-6B914683AABB}" dt="2022-09-21T09:26:07.867" v="9662" actId="478"/>
          <ac:grpSpMkLst>
            <pc:docMk/>
            <pc:sldMk cId="275933484" sldId="1818"/>
            <ac:grpSpMk id="7" creationId="{86B25BFF-9981-DD92-770A-5ABD1B17A9E2}"/>
          </ac:grpSpMkLst>
        </pc:grpChg>
        <pc:grpChg chg="add del mod">
          <ac:chgData name="Fabrice PIPART" userId="f595b7cb-47b8-4a43-85dc-aa1274715422" providerId="ADAL" clId="{EFEEEEF9-8CEB-744D-B81C-6B914683AABB}" dt="2022-09-21T11:37:49.157" v="10137" actId="165"/>
          <ac:grpSpMkLst>
            <pc:docMk/>
            <pc:sldMk cId="275933484" sldId="1818"/>
            <ac:grpSpMk id="10" creationId="{40A4BD9C-3ED4-A9B4-F4AA-FABC3A3AD156}"/>
          </ac:grpSpMkLst>
        </pc:grpChg>
        <pc:grpChg chg="del mod topLvl">
          <ac:chgData name="Fabrice PIPART" userId="f595b7cb-47b8-4a43-85dc-aa1274715422" providerId="ADAL" clId="{EFEEEEF9-8CEB-744D-B81C-6B914683AABB}" dt="2022-09-21T11:37:50.274" v="10138" actId="165"/>
          <ac:grpSpMkLst>
            <pc:docMk/>
            <pc:sldMk cId="275933484" sldId="1818"/>
            <ac:grpSpMk id="11" creationId="{3944AD0E-25EE-6AE0-3EE5-A029272E1BA0}"/>
          </ac:grpSpMkLst>
        </pc:grpChg>
        <pc:grpChg chg="del mod topLvl">
          <ac:chgData name="Fabrice PIPART" userId="f595b7cb-47b8-4a43-85dc-aa1274715422" providerId="ADAL" clId="{EFEEEEF9-8CEB-744D-B81C-6B914683AABB}" dt="2022-09-21T11:37:50.274" v="10138" actId="165"/>
          <ac:grpSpMkLst>
            <pc:docMk/>
            <pc:sldMk cId="275933484" sldId="1818"/>
            <ac:grpSpMk id="12" creationId="{7A7D5CC2-AF36-5E91-FC82-B1CEFDCC5C31}"/>
          </ac:grpSpMkLst>
        </pc:grpChg>
        <pc:grpChg chg="mod">
          <ac:chgData name="Fabrice PIPART" userId="f595b7cb-47b8-4a43-85dc-aa1274715422" providerId="ADAL" clId="{EFEEEEF9-8CEB-744D-B81C-6B914683AABB}" dt="2022-09-21T09:16:10.047" v="9482" actId="1076"/>
          <ac:grpSpMkLst>
            <pc:docMk/>
            <pc:sldMk cId="275933484" sldId="1818"/>
            <ac:grpSpMk id="48" creationId="{6F9AE309-909A-49A9-83FB-856BFD68FA03}"/>
          </ac:grpSpMkLst>
        </pc:grpChg>
        <pc:grpChg chg="mod">
          <ac:chgData name="Fabrice PIPART" userId="f595b7cb-47b8-4a43-85dc-aa1274715422" providerId="ADAL" clId="{EFEEEEF9-8CEB-744D-B81C-6B914683AABB}" dt="2022-09-20T13:46:48.977" v="7477" actId="1076"/>
          <ac:grpSpMkLst>
            <pc:docMk/>
            <pc:sldMk cId="275933484" sldId="1818"/>
            <ac:grpSpMk id="66" creationId="{B87C9528-1BA3-4DD6-A12F-E8D68C9F10B5}"/>
          </ac:grpSpMkLst>
        </pc:grpChg>
        <pc:grpChg chg="del mod">
          <ac:chgData name="Fabrice PIPART" userId="f595b7cb-47b8-4a43-85dc-aa1274715422" providerId="ADAL" clId="{EFEEEEF9-8CEB-744D-B81C-6B914683AABB}" dt="2022-09-21T11:37:30.254" v="10133" actId="478"/>
          <ac:grpSpMkLst>
            <pc:docMk/>
            <pc:sldMk cId="275933484" sldId="1818"/>
            <ac:grpSpMk id="91" creationId="{F0DA850C-87A1-4797-9A61-A8A6862DAB29}"/>
          </ac:grpSpMkLst>
        </pc:grpChg>
        <pc:picChg chg="add mod">
          <ac:chgData name="Fabrice PIPART" userId="f595b7cb-47b8-4a43-85dc-aa1274715422" providerId="ADAL" clId="{EFEEEEF9-8CEB-744D-B81C-6B914683AABB}" dt="2022-09-21T11:38:37.003" v="10146" actId="1076"/>
          <ac:picMkLst>
            <pc:docMk/>
            <pc:sldMk cId="275933484" sldId="1818"/>
            <ac:picMk id="6" creationId="{82ED2D39-E631-D992-FA63-BFF590D954B7}"/>
          </ac:picMkLst>
        </pc:picChg>
        <pc:picChg chg="add mod">
          <ac:chgData name="Fabrice PIPART" userId="f595b7cb-47b8-4a43-85dc-aa1274715422" providerId="ADAL" clId="{EFEEEEF9-8CEB-744D-B81C-6B914683AABB}" dt="2022-09-20T13:56:56.754" v="7521" actId="1076"/>
          <ac:picMkLst>
            <pc:docMk/>
            <pc:sldMk cId="275933484" sldId="1818"/>
            <ac:picMk id="9" creationId="{50B90614-A282-557D-7420-9F6225B5F53D}"/>
          </ac:picMkLst>
        </pc:picChg>
        <pc:picChg chg="mod topLvl">
          <ac:chgData name="Fabrice PIPART" userId="f595b7cb-47b8-4a43-85dc-aa1274715422" providerId="ADAL" clId="{EFEEEEF9-8CEB-744D-B81C-6B914683AABB}" dt="2022-09-21T11:37:49.157" v="10137" actId="165"/>
          <ac:picMkLst>
            <pc:docMk/>
            <pc:sldMk cId="275933484" sldId="1818"/>
            <ac:picMk id="15" creationId="{D1E46995-DE73-E1AA-6077-0BD01FDD131D}"/>
          </ac:picMkLst>
        </pc:picChg>
        <pc:picChg chg="mod topLvl">
          <ac:chgData name="Fabrice PIPART" userId="f595b7cb-47b8-4a43-85dc-aa1274715422" providerId="ADAL" clId="{EFEEEEF9-8CEB-744D-B81C-6B914683AABB}" dt="2022-09-21T11:37:49.157" v="10137" actId="165"/>
          <ac:picMkLst>
            <pc:docMk/>
            <pc:sldMk cId="275933484" sldId="1818"/>
            <ac:picMk id="16" creationId="{5ACEEEF5-092E-0301-04AE-AFE6E65CEE6E}"/>
          </ac:picMkLst>
        </pc:picChg>
        <pc:picChg chg="mod topLvl">
          <ac:chgData name="Fabrice PIPART" userId="f595b7cb-47b8-4a43-85dc-aa1274715422" providerId="ADAL" clId="{EFEEEEF9-8CEB-744D-B81C-6B914683AABB}" dt="2022-09-21T11:37:50.274" v="10138" actId="165"/>
          <ac:picMkLst>
            <pc:docMk/>
            <pc:sldMk cId="275933484" sldId="1818"/>
            <ac:picMk id="17" creationId="{2A19D233-0C1A-306D-2506-46D3D7A37E37}"/>
          </ac:picMkLst>
        </pc:picChg>
        <pc:picChg chg="mod topLvl">
          <ac:chgData name="Fabrice PIPART" userId="f595b7cb-47b8-4a43-85dc-aa1274715422" providerId="ADAL" clId="{EFEEEEF9-8CEB-744D-B81C-6B914683AABB}" dt="2022-09-21T11:37:50.274" v="10138" actId="165"/>
          <ac:picMkLst>
            <pc:docMk/>
            <pc:sldMk cId="275933484" sldId="1818"/>
            <ac:picMk id="18" creationId="{8AD5C508-A89F-A8F2-CCFB-6244BBADD6BB}"/>
          </ac:picMkLst>
        </pc:picChg>
        <pc:picChg chg="del">
          <ac:chgData name="Fabrice PIPART" userId="f595b7cb-47b8-4a43-85dc-aa1274715422" providerId="ADAL" clId="{EFEEEEF9-8CEB-744D-B81C-6B914683AABB}" dt="2022-09-20T13:48:02.240" v="7491" actId="478"/>
          <ac:picMkLst>
            <pc:docMk/>
            <pc:sldMk cId="275933484" sldId="1818"/>
            <ac:picMk id="27" creationId="{91E43D66-A1CE-4B19-9F28-6F2FF514A797}"/>
          </ac:picMkLst>
        </pc:picChg>
        <pc:picChg chg="mod">
          <ac:chgData name="Fabrice PIPART" userId="f595b7cb-47b8-4a43-85dc-aa1274715422" providerId="ADAL" clId="{EFEEEEF9-8CEB-744D-B81C-6B914683AABB}" dt="2022-09-20T13:56:56.754" v="7521" actId="1076"/>
          <ac:picMkLst>
            <pc:docMk/>
            <pc:sldMk cId="275933484" sldId="1818"/>
            <ac:picMk id="30" creationId="{2EBF3855-C11A-4776-9E09-9A25882F7A1D}"/>
          </ac:picMkLst>
        </pc:picChg>
        <pc:picChg chg="mod topLvl">
          <ac:chgData name="Fabrice PIPART" userId="f595b7cb-47b8-4a43-85dc-aa1274715422" providerId="ADAL" clId="{EFEEEEF9-8CEB-744D-B81C-6B914683AABB}" dt="2022-09-21T11:37:50.274" v="10138" actId="165"/>
          <ac:picMkLst>
            <pc:docMk/>
            <pc:sldMk cId="275933484" sldId="1818"/>
            <ac:picMk id="36" creationId="{FBBD8608-62E6-1CDC-3EB5-1E98E969A9FE}"/>
          </ac:picMkLst>
        </pc:picChg>
        <pc:picChg chg="mod">
          <ac:chgData name="Fabrice PIPART" userId="f595b7cb-47b8-4a43-85dc-aa1274715422" providerId="ADAL" clId="{EFEEEEF9-8CEB-744D-B81C-6B914683AABB}" dt="2022-09-20T13:46:48.977" v="7477" actId="1076"/>
          <ac:picMkLst>
            <pc:docMk/>
            <pc:sldMk cId="275933484" sldId="1818"/>
            <ac:picMk id="37" creationId="{1BA93057-8E06-4E8E-AF1E-1497259F4D87}"/>
          </ac:picMkLst>
        </pc:picChg>
        <pc:picChg chg="mod">
          <ac:chgData name="Fabrice PIPART" userId="f595b7cb-47b8-4a43-85dc-aa1274715422" providerId="ADAL" clId="{EFEEEEF9-8CEB-744D-B81C-6B914683AABB}" dt="2022-09-20T13:46:48.977" v="7477" actId="1076"/>
          <ac:picMkLst>
            <pc:docMk/>
            <pc:sldMk cId="275933484" sldId="1818"/>
            <ac:picMk id="41" creationId="{9DE63986-D7E9-4A27-9DA9-1BF6ECD30D96}"/>
          </ac:picMkLst>
        </pc:picChg>
        <pc:picChg chg="mod">
          <ac:chgData name="Fabrice PIPART" userId="f595b7cb-47b8-4a43-85dc-aa1274715422" providerId="ADAL" clId="{EFEEEEF9-8CEB-744D-B81C-6B914683AABB}" dt="2022-09-20T13:46:48.977" v="7477" actId="1076"/>
          <ac:picMkLst>
            <pc:docMk/>
            <pc:sldMk cId="275933484" sldId="1818"/>
            <ac:picMk id="44" creationId="{248FABA6-59DC-4935-851A-ED11059F09B4}"/>
          </ac:picMkLst>
        </pc:picChg>
        <pc:picChg chg="mod topLvl">
          <ac:chgData name="Fabrice PIPART" userId="f595b7cb-47b8-4a43-85dc-aa1274715422" providerId="ADAL" clId="{EFEEEEF9-8CEB-744D-B81C-6B914683AABB}" dt="2022-09-21T11:37:50.274" v="10138" actId="165"/>
          <ac:picMkLst>
            <pc:docMk/>
            <pc:sldMk cId="275933484" sldId="1818"/>
            <ac:picMk id="45" creationId="{28F8D0A5-411A-AC80-465B-8B3EAAD38379}"/>
          </ac:picMkLst>
        </pc:picChg>
        <pc:picChg chg="add del mod">
          <ac:chgData name="Fabrice PIPART" userId="f595b7cb-47b8-4a43-85dc-aa1274715422" providerId="ADAL" clId="{EFEEEEF9-8CEB-744D-B81C-6B914683AABB}" dt="2022-09-21T11:39:33.505" v="10165" actId="1076"/>
          <ac:picMkLst>
            <pc:docMk/>
            <pc:sldMk cId="275933484" sldId="1818"/>
            <ac:picMk id="46" creationId="{0D5233CE-479E-6CD8-0CC9-413A67F6E8DD}"/>
          </ac:picMkLst>
        </pc:picChg>
        <pc:picChg chg="mod modCrop">
          <ac:chgData name="Fabrice PIPART" userId="f595b7cb-47b8-4a43-85dc-aa1274715422" providerId="ADAL" clId="{EFEEEEF9-8CEB-744D-B81C-6B914683AABB}" dt="2022-09-21T09:16:50.017" v="9496" actId="732"/>
          <ac:picMkLst>
            <pc:docMk/>
            <pc:sldMk cId="275933484" sldId="1818"/>
            <ac:picMk id="49" creationId="{FB334985-E4DD-4C21-96A8-8E788B6DEB8C}"/>
          </ac:picMkLst>
        </pc:picChg>
        <pc:picChg chg="mod">
          <ac:chgData name="Fabrice PIPART" userId="f595b7cb-47b8-4a43-85dc-aa1274715422" providerId="ADAL" clId="{EFEEEEF9-8CEB-744D-B81C-6B914683AABB}" dt="2022-09-20T13:46:48.977" v="7477" actId="1076"/>
          <ac:picMkLst>
            <pc:docMk/>
            <pc:sldMk cId="275933484" sldId="1818"/>
            <ac:picMk id="57" creationId="{3CC6C377-ED8E-477D-AEEC-11867E03A944}"/>
          </ac:picMkLst>
        </pc:picChg>
        <pc:picChg chg="mod">
          <ac:chgData name="Fabrice PIPART" userId="f595b7cb-47b8-4a43-85dc-aa1274715422" providerId="ADAL" clId="{EFEEEEF9-8CEB-744D-B81C-6B914683AABB}" dt="2022-09-20T13:46:48.977" v="7477" actId="1076"/>
          <ac:picMkLst>
            <pc:docMk/>
            <pc:sldMk cId="275933484" sldId="1818"/>
            <ac:picMk id="61" creationId="{54C71AA6-D309-48F0-925F-6AAD32CB8CAA}"/>
          </ac:picMkLst>
        </pc:picChg>
        <pc:picChg chg="mod">
          <ac:chgData name="Fabrice PIPART" userId="f595b7cb-47b8-4a43-85dc-aa1274715422" providerId="ADAL" clId="{EFEEEEF9-8CEB-744D-B81C-6B914683AABB}" dt="2022-09-20T13:46:48.977" v="7477" actId="1076"/>
          <ac:picMkLst>
            <pc:docMk/>
            <pc:sldMk cId="275933484" sldId="1818"/>
            <ac:picMk id="62" creationId="{860E3A4A-92F1-43F7-AA11-A24FB08A355D}"/>
          </ac:picMkLst>
        </pc:picChg>
        <pc:picChg chg="mod">
          <ac:chgData name="Fabrice PIPART" userId="f595b7cb-47b8-4a43-85dc-aa1274715422" providerId="ADAL" clId="{EFEEEEF9-8CEB-744D-B81C-6B914683AABB}" dt="2022-09-20T13:46:48.977" v="7477" actId="1076"/>
          <ac:picMkLst>
            <pc:docMk/>
            <pc:sldMk cId="275933484" sldId="1818"/>
            <ac:picMk id="63" creationId="{B6BBA713-1C40-4709-94C4-2D9FC4720A71}"/>
          </ac:picMkLst>
        </pc:picChg>
        <pc:picChg chg="mod">
          <ac:chgData name="Fabrice PIPART" userId="f595b7cb-47b8-4a43-85dc-aa1274715422" providerId="ADAL" clId="{EFEEEEF9-8CEB-744D-B81C-6B914683AABB}" dt="2022-09-20T13:46:48.977" v="7477" actId="1076"/>
          <ac:picMkLst>
            <pc:docMk/>
            <pc:sldMk cId="275933484" sldId="1818"/>
            <ac:picMk id="64" creationId="{AC820534-7467-42FC-AF80-3CF2CC51BCC5}"/>
          </ac:picMkLst>
        </pc:picChg>
        <pc:picChg chg="mod">
          <ac:chgData name="Fabrice PIPART" userId="f595b7cb-47b8-4a43-85dc-aa1274715422" providerId="ADAL" clId="{EFEEEEF9-8CEB-744D-B81C-6B914683AABB}" dt="2022-09-20T13:46:48.977" v="7477" actId="1076"/>
          <ac:picMkLst>
            <pc:docMk/>
            <pc:sldMk cId="275933484" sldId="1818"/>
            <ac:picMk id="65" creationId="{A522FA29-6496-4988-8057-7229AF3A23C6}"/>
          </ac:picMkLst>
        </pc:picChg>
        <pc:picChg chg="mod">
          <ac:chgData name="Fabrice PIPART" userId="f595b7cb-47b8-4a43-85dc-aa1274715422" providerId="ADAL" clId="{EFEEEEF9-8CEB-744D-B81C-6B914683AABB}" dt="2022-09-20T13:46:48.977" v="7477" actId="1076"/>
          <ac:picMkLst>
            <pc:docMk/>
            <pc:sldMk cId="275933484" sldId="1818"/>
            <ac:picMk id="67" creationId="{E9ED3DB7-CEDF-467B-B7A3-4BEE0CF55B99}"/>
          </ac:picMkLst>
        </pc:picChg>
        <pc:picChg chg="mod">
          <ac:chgData name="Fabrice PIPART" userId="f595b7cb-47b8-4a43-85dc-aa1274715422" providerId="ADAL" clId="{EFEEEEF9-8CEB-744D-B81C-6B914683AABB}" dt="2022-09-20T13:46:48.977" v="7477" actId="1076"/>
          <ac:picMkLst>
            <pc:docMk/>
            <pc:sldMk cId="275933484" sldId="1818"/>
            <ac:picMk id="68" creationId="{DAAFB582-4863-45B9-8E71-DD2F9E5FFC54}"/>
          </ac:picMkLst>
        </pc:picChg>
        <pc:picChg chg="mod">
          <ac:chgData name="Fabrice PIPART" userId="f595b7cb-47b8-4a43-85dc-aa1274715422" providerId="ADAL" clId="{EFEEEEF9-8CEB-744D-B81C-6B914683AABB}" dt="2022-09-20T13:46:48.977" v="7477" actId="1076"/>
          <ac:picMkLst>
            <pc:docMk/>
            <pc:sldMk cId="275933484" sldId="1818"/>
            <ac:picMk id="77" creationId="{1698B405-4575-4A88-8278-8AED9AEB02FF}"/>
          </ac:picMkLst>
        </pc:picChg>
        <pc:picChg chg="mod">
          <ac:chgData name="Fabrice PIPART" userId="f595b7cb-47b8-4a43-85dc-aa1274715422" providerId="ADAL" clId="{EFEEEEF9-8CEB-744D-B81C-6B914683AABB}" dt="2022-09-22T11:46:16.590" v="12675" actId="166"/>
          <ac:picMkLst>
            <pc:docMk/>
            <pc:sldMk cId="275933484" sldId="1818"/>
            <ac:picMk id="81" creationId="{D0073A56-1010-4987-A64A-BCB8AE438D5F}"/>
          </ac:picMkLst>
        </pc:picChg>
        <pc:picChg chg="add mod">
          <ac:chgData name="Fabrice PIPART" userId="f595b7cb-47b8-4a43-85dc-aa1274715422" providerId="ADAL" clId="{EFEEEEF9-8CEB-744D-B81C-6B914683AABB}" dt="2022-09-20T13:46:22.586" v="7467" actId="1076"/>
          <ac:picMkLst>
            <pc:docMk/>
            <pc:sldMk cId="275933484" sldId="1818"/>
            <ac:picMk id="3074" creationId="{85BD7129-6D1D-ED37-4609-33016A722154}"/>
          </ac:picMkLst>
        </pc:picChg>
        <pc:picChg chg="add mod">
          <ac:chgData name="Fabrice PIPART" userId="f595b7cb-47b8-4a43-85dc-aa1274715422" providerId="ADAL" clId="{EFEEEEF9-8CEB-744D-B81C-6B914683AABB}" dt="2022-09-20T13:56:59.432" v="7522" actId="1076"/>
          <ac:picMkLst>
            <pc:docMk/>
            <pc:sldMk cId="275933484" sldId="1818"/>
            <ac:picMk id="3076" creationId="{6A7BC21B-6B98-98EA-3602-0E614AA2FC85}"/>
          </ac:picMkLst>
        </pc:picChg>
        <pc:picChg chg="add mod">
          <ac:chgData name="Fabrice PIPART" userId="f595b7cb-47b8-4a43-85dc-aa1274715422" providerId="ADAL" clId="{EFEEEEF9-8CEB-744D-B81C-6B914683AABB}" dt="2022-09-20T13:53:56.212" v="7512" actId="1076"/>
          <ac:picMkLst>
            <pc:docMk/>
            <pc:sldMk cId="275933484" sldId="1818"/>
            <ac:picMk id="3078" creationId="{DE109E9C-A67A-6F5F-3209-C8F4D2ED9D57}"/>
          </ac:picMkLst>
        </pc:picChg>
        <pc:picChg chg="add mod">
          <ac:chgData name="Fabrice PIPART" userId="f595b7cb-47b8-4a43-85dc-aa1274715422" providerId="ADAL" clId="{EFEEEEF9-8CEB-744D-B81C-6B914683AABB}" dt="2022-09-20T13:57:03.078" v="7523" actId="1076"/>
          <ac:picMkLst>
            <pc:docMk/>
            <pc:sldMk cId="275933484" sldId="1818"/>
            <ac:picMk id="3080" creationId="{5BBDA9FA-D8A2-3CD9-9F72-00DAC3AC0E85}"/>
          </ac:picMkLst>
        </pc:picChg>
        <pc:picChg chg="mod">
          <ac:chgData name="Fabrice PIPART" userId="f595b7cb-47b8-4a43-85dc-aa1274715422" providerId="ADAL" clId="{EFEEEEF9-8CEB-744D-B81C-6B914683AABB}" dt="2022-09-20T13:46:48.977" v="7477" actId="1076"/>
          <ac:picMkLst>
            <pc:docMk/>
            <pc:sldMk cId="275933484" sldId="1818"/>
            <ac:picMk id="10242" creationId="{3484B3A9-DA2F-4A86-9E99-7BA3739190ED}"/>
          </ac:picMkLst>
        </pc:picChg>
        <pc:cxnChg chg="mod">
          <ac:chgData name="Fabrice PIPART" userId="f595b7cb-47b8-4a43-85dc-aa1274715422" providerId="ADAL" clId="{EFEEEEF9-8CEB-744D-B81C-6B914683AABB}" dt="2022-09-20T13:46:48.977" v="7477" actId="1076"/>
          <ac:cxnSpMkLst>
            <pc:docMk/>
            <pc:sldMk cId="275933484" sldId="1818"/>
            <ac:cxnSpMk id="8" creationId="{DB39E91E-CA25-429F-A79D-32461C538C88}"/>
          </ac:cxnSpMkLst>
        </pc:cxnChg>
        <pc:cxnChg chg="mod topLvl">
          <ac:chgData name="Fabrice PIPART" userId="f595b7cb-47b8-4a43-85dc-aa1274715422" providerId="ADAL" clId="{EFEEEEF9-8CEB-744D-B81C-6B914683AABB}" dt="2022-09-21T11:37:50.274" v="10138" actId="165"/>
          <ac:cxnSpMkLst>
            <pc:docMk/>
            <pc:sldMk cId="275933484" sldId="1818"/>
            <ac:cxnSpMk id="19" creationId="{966F78FE-1377-55C9-6E92-700818E68879}"/>
          </ac:cxnSpMkLst>
        </pc:cxnChg>
        <pc:cxnChg chg="mod topLvl">
          <ac:chgData name="Fabrice PIPART" userId="f595b7cb-47b8-4a43-85dc-aa1274715422" providerId="ADAL" clId="{EFEEEEF9-8CEB-744D-B81C-6B914683AABB}" dt="2022-09-21T11:37:50.274" v="10138" actId="165"/>
          <ac:cxnSpMkLst>
            <pc:docMk/>
            <pc:sldMk cId="275933484" sldId="1818"/>
            <ac:cxnSpMk id="23" creationId="{1F196925-3A5B-26D5-0E0B-86206238DFC8}"/>
          </ac:cxnSpMkLst>
        </pc:cxnChg>
        <pc:cxnChg chg="mod topLvl">
          <ac:chgData name="Fabrice PIPART" userId="f595b7cb-47b8-4a43-85dc-aa1274715422" providerId="ADAL" clId="{EFEEEEF9-8CEB-744D-B81C-6B914683AABB}" dt="2022-09-21T11:37:50.274" v="10138" actId="165"/>
          <ac:cxnSpMkLst>
            <pc:docMk/>
            <pc:sldMk cId="275933484" sldId="1818"/>
            <ac:cxnSpMk id="39" creationId="{7D3120A3-0622-EA0F-39F5-72558F21B645}"/>
          </ac:cxnSpMkLst>
        </pc:cxnChg>
        <pc:cxnChg chg="mod">
          <ac:chgData name="Fabrice PIPART" userId="f595b7cb-47b8-4a43-85dc-aa1274715422" providerId="ADAL" clId="{EFEEEEF9-8CEB-744D-B81C-6B914683AABB}" dt="2022-09-20T13:46:48.977" v="7477" actId="1076"/>
          <ac:cxnSpMkLst>
            <pc:docMk/>
            <pc:sldMk cId="275933484" sldId="1818"/>
            <ac:cxnSpMk id="59" creationId="{21153F92-46B6-4E66-A63C-33354FC1BC3F}"/>
          </ac:cxnSpMkLst>
        </pc:cxnChg>
        <pc:cxnChg chg="mod">
          <ac:chgData name="Fabrice PIPART" userId="f595b7cb-47b8-4a43-85dc-aa1274715422" providerId="ADAL" clId="{EFEEEEF9-8CEB-744D-B81C-6B914683AABB}" dt="2022-09-20T13:46:48.977" v="7477" actId="1076"/>
          <ac:cxnSpMkLst>
            <pc:docMk/>
            <pc:sldMk cId="275933484" sldId="1818"/>
            <ac:cxnSpMk id="78" creationId="{573A2C74-6650-47D1-B14D-65732CC9E949}"/>
          </ac:cxnSpMkLst>
        </pc:cxnChg>
      </pc:sldChg>
      <pc:sldChg chg="modSp mod ord modShow">
        <pc:chgData name="Fabrice PIPART" userId="f595b7cb-47b8-4a43-85dc-aa1274715422" providerId="ADAL" clId="{EFEEEEF9-8CEB-744D-B81C-6B914683AABB}" dt="2022-09-22T09:08:12.460" v="11512" actId="20578"/>
        <pc:sldMkLst>
          <pc:docMk/>
          <pc:sldMk cId="2987849742" sldId="1819"/>
        </pc:sldMkLst>
        <pc:spChg chg="mod">
          <ac:chgData name="Fabrice PIPART" userId="f595b7cb-47b8-4a43-85dc-aa1274715422" providerId="ADAL" clId="{EFEEEEF9-8CEB-744D-B81C-6B914683AABB}" dt="2022-09-22T07:30:22.617" v="10985" actId="20577"/>
          <ac:spMkLst>
            <pc:docMk/>
            <pc:sldMk cId="2987849742" sldId="1819"/>
            <ac:spMk id="28" creationId="{45D789D3-EB1C-4E33-8DDF-F80357113439}"/>
          </ac:spMkLst>
        </pc:spChg>
      </pc:sldChg>
      <pc:sldChg chg="addSp delSp modSp mod ord modShow">
        <pc:chgData name="Fabrice PIPART" userId="f595b7cb-47b8-4a43-85dc-aa1274715422" providerId="ADAL" clId="{EFEEEEF9-8CEB-744D-B81C-6B914683AABB}" dt="2022-09-22T09:08:12.460" v="11512" actId="20578"/>
        <pc:sldMkLst>
          <pc:docMk/>
          <pc:sldMk cId="3820083675" sldId="1820"/>
        </pc:sldMkLst>
        <pc:picChg chg="add del mod">
          <ac:chgData name="Fabrice PIPART" userId="f595b7cb-47b8-4a43-85dc-aa1274715422" providerId="ADAL" clId="{EFEEEEF9-8CEB-744D-B81C-6B914683AABB}" dt="2022-09-22T07:37:24.223" v="11104" actId="21"/>
          <ac:picMkLst>
            <pc:docMk/>
            <pc:sldMk cId="3820083675" sldId="1820"/>
            <ac:picMk id="2" creationId="{0B83750F-F3C8-DA9D-3A1F-9C092887E634}"/>
          </ac:picMkLst>
        </pc:picChg>
        <pc:picChg chg="add del mod">
          <ac:chgData name="Fabrice PIPART" userId="f595b7cb-47b8-4a43-85dc-aa1274715422" providerId="ADAL" clId="{EFEEEEF9-8CEB-744D-B81C-6B914683AABB}" dt="2022-09-22T07:37:24.223" v="11104" actId="21"/>
          <ac:picMkLst>
            <pc:docMk/>
            <pc:sldMk cId="3820083675" sldId="1820"/>
            <ac:picMk id="6" creationId="{33C6FAF0-E0AD-0F81-EB73-31BCDA98E63D}"/>
          </ac:picMkLst>
        </pc:picChg>
      </pc:sldChg>
      <pc:sldChg chg="mod ord modShow">
        <pc:chgData name="Fabrice PIPART" userId="f595b7cb-47b8-4a43-85dc-aa1274715422" providerId="ADAL" clId="{EFEEEEF9-8CEB-744D-B81C-6B914683AABB}" dt="2022-09-22T09:08:12.460" v="11512" actId="20578"/>
        <pc:sldMkLst>
          <pc:docMk/>
          <pc:sldMk cId="2352116831" sldId="1821"/>
        </pc:sldMkLst>
      </pc:sldChg>
      <pc:sldChg chg="modSp mod ord">
        <pc:chgData name="Fabrice PIPART" userId="f595b7cb-47b8-4a43-85dc-aa1274715422" providerId="ADAL" clId="{EFEEEEF9-8CEB-744D-B81C-6B914683AABB}" dt="2022-09-22T11:48:36.278" v="12677" actId="20578"/>
        <pc:sldMkLst>
          <pc:docMk/>
          <pc:sldMk cId="360755743" sldId="1823"/>
        </pc:sldMkLst>
        <pc:picChg chg="mod">
          <ac:chgData name="Fabrice PIPART" userId="f595b7cb-47b8-4a43-85dc-aa1274715422" providerId="ADAL" clId="{EFEEEEF9-8CEB-744D-B81C-6B914683AABB}" dt="2022-09-22T07:29:55.274" v="10984" actId="14100"/>
          <ac:picMkLst>
            <pc:docMk/>
            <pc:sldMk cId="360755743" sldId="1823"/>
            <ac:picMk id="6" creationId="{514F1B7A-FA96-432B-A7FF-EC354E85809D}"/>
          </ac:picMkLst>
        </pc:picChg>
        <pc:picChg chg="mod">
          <ac:chgData name="Fabrice PIPART" userId="f595b7cb-47b8-4a43-85dc-aa1274715422" providerId="ADAL" clId="{EFEEEEF9-8CEB-744D-B81C-6B914683AABB}" dt="2022-09-22T09:02:49.572" v="11479" actId="14100"/>
          <ac:picMkLst>
            <pc:docMk/>
            <pc:sldMk cId="360755743" sldId="1823"/>
            <ac:picMk id="7" creationId="{A6665F7A-2EF5-4250-86B8-ED87C2730826}"/>
          </ac:picMkLst>
        </pc:picChg>
        <pc:picChg chg="mod">
          <ac:chgData name="Fabrice PIPART" userId="f595b7cb-47b8-4a43-85dc-aa1274715422" providerId="ADAL" clId="{EFEEEEF9-8CEB-744D-B81C-6B914683AABB}" dt="2022-09-22T09:02:26.538" v="11475" actId="1076"/>
          <ac:picMkLst>
            <pc:docMk/>
            <pc:sldMk cId="360755743" sldId="1823"/>
            <ac:picMk id="11" creationId="{5FB2C6B1-1E66-49CB-8D69-6986F5BD2ECC}"/>
          </ac:picMkLst>
        </pc:picChg>
      </pc:sldChg>
      <pc:sldChg chg="ord">
        <pc:chgData name="Fabrice PIPART" userId="f595b7cb-47b8-4a43-85dc-aa1274715422" providerId="ADAL" clId="{EFEEEEF9-8CEB-744D-B81C-6B914683AABB}" dt="2022-09-21T09:01:10.226" v="9207" actId="20578"/>
        <pc:sldMkLst>
          <pc:docMk/>
          <pc:sldMk cId="2831939002" sldId="1824"/>
        </pc:sldMkLst>
      </pc:sldChg>
      <pc:sldChg chg="mod ord modShow">
        <pc:chgData name="Fabrice PIPART" userId="f595b7cb-47b8-4a43-85dc-aa1274715422" providerId="ADAL" clId="{EFEEEEF9-8CEB-744D-B81C-6B914683AABB}" dt="2022-09-21T09:01:10.226" v="9207" actId="20578"/>
        <pc:sldMkLst>
          <pc:docMk/>
          <pc:sldMk cId="973566422" sldId="1825"/>
        </pc:sldMkLst>
      </pc:sldChg>
      <pc:sldChg chg="addSp delSp modSp mod">
        <pc:chgData name="Fabrice PIPART" userId="f595b7cb-47b8-4a43-85dc-aa1274715422" providerId="ADAL" clId="{EFEEEEF9-8CEB-744D-B81C-6B914683AABB}" dt="2022-09-21T09:15:08.964" v="9466" actId="207"/>
        <pc:sldMkLst>
          <pc:docMk/>
          <pc:sldMk cId="2529717767" sldId="1826"/>
        </pc:sldMkLst>
        <pc:spChg chg="add mod modCrop">
          <ac:chgData name="Fabrice PIPART" userId="f595b7cb-47b8-4a43-85dc-aa1274715422" providerId="ADAL" clId="{EFEEEEF9-8CEB-744D-B81C-6B914683AABB}" dt="2022-09-21T09:01:47.605" v="9211" actId="1076"/>
          <ac:spMkLst>
            <pc:docMk/>
            <pc:sldMk cId="2529717767" sldId="1826"/>
            <ac:spMk id="2" creationId="{4290D764-4719-A287-CAF8-0918CFD43FC0}"/>
          </ac:spMkLst>
        </pc:spChg>
        <pc:spChg chg="del">
          <ac:chgData name="Fabrice PIPART" userId="f595b7cb-47b8-4a43-85dc-aa1274715422" providerId="ADAL" clId="{EFEEEEF9-8CEB-744D-B81C-6B914683AABB}" dt="2022-09-21T07:28:34.994" v="7813" actId="478"/>
          <ac:spMkLst>
            <pc:docMk/>
            <pc:sldMk cId="2529717767" sldId="1826"/>
            <ac:spMk id="3" creationId="{0160B194-ED60-1D39-9691-7DE941C5AA9D}"/>
          </ac:spMkLst>
        </pc:spChg>
        <pc:spChg chg="del">
          <ac:chgData name="Fabrice PIPART" userId="f595b7cb-47b8-4a43-85dc-aa1274715422" providerId="ADAL" clId="{EFEEEEF9-8CEB-744D-B81C-6B914683AABB}" dt="2022-09-21T07:28:34.994" v="7813" actId="478"/>
          <ac:spMkLst>
            <pc:docMk/>
            <pc:sldMk cId="2529717767" sldId="1826"/>
            <ac:spMk id="4" creationId="{824B75A3-22ED-C7D4-0043-1EE62A59E175}"/>
          </ac:spMkLst>
        </pc:spChg>
        <pc:spChg chg="del mod">
          <ac:chgData name="Fabrice PIPART" userId="f595b7cb-47b8-4a43-85dc-aa1274715422" providerId="ADAL" clId="{EFEEEEF9-8CEB-744D-B81C-6B914683AABB}" dt="2022-09-21T07:29:15.017" v="7975"/>
          <ac:spMkLst>
            <pc:docMk/>
            <pc:sldMk cId="2529717767" sldId="1826"/>
            <ac:spMk id="8" creationId="{25381DDD-CD6F-488A-B9FB-BBD3C715CD1C}"/>
          </ac:spMkLst>
        </pc:spChg>
        <pc:spChg chg="del">
          <ac:chgData name="Fabrice PIPART" userId="f595b7cb-47b8-4a43-85dc-aa1274715422" providerId="ADAL" clId="{EFEEEEF9-8CEB-744D-B81C-6B914683AABB}" dt="2022-09-21T07:37:58.837" v="8568" actId="478"/>
          <ac:spMkLst>
            <pc:docMk/>
            <pc:sldMk cId="2529717767" sldId="1826"/>
            <ac:spMk id="13" creationId="{E8A83176-A09E-4C14-A843-6B41F16AE3A9}"/>
          </ac:spMkLst>
        </pc:spChg>
        <pc:spChg chg="mod">
          <ac:chgData name="Fabrice PIPART" userId="f595b7cb-47b8-4a43-85dc-aa1274715422" providerId="ADAL" clId="{EFEEEEF9-8CEB-744D-B81C-6B914683AABB}" dt="2022-09-21T07:35:01.918" v="8258" actId="113"/>
          <ac:spMkLst>
            <pc:docMk/>
            <pc:sldMk cId="2529717767" sldId="1826"/>
            <ac:spMk id="18" creationId="{D2378B12-F1A6-49A2-9945-7E67C4CA4050}"/>
          </ac:spMkLst>
        </pc:spChg>
        <pc:spChg chg="add del">
          <ac:chgData name="Fabrice PIPART" userId="f595b7cb-47b8-4a43-85dc-aa1274715422" providerId="ADAL" clId="{EFEEEEF9-8CEB-744D-B81C-6B914683AABB}" dt="2022-09-21T07:25:23.685" v="7780" actId="22"/>
          <ac:spMkLst>
            <pc:docMk/>
            <pc:sldMk cId="2529717767" sldId="1826"/>
            <ac:spMk id="22" creationId="{EDB79E94-D559-D205-1115-9AD0AB8D4213}"/>
          </ac:spMkLst>
        </pc:spChg>
        <pc:spChg chg="add del mod modCrop">
          <ac:chgData name="Fabrice PIPART" userId="f595b7cb-47b8-4a43-85dc-aa1274715422" providerId="ADAL" clId="{EFEEEEF9-8CEB-744D-B81C-6B914683AABB}" dt="2022-09-21T07:39:28.091" v="8591" actId="478"/>
          <ac:spMkLst>
            <pc:docMk/>
            <pc:sldMk cId="2529717767" sldId="1826"/>
            <ac:spMk id="23" creationId="{FF3F7FC7-F9F6-CED5-44C2-53CE735EDADF}"/>
          </ac:spMkLst>
        </pc:spChg>
        <pc:spChg chg="add mod">
          <ac:chgData name="Fabrice PIPART" userId="f595b7cb-47b8-4a43-85dc-aa1274715422" providerId="ADAL" clId="{EFEEEEF9-8CEB-744D-B81C-6B914683AABB}" dt="2022-09-21T09:15:08.964" v="9466" actId="207"/>
          <ac:spMkLst>
            <pc:docMk/>
            <pc:sldMk cId="2529717767" sldId="1826"/>
            <ac:spMk id="24" creationId="{8D276F42-AA3D-561B-2E08-5036F21833C1}"/>
          </ac:spMkLst>
        </pc:spChg>
        <pc:spChg chg="add mod">
          <ac:chgData name="Fabrice PIPART" userId="f595b7cb-47b8-4a43-85dc-aa1274715422" providerId="ADAL" clId="{EFEEEEF9-8CEB-744D-B81C-6B914683AABB}" dt="2022-09-21T07:28:23.237" v="7810" actId="1076"/>
          <ac:spMkLst>
            <pc:docMk/>
            <pc:sldMk cId="2529717767" sldId="1826"/>
            <ac:spMk id="26" creationId="{0199463A-B31C-C1B1-6BF6-A71C142C7C6F}"/>
          </ac:spMkLst>
        </pc:spChg>
        <pc:spChg chg="add del mod topLvl">
          <ac:chgData name="Fabrice PIPART" userId="f595b7cb-47b8-4a43-85dc-aa1274715422" providerId="ADAL" clId="{EFEEEEF9-8CEB-744D-B81C-6B914683AABB}" dt="2022-09-21T07:40:39.197" v="8605" actId="478"/>
          <ac:spMkLst>
            <pc:docMk/>
            <pc:sldMk cId="2529717767" sldId="1826"/>
            <ac:spMk id="28" creationId="{AA073A12-C6FC-BE76-2064-12AAA8196292}"/>
          </ac:spMkLst>
        </pc:spChg>
        <pc:spChg chg="mod">
          <ac:chgData name="Fabrice PIPART" userId="f595b7cb-47b8-4a43-85dc-aa1274715422" providerId="ADAL" clId="{EFEEEEF9-8CEB-744D-B81C-6B914683AABB}" dt="2022-09-21T07:39:06.927" v="8587"/>
          <ac:spMkLst>
            <pc:docMk/>
            <pc:sldMk cId="2529717767" sldId="1826"/>
            <ac:spMk id="32" creationId="{DCF277F2-D374-02EE-4D1E-D1CC53988706}"/>
          </ac:spMkLst>
        </pc:spChg>
        <pc:spChg chg="mod">
          <ac:chgData name="Fabrice PIPART" userId="f595b7cb-47b8-4a43-85dc-aa1274715422" providerId="ADAL" clId="{EFEEEEF9-8CEB-744D-B81C-6B914683AABB}" dt="2022-09-21T07:39:06.927" v="8587"/>
          <ac:spMkLst>
            <pc:docMk/>
            <pc:sldMk cId="2529717767" sldId="1826"/>
            <ac:spMk id="34" creationId="{2ECF688A-B6E1-374F-0991-BD38A16E17B7}"/>
          </ac:spMkLst>
        </pc:spChg>
        <pc:spChg chg="mod">
          <ac:chgData name="Fabrice PIPART" userId="f595b7cb-47b8-4a43-85dc-aa1274715422" providerId="ADAL" clId="{EFEEEEF9-8CEB-744D-B81C-6B914683AABB}" dt="2022-09-21T07:39:06.927" v="8587"/>
          <ac:spMkLst>
            <pc:docMk/>
            <pc:sldMk cId="2529717767" sldId="1826"/>
            <ac:spMk id="37" creationId="{751E2F13-4CDE-2415-D439-762E53C49029}"/>
          </ac:spMkLst>
        </pc:spChg>
        <pc:spChg chg="mod">
          <ac:chgData name="Fabrice PIPART" userId="f595b7cb-47b8-4a43-85dc-aa1274715422" providerId="ADAL" clId="{EFEEEEF9-8CEB-744D-B81C-6B914683AABB}" dt="2022-09-21T07:39:06.927" v="8587"/>
          <ac:spMkLst>
            <pc:docMk/>
            <pc:sldMk cId="2529717767" sldId="1826"/>
            <ac:spMk id="39" creationId="{203805D8-E42F-488C-D482-BB56847BFAED}"/>
          </ac:spMkLst>
        </pc:spChg>
        <pc:spChg chg="mod">
          <ac:chgData name="Fabrice PIPART" userId="f595b7cb-47b8-4a43-85dc-aa1274715422" providerId="ADAL" clId="{EFEEEEF9-8CEB-744D-B81C-6B914683AABB}" dt="2022-09-21T09:00:05.131" v="9188"/>
          <ac:spMkLst>
            <pc:docMk/>
            <pc:sldMk cId="2529717767" sldId="1826"/>
            <ac:spMk id="43" creationId="{726C0990-2E4E-94BB-0A44-D2113D14038F}"/>
          </ac:spMkLst>
        </pc:spChg>
        <pc:spChg chg="mod">
          <ac:chgData name="Fabrice PIPART" userId="f595b7cb-47b8-4a43-85dc-aa1274715422" providerId="ADAL" clId="{EFEEEEF9-8CEB-744D-B81C-6B914683AABB}" dt="2022-09-21T09:00:05.131" v="9188"/>
          <ac:spMkLst>
            <pc:docMk/>
            <pc:sldMk cId="2529717767" sldId="1826"/>
            <ac:spMk id="45" creationId="{A8016A38-E59C-F55E-26BC-DC8F0E4A3ABA}"/>
          </ac:spMkLst>
        </pc:spChg>
        <pc:spChg chg="mod">
          <ac:chgData name="Fabrice PIPART" userId="f595b7cb-47b8-4a43-85dc-aa1274715422" providerId="ADAL" clId="{EFEEEEF9-8CEB-744D-B81C-6B914683AABB}" dt="2022-09-21T09:00:22.807" v="9195"/>
          <ac:spMkLst>
            <pc:docMk/>
            <pc:sldMk cId="2529717767" sldId="1826"/>
            <ac:spMk id="48" creationId="{8663522E-BDE3-139D-A1BD-D6E23264853D}"/>
          </ac:spMkLst>
        </pc:spChg>
        <pc:spChg chg="mod">
          <ac:chgData name="Fabrice PIPART" userId="f595b7cb-47b8-4a43-85dc-aa1274715422" providerId="ADAL" clId="{EFEEEEF9-8CEB-744D-B81C-6B914683AABB}" dt="2022-09-21T09:00:22.807" v="9195"/>
          <ac:spMkLst>
            <pc:docMk/>
            <pc:sldMk cId="2529717767" sldId="1826"/>
            <ac:spMk id="50" creationId="{9AD7D6E9-564A-24F4-B0EE-F0DBF7C43B25}"/>
          </ac:spMkLst>
        </pc:spChg>
        <pc:grpChg chg="del mod topLvl">
          <ac:chgData name="Fabrice PIPART" userId="f595b7cb-47b8-4a43-85dc-aa1274715422" providerId="ADAL" clId="{EFEEEEF9-8CEB-744D-B81C-6B914683AABB}" dt="2022-09-21T09:00:22.587" v="9194" actId="478"/>
          <ac:grpSpMkLst>
            <pc:docMk/>
            <pc:sldMk cId="2529717767" sldId="1826"/>
            <ac:grpSpMk id="15" creationId="{AA19F529-38C4-42CD-A6A6-7E5EA397F437}"/>
          </ac:grpSpMkLst>
        </pc:grpChg>
        <pc:grpChg chg="add del mod">
          <ac:chgData name="Fabrice PIPART" userId="f595b7cb-47b8-4a43-85dc-aa1274715422" providerId="ADAL" clId="{EFEEEEF9-8CEB-744D-B81C-6B914683AABB}" dt="2022-09-21T09:00:04.852" v="9187" actId="478"/>
          <ac:grpSpMkLst>
            <pc:docMk/>
            <pc:sldMk cId="2529717767" sldId="1826"/>
            <ac:grpSpMk id="27" creationId="{2230767E-C221-BA92-0DEB-68F858EEBDBD}"/>
          </ac:grpSpMkLst>
        </pc:grpChg>
        <pc:grpChg chg="add del mod">
          <ac:chgData name="Fabrice PIPART" userId="f595b7cb-47b8-4a43-85dc-aa1274715422" providerId="ADAL" clId="{EFEEEEF9-8CEB-744D-B81C-6B914683AABB}" dt="2022-09-21T07:40:39.197" v="8605" actId="478"/>
          <ac:grpSpMkLst>
            <pc:docMk/>
            <pc:sldMk cId="2529717767" sldId="1826"/>
            <ac:grpSpMk id="29" creationId="{A0DBBACC-34D6-3A88-F26B-0469D72AB5AF}"/>
          </ac:grpSpMkLst>
        </pc:grpChg>
        <pc:grpChg chg="add del mod">
          <ac:chgData name="Fabrice PIPART" userId="f595b7cb-47b8-4a43-85dc-aa1274715422" providerId="ADAL" clId="{EFEEEEF9-8CEB-744D-B81C-6B914683AABB}" dt="2022-09-21T07:39:08.168" v="8588"/>
          <ac:grpSpMkLst>
            <pc:docMk/>
            <pc:sldMk cId="2529717767" sldId="1826"/>
            <ac:grpSpMk id="30" creationId="{9EEC6EF1-52AF-88B9-8DE5-74F3FEA8DE5D}"/>
          </ac:grpSpMkLst>
        </pc:grpChg>
        <pc:grpChg chg="mod">
          <ac:chgData name="Fabrice PIPART" userId="f595b7cb-47b8-4a43-85dc-aa1274715422" providerId="ADAL" clId="{EFEEEEF9-8CEB-744D-B81C-6B914683AABB}" dt="2022-09-21T07:39:06.927" v="8587"/>
          <ac:grpSpMkLst>
            <pc:docMk/>
            <pc:sldMk cId="2529717767" sldId="1826"/>
            <ac:grpSpMk id="31" creationId="{5A7B0F2D-CA19-7D80-6390-89E6B3FF4DBA}"/>
          </ac:grpSpMkLst>
        </pc:grpChg>
        <pc:grpChg chg="add del mod">
          <ac:chgData name="Fabrice PIPART" userId="f595b7cb-47b8-4a43-85dc-aa1274715422" providerId="ADAL" clId="{EFEEEEF9-8CEB-744D-B81C-6B914683AABB}" dt="2022-09-21T07:39:08.168" v="8588"/>
          <ac:grpSpMkLst>
            <pc:docMk/>
            <pc:sldMk cId="2529717767" sldId="1826"/>
            <ac:grpSpMk id="35" creationId="{33D424E6-D52D-F51F-7211-2D5A08AB5C14}"/>
          </ac:grpSpMkLst>
        </pc:grpChg>
        <pc:grpChg chg="mod">
          <ac:chgData name="Fabrice PIPART" userId="f595b7cb-47b8-4a43-85dc-aa1274715422" providerId="ADAL" clId="{EFEEEEF9-8CEB-744D-B81C-6B914683AABB}" dt="2022-09-21T07:39:06.927" v="8587"/>
          <ac:grpSpMkLst>
            <pc:docMk/>
            <pc:sldMk cId="2529717767" sldId="1826"/>
            <ac:grpSpMk id="36" creationId="{E3CDCA3A-5AB3-E313-0E3D-CAA4631F80E0}"/>
          </ac:grpSpMkLst>
        </pc:grpChg>
        <pc:grpChg chg="add mod">
          <ac:chgData name="Fabrice PIPART" userId="f595b7cb-47b8-4a43-85dc-aa1274715422" providerId="ADAL" clId="{EFEEEEF9-8CEB-744D-B81C-6B914683AABB}" dt="2022-09-21T09:00:05.131" v="9188"/>
          <ac:grpSpMkLst>
            <pc:docMk/>
            <pc:sldMk cId="2529717767" sldId="1826"/>
            <ac:grpSpMk id="41" creationId="{C18D6FE0-B277-2AD8-AAD9-602AA924088B}"/>
          </ac:grpSpMkLst>
        </pc:grpChg>
        <pc:grpChg chg="mod">
          <ac:chgData name="Fabrice PIPART" userId="f595b7cb-47b8-4a43-85dc-aa1274715422" providerId="ADAL" clId="{EFEEEEF9-8CEB-744D-B81C-6B914683AABB}" dt="2022-09-21T09:00:05.131" v="9188"/>
          <ac:grpSpMkLst>
            <pc:docMk/>
            <pc:sldMk cId="2529717767" sldId="1826"/>
            <ac:grpSpMk id="42" creationId="{0945D6C2-CD21-8B12-4559-C49738EC7648}"/>
          </ac:grpSpMkLst>
        </pc:grpChg>
        <pc:grpChg chg="add mod">
          <ac:chgData name="Fabrice PIPART" userId="f595b7cb-47b8-4a43-85dc-aa1274715422" providerId="ADAL" clId="{EFEEEEF9-8CEB-744D-B81C-6B914683AABB}" dt="2022-09-21T09:00:22.807" v="9195"/>
          <ac:grpSpMkLst>
            <pc:docMk/>
            <pc:sldMk cId="2529717767" sldId="1826"/>
            <ac:grpSpMk id="46" creationId="{BB3B89B6-6D1F-74DE-448C-3AEA10A82A48}"/>
          </ac:grpSpMkLst>
        </pc:grpChg>
        <pc:grpChg chg="mod">
          <ac:chgData name="Fabrice PIPART" userId="f595b7cb-47b8-4a43-85dc-aa1274715422" providerId="ADAL" clId="{EFEEEEF9-8CEB-744D-B81C-6B914683AABB}" dt="2022-09-21T09:00:22.807" v="9195"/>
          <ac:grpSpMkLst>
            <pc:docMk/>
            <pc:sldMk cId="2529717767" sldId="1826"/>
            <ac:grpSpMk id="47" creationId="{8BC511AF-24AC-1A3F-A477-07BBC21C59DA}"/>
          </ac:grpSpMkLst>
        </pc:grpChg>
        <pc:picChg chg="del">
          <ac:chgData name="Fabrice PIPART" userId="f595b7cb-47b8-4a43-85dc-aa1274715422" providerId="ADAL" clId="{EFEEEEF9-8CEB-744D-B81C-6B914683AABB}" dt="2022-09-21T07:31:41.243" v="8047" actId="478"/>
          <ac:picMkLst>
            <pc:docMk/>
            <pc:sldMk cId="2529717767" sldId="1826"/>
            <ac:picMk id="6" creationId="{2DAA43FD-73FA-4A67-8630-289B4E0AC671}"/>
          </ac:picMkLst>
        </pc:picChg>
        <pc:picChg chg="mod">
          <ac:chgData name="Fabrice PIPART" userId="f595b7cb-47b8-4a43-85dc-aa1274715422" providerId="ADAL" clId="{EFEEEEF9-8CEB-744D-B81C-6B914683AABB}" dt="2022-09-21T07:29:10.931" v="7966" actId="1037"/>
          <ac:picMkLst>
            <pc:docMk/>
            <pc:sldMk cId="2529717767" sldId="1826"/>
            <ac:picMk id="17" creationId="{D9CC4A3F-87B5-43DF-AA62-C2634841956E}"/>
          </ac:picMkLst>
        </pc:picChg>
        <pc:picChg chg="mod">
          <ac:chgData name="Fabrice PIPART" userId="f595b7cb-47b8-4a43-85dc-aa1274715422" providerId="ADAL" clId="{EFEEEEF9-8CEB-744D-B81C-6B914683AABB}" dt="2022-09-21T07:39:06.927" v="8587"/>
          <ac:picMkLst>
            <pc:docMk/>
            <pc:sldMk cId="2529717767" sldId="1826"/>
            <ac:picMk id="33" creationId="{C53CD3F6-BB37-FFA5-5044-6E9E8E2A9C0B}"/>
          </ac:picMkLst>
        </pc:picChg>
        <pc:picChg chg="mod">
          <ac:chgData name="Fabrice PIPART" userId="f595b7cb-47b8-4a43-85dc-aa1274715422" providerId="ADAL" clId="{EFEEEEF9-8CEB-744D-B81C-6B914683AABB}" dt="2022-09-21T07:39:06.927" v="8587"/>
          <ac:picMkLst>
            <pc:docMk/>
            <pc:sldMk cId="2529717767" sldId="1826"/>
            <ac:picMk id="38" creationId="{79DF1994-4783-F3F7-B853-C57DB95BED80}"/>
          </ac:picMkLst>
        </pc:picChg>
        <pc:picChg chg="add mod">
          <ac:chgData name="Fabrice PIPART" userId="f595b7cb-47b8-4a43-85dc-aa1274715422" providerId="ADAL" clId="{EFEEEEF9-8CEB-744D-B81C-6B914683AABB}" dt="2022-09-21T07:40:50.872" v="8606" actId="1076"/>
          <ac:picMkLst>
            <pc:docMk/>
            <pc:sldMk cId="2529717767" sldId="1826"/>
            <ac:picMk id="40" creationId="{FFFE0476-61B2-83FD-9A43-C293A1E054E8}"/>
          </ac:picMkLst>
        </pc:picChg>
        <pc:picChg chg="mod">
          <ac:chgData name="Fabrice PIPART" userId="f595b7cb-47b8-4a43-85dc-aa1274715422" providerId="ADAL" clId="{EFEEEEF9-8CEB-744D-B81C-6B914683AABB}" dt="2022-09-21T09:00:05.131" v="9188"/>
          <ac:picMkLst>
            <pc:docMk/>
            <pc:sldMk cId="2529717767" sldId="1826"/>
            <ac:picMk id="44" creationId="{7CD1C3F9-F926-4C9F-176A-BD202C3B1A24}"/>
          </ac:picMkLst>
        </pc:picChg>
        <pc:picChg chg="mod">
          <ac:chgData name="Fabrice PIPART" userId="f595b7cb-47b8-4a43-85dc-aa1274715422" providerId="ADAL" clId="{EFEEEEF9-8CEB-744D-B81C-6B914683AABB}" dt="2022-09-21T09:00:22.807" v="9195"/>
          <ac:picMkLst>
            <pc:docMk/>
            <pc:sldMk cId="2529717767" sldId="1826"/>
            <ac:picMk id="49" creationId="{536BDA2B-15D6-3E7C-3498-456E89465BF0}"/>
          </ac:picMkLst>
        </pc:picChg>
      </pc:sldChg>
      <pc:sldChg chg="delSp mod ord modShow">
        <pc:chgData name="Fabrice PIPART" userId="f595b7cb-47b8-4a43-85dc-aa1274715422" providerId="ADAL" clId="{EFEEEEF9-8CEB-744D-B81C-6B914683AABB}" dt="2022-09-21T11:43:27.923" v="10281" actId="20578"/>
        <pc:sldMkLst>
          <pc:docMk/>
          <pc:sldMk cId="3818643977" sldId="1827"/>
        </pc:sldMkLst>
        <pc:spChg chg="del">
          <ac:chgData name="Fabrice PIPART" userId="f595b7cb-47b8-4a43-85dc-aa1274715422" providerId="ADAL" clId="{EFEEEEF9-8CEB-744D-B81C-6B914683AABB}" dt="2022-09-21T08:48:08.500" v="9133" actId="478"/>
          <ac:spMkLst>
            <pc:docMk/>
            <pc:sldMk cId="3818643977" sldId="1827"/>
            <ac:spMk id="3" creationId="{0160B194-ED60-1D39-9691-7DE941C5AA9D}"/>
          </ac:spMkLst>
        </pc:spChg>
        <pc:spChg chg="del">
          <ac:chgData name="Fabrice PIPART" userId="f595b7cb-47b8-4a43-85dc-aa1274715422" providerId="ADAL" clId="{EFEEEEF9-8CEB-744D-B81C-6B914683AABB}" dt="2022-09-21T08:48:08.500" v="9133" actId="478"/>
          <ac:spMkLst>
            <pc:docMk/>
            <pc:sldMk cId="3818643977" sldId="1827"/>
            <ac:spMk id="4" creationId="{824B75A3-22ED-C7D4-0043-1EE62A59E175}"/>
          </ac:spMkLst>
        </pc:spChg>
      </pc:sldChg>
      <pc:sldChg chg="mod ord modShow">
        <pc:chgData name="Fabrice PIPART" userId="f595b7cb-47b8-4a43-85dc-aa1274715422" providerId="ADAL" clId="{EFEEEEF9-8CEB-744D-B81C-6B914683AABB}" dt="2022-09-21T11:43:27.923" v="10281" actId="20578"/>
        <pc:sldMkLst>
          <pc:docMk/>
          <pc:sldMk cId="1873641487" sldId="1828"/>
        </pc:sldMkLst>
      </pc:sldChg>
      <pc:sldChg chg="delSp mod ord modShow">
        <pc:chgData name="Fabrice PIPART" userId="f595b7cb-47b8-4a43-85dc-aa1274715422" providerId="ADAL" clId="{EFEEEEF9-8CEB-744D-B81C-6B914683AABB}" dt="2022-09-22T09:08:12.460" v="11512" actId="20578"/>
        <pc:sldMkLst>
          <pc:docMk/>
          <pc:sldMk cId="3660320376" sldId="1829"/>
        </pc:sldMkLst>
        <pc:spChg chg="del">
          <ac:chgData name="Fabrice PIPART" userId="f595b7cb-47b8-4a43-85dc-aa1274715422" providerId="ADAL" clId="{EFEEEEF9-8CEB-744D-B81C-6B914683AABB}" dt="2022-09-21T08:47:46.361" v="9129" actId="478"/>
          <ac:spMkLst>
            <pc:docMk/>
            <pc:sldMk cId="3660320376" sldId="1829"/>
            <ac:spMk id="3" creationId="{0160B194-ED60-1D39-9691-7DE941C5AA9D}"/>
          </ac:spMkLst>
        </pc:spChg>
        <pc:spChg chg="del">
          <ac:chgData name="Fabrice PIPART" userId="f595b7cb-47b8-4a43-85dc-aa1274715422" providerId="ADAL" clId="{EFEEEEF9-8CEB-744D-B81C-6B914683AABB}" dt="2022-09-21T08:47:46.361" v="9129" actId="478"/>
          <ac:spMkLst>
            <pc:docMk/>
            <pc:sldMk cId="3660320376" sldId="1829"/>
            <ac:spMk id="4" creationId="{824B75A3-22ED-C7D4-0043-1EE62A59E175}"/>
          </ac:spMkLst>
        </pc:spChg>
      </pc:sldChg>
      <pc:sldChg chg="addSp delSp modSp mod modAnim">
        <pc:chgData name="Fabrice PIPART" userId="f595b7cb-47b8-4a43-85dc-aa1274715422" providerId="ADAL" clId="{EFEEEEF9-8CEB-744D-B81C-6B914683AABB}" dt="2022-09-22T12:46:07.331" v="13234" actId="14100"/>
        <pc:sldMkLst>
          <pc:docMk/>
          <pc:sldMk cId="873168671" sldId="1830"/>
        </pc:sldMkLst>
        <pc:spChg chg="del">
          <ac:chgData name="Fabrice PIPART" userId="f595b7cb-47b8-4a43-85dc-aa1274715422" providerId="ADAL" clId="{EFEEEEF9-8CEB-744D-B81C-6B914683AABB}" dt="2022-09-20T16:05:45.964" v="7524" actId="478"/>
          <ac:spMkLst>
            <pc:docMk/>
            <pc:sldMk cId="873168671" sldId="1830"/>
            <ac:spMk id="3" creationId="{0160B194-ED60-1D39-9691-7DE941C5AA9D}"/>
          </ac:spMkLst>
        </pc:spChg>
        <pc:spChg chg="mod">
          <ac:chgData name="Fabrice PIPART" userId="f595b7cb-47b8-4a43-85dc-aa1274715422" providerId="ADAL" clId="{EFEEEEF9-8CEB-744D-B81C-6B914683AABB}" dt="2022-09-22T12:42:47.755" v="13166" actId="1076"/>
          <ac:spMkLst>
            <pc:docMk/>
            <pc:sldMk cId="873168671" sldId="1830"/>
            <ac:spMk id="3" creationId="{C22A1EC9-E832-146A-087F-5168C0FB127F}"/>
          </ac:spMkLst>
        </pc:spChg>
        <pc:spChg chg="del">
          <ac:chgData name="Fabrice PIPART" userId="f595b7cb-47b8-4a43-85dc-aa1274715422" providerId="ADAL" clId="{EFEEEEF9-8CEB-744D-B81C-6B914683AABB}" dt="2022-09-20T16:05:45.964" v="7524" actId="478"/>
          <ac:spMkLst>
            <pc:docMk/>
            <pc:sldMk cId="873168671" sldId="1830"/>
            <ac:spMk id="4" creationId="{824B75A3-22ED-C7D4-0043-1EE62A59E175}"/>
          </ac:spMkLst>
        </pc:spChg>
        <pc:spChg chg="mod">
          <ac:chgData name="Fabrice PIPART" userId="f595b7cb-47b8-4a43-85dc-aa1274715422" providerId="ADAL" clId="{EFEEEEF9-8CEB-744D-B81C-6B914683AABB}" dt="2022-09-22T12:42:47.755" v="13166" actId="1076"/>
          <ac:spMkLst>
            <pc:docMk/>
            <pc:sldMk cId="873168671" sldId="1830"/>
            <ac:spMk id="8" creationId="{8C8CD598-EED4-94AC-F575-F284698365AC}"/>
          </ac:spMkLst>
        </pc:spChg>
        <pc:spChg chg="mod">
          <ac:chgData name="Fabrice PIPART" userId="f595b7cb-47b8-4a43-85dc-aa1274715422" providerId="ADAL" clId="{EFEEEEF9-8CEB-744D-B81C-6B914683AABB}" dt="2022-09-22T12:42:47.755" v="13166" actId="1076"/>
          <ac:spMkLst>
            <pc:docMk/>
            <pc:sldMk cId="873168671" sldId="1830"/>
            <ac:spMk id="13" creationId="{CEC8B487-3E9C-A1EF-CFB5-260937DE81FB}"/>
          </ac:spMkLst>
        </pc:spChg>
        <pc:spChg chg="del">
          <ac:chgData name="Fabrice PIPART" userId="f595b7cb-47b8-4a43-85dc-aa1274715422" providerId="ADAL" clId="{EFEEEEF9-8CEB-744D-B81C-6B914683AABB}" dt="2022-09-21T11:42:41.367" v="10268" actId="478"/>
          <ac:spMkLst>
            <pc:docMk/>
            <pc:sldMk cId="873168671" sldId="1830"/>
            <ac:spMk id="14" creationId="{4BB579D0-AC70-4BCB-95A1-C35E8D71120B}"/>
          </ac:spMkLst>
        </pc:spChg>
        <pc:spChg chg="mod">
          <ac:chgData name="Fabrice PIPART" userId="f595b7cb-47b8-4a43-85dc-aa1274715422" providerId="ADAL" clId="{EFEEEEF9-8CEB-744D-B81C-6B914683AABB}" dt="2022-09-22T12:42:47.755" v="13166" actId="1076"/>
          <ac:spMkLst>
            <pc:docMk/>
            <pc:sldMk cId="873168671" sldId="1830"/>
            <ac:spMk id="14" creationId="{923E16CF-8777-0A8E-84EC-3851ABC49B8F}"/>
          </ac:spMkLst>
        </pc:spChg>
        <pc:spChg chg="mod">
          <ac:chgData name="Fabrice PIPART" userId="f595b7cb-47b8-4a43-85dc-aa1274715422" providerId="ADAL" clId="{EFEEEEF9-8CEB-744D-B81C-6B914683AABB}" dt="2022-09-22T12:42:47.755" v="13166" actId="1076"/>
          <ac:spMkLst>
            <pc:docMk/>
            <pc:sldMk cId="873168671" sldId="1830"/>
            <ac:spMk id="15" creationId="{9068DED5-BB81-C23D-0B68-101FCD7E35E9}"/>
          </ac:spMkLst>
        </pc:spChg>
        <pc:spChg chg="mod">
          <ac:chgData name="Fabrice PIPART" userId="f595b7cb-47b8-4a43-85dc-aa1274715422" providerId="ADAL" clId="{EFEEEEF9-8CEB-744D-B81C-6B914683AABB}" dt="2022-09-22T12:42:47.755" v="13166" actId="1076"/>
          <ac:spMkLst>
            <pc:docMk/>
            <pc:sldMk cId="873168671" sldId="1830"/>
            <ac:spMk id="16" creationId="{FC03B322-4E98-E23F-EDB5-EB447F2B6E9E}"/>
          </ac:spMkLst>
        </pc:spChg>
        <pc:spChg chg="mod">
          <ac:chgData name="Fabrice PIPART" userId="f595b7cb-47b8-4a43-85dc-aa1274715422" providerId="ADAL" clId="{EFEEEEF9-8CEB-744D-B81C-6B914683AABB}" dt="2022-09-22T12:42:47.755" v="13166" actId="1076"/>
          <ac:spMkLst>
            <pc:docMk/>
            <pc:sldMk cId="873168671" sldId="1830"/>
            <ac:spMk id="17" creationId="{1C8AD904-45F9-3A88-CD21-8295714C4289}"/>
          </ac:spMkLst>
        </pc:spChg>
        <pc:spChg chg="mod">
          <ac:chgData name="Fabrice PIPART" userId="f595b7cb-47b8-4a43-85dc-aa1274715422" providerId="ADAL" clId="{EFEEEEF9-8CEB-744D-B81C-6B914683AABB}" dt="2022-09-22T12:42:47.755" v="13166" actId="1076"/>
          <ac:spMkLst>
            <pc:docMk/>
            <pc:sldMk cId="873168671" sldId="1830"/>
            <ac:spMk id="18" creationId="{A6F5FBEA-C098-082B-0881-17ABE0B1789E}"/>
          </ac:spMkLst>
        </pc:spChg>
        <pc:spChg chg="mod">
          <ac:chgData name="Fabrice PIPART" userId="f595b7cb-47b8-4a43-85dc-aa1274715422" providerId="ADAL" clId="{EFEEEEF9-8CEB-744D-B81C-6B914683AABB}" dt="2022-09-22T12:42:47.755" v="13166" actId="1076"/>
          <ac:spMkLst>
            <pc:docMk/>
            <pc:sldMk cId="873168671" sldId="1830"/>
            <ac:spMk id="20" creationId="{A8AD1200-F0BB-3839-5233-D95C5E6EFE6C}"/>
          </ac:spMkLst>
        </pc:spChg>
        <pc:spChg chg="mod">
          <ac:chgData name="Fabrice PIPART" userId="f595b7cb-47b8-4a43-85dc-aa1274715422" providerId="ADAL" clId="{EFEEEEF9-8CEB-744D-B81C-6B914683AABB}" dt="2022-09-22T12:42:47.755" v="13166" actId="1076"/>
          <ac:spMkLst>
            <pc:docMk/>
            <pc:sldMk cId="873168671" sldId="1830"/>
            <ac:spMk id="21" creationId="{33195AD4-0592-EC70-FCBF-714303A9DD37}"/>
          </ac:spMkLst>
        </pc:spChg>
        <pc:spChg chg="mod">
          <ac:chgData name="Fabrice PIPART" userId="f595b7cb-47b8-4a43-85dc-aa1274715422" providerId="ADAL" clId="{EFEEEEF9-8CEB-744D-B81C-6B914683AABB}" dt="2022-09-21T09:09:19.703" v="9391" actId="478"/>
          <ac:spMkLst>
            <pc:docMk/>
            <pc:sldMk cId="873168671" sldId="1830"/>
            <ac:spMk id="21" creationId="{7F4A9363-4AA5-4F2C-B772-62EFA79D584C}"/>
          </ac:spMkLst>
        </pc:spChg>
        <pc:spChg chg="mod">
          <ac:chgData name="Fabrice PIPART" userId="f595b7cb-47b8-4a43-85dc-aa1274715422" providerId="ADAL" clId="{EFEEEEF9-8CEB-744D-B81C-6B914683AABB}" dt="2022-09-22T12:42:47.755" v="13166" actId="1076"/>
          <ac:spMkLst>
            <pc:docMk/>
            <pc:sldMk cId="873168671" sldId="1830"/>
            <ac:spMk id="22" creationId="{2B15293F-33FC-1ACE-2AA7-436B830F1417}"/>
          </ac:spMkLst>
        </pc:spChg>
        <pc:spChg chg="mod">
          <ac:chgData name="Fabrice PIPART" userId="f595b7cb-47b8-4a43-85dc-aa1274715422" providerId="ADAL" clId="{EFEEEEF9-8CEB-744D-B81C-6B914683AABB}" dt="2022-09-22T12:43:37.744" v="13173" actId="166"/>
          <ac:spMkLst>
            <pc:docMk/>
            <pc:sldMk cId="873168671" sldId="1830"/>
            <ac:spMk id="24" creationId="{C4D9CA2E-DDAF-2C0C-49E8-FBE8158E8298}"/>
          </ac:spMkLst>
        </pc:spChg>
        <pc:spChg chg="mod">
          <ac:chgData name="Fabrice PIPART" userId="f595b7cb-47b8-4a43-85dc-aa1274715422" providerId="ADAL" clId="{EFEEEEF9-8CEB-744D-B81C-6B914683AABB}" dt="2022-09-21T09:09:19.703" v="9391" actId="478"/>
          <ac:spMkLst>
            <pc:docMk/>
            <pc:sldMk cId="873168671" sldId="1830"/>
            <ac:spMk id="25" creationId="{95FFA4F9-270E-4DAD-AD03-5416512F5230}"/>
          </ac:spMkLst>
        </pc:spChg>
        <pc:spChg chg="mod">
          <ac:chgData name="Fabrice PIPART" userId="f595b7cb-47b8-4a43-85dc-aa1274715422" providerId="ADAL" clId="{EFEEEEF9-8CEB-744D-B81C-6B914683AABB}" dt="2022-09-22T12:42:47.755" v="13166" actId="1076"/>
          <ac:spMkLst>
            <pc:docMk/>
            <pc:sldMk cId="873168671" sldId="1830"/>
            <ac:spMk id="28" creationId="{C76C47AC-7D15-80CE-91E0-DD5C2B3EAB98}"/>
          </ac:spMkLst>
        </pc:spChg>
        <pc:spChg chg="mod">
          <ac:chgData name="Fabrice PIPART" userId="f595b7cb-47b8-4a43-85dc-aa1274715422" providerId="ADAL" clId="{EFEEEEF9-8CEB-744D-B81C-6B914683AABB}" dt="2022-09-21T11:42:18.602" v="10267" actId="1076"/>
          <ac:spMkLst>
            <pc:docMk/>
            <pc:sldMk cId="873168671" sldId="1830"/>
            <ac:spMk id="35" creationId="{D0779C98-89F5-8A8E-F408-ECE1556F09DD}"/>
          </ac:spMkLst>
        </pc:spChg>
        <pc:spChg chg="mod">
          <ac:chgData name="Fabrice PIPART" userId="f595b7cb-47b8-4a43-85dc-aa1274715422" providerId="ADAL" clId="{EFEEEEF9-8CEB-744D-B81C-6B914683AABB}" dt="2022-09-21T09:09:19.703" v="9391" actId="478"/>
          <ac:spMkLst>
            <pc:docMk/>
            <pc:sldMk cId="873168671" sldId="1830"/>
            <ac:spMk id="38" creationId="{C4C7C577-F512-48D6-96AF-19CF5BB681DF}"/>
          </ac:spMkLst>
        </pc:spChg>
        <pc:spChg chg="mod">
          <ac:chgData name="Fabrice PIPART" userId="f595b7cb-47b8-4a43-85dc-aa1274715422" providerId="ADAL" clId="{EFEEEEF9-8CEB-744D-B81C-6B914683AABB}" dt="2022-09-21T09:09:19.703" v="9391" actId="478"/>
          <ac:spMkLst>
            <pc:docMk/>
            <pc:sldMk cId="873168671" sldId="1830"/>
            <ac:spMk id="40" creationId="{7B3D9FD1-5EA0-47F8-9642-D26644D16E96}"/>
          </ac:spMkLst>
        </pc:spChg>
        <pc:spChg chg="mod">
          <ac:chgData name="Fabrice PIPART" userId="f595b7cb-47b8-4a43-85dc-aa1274715422" providerId="ADAL" clId="{EFEEEEF9-8CEB-744D-B81C-6B914683AABB}" dt="2022-09-21T09:09:19.703" v="9391" actId="478"/>
          <ac:spMkLst>
            <pc:docMk/>
            <pc:sldMk cId="873168671" sldId="1830"/>
            <ac:spMk id="42" creationId="{4453CF2B-4181-4F8D-9406-7ED6AB4D362F}"/>
          </ac:spMkLst>
        </pc:spChg>
        <pc:spChg chg="mod">
          <ac:chgData name="Fabrice PIPART" userId="f595b7cb-47b8-4a43-85dc-aa1274715422" providerId="ADAL" clId="{EFEEEEF9-8CEB-744D-B81C-6B914683AABB}" dt="2022-09-21T09:09:19.703" v="9391" actId="478"/>
          <ac:spMkLst>
            <pc:docMk/>
            <pc:sldMk cId="873168671" sldId="1830"/>
            <ac:spMk id="43" creationId="{597AC9CF-589E-4C5B-A3F5-754AA279E485}"/>
          </ac:spMkLst>
        </pc:spChg>
        <pc:spChg chg="mod">
          <ac:chgData name="Fabrice PIPART" userId="f595b7cb-47b8-4a43-85dc-aa1274715422" providerId="ADAL" clId="{EFEEEEF9-8CEB-744D-B81C-6B914683AABB}" dt="2022-09-21T11:42:18.602" v="10267" actId="1076"/>
          <ac:spMkLst>
            <pc:docMk/>
            <pc:sldMk cId="873168671" sldId="1830"/>
            <ac:spMk id="48" creationId="{FDF8F40A-7BA2-2C3D-E708-348090DCFB83}"/>
          </ac:spMkLst>
        </pc:spChg>
        <pc:spChg chg="mod">
          <ac:chgData name="Fabrice PIPART" userId="f595b7cb-47b8-4a43-85dc-aa1274715422" providerId="ADAL" clId="{EFEEEEF9-8CEB-744D-B81C-6B914683AABB}" dt="2022-09-21T11:42:18.602" v="10267" actId="1076"/>
          <ac:spMkLst>
            <pc:docMk/>
            <pc:sldMk cId="873168671" sldId="1830"/>
            <ac:spMk id="49" creationId="{8C98F80E-D6D2-4800-B5AC-BC393CDC1752}"/>
          </ac:spMkLst>
        </pc:spChg>
        <pc:spChg chg="mod">
          <ac:chgData name="Fabrice PIPART" userId="f595b7cb-47b8-4a43-85dc-aa1274715422" providerId="ADAL" clId="{EFEEEEF9-8CEB-744D-B81C-6B914683AABB}" dt="2022-09-21T11:42:18.602" v="10267" actId="1076"/>
          <ac:spMkLst>
            <pc:docMk/>
            <pc:sldMk cId="873168671" sldId="1830"/>
            <ac:spMk id="51" creationId="{CE6306ED-3B22-F949-D3B4-E854EBAF8DA4}"/>
          </ac:spMkLst>
        </pc:spChg>
        <pc:spChg chg="mod">
          <ac:chgData name="Fabrice PIPART" userId="f595b7cb-47b8-4a43-85dc-aa1274715422" providerId="ADAL" clId="{EFEEEEF9-8CEB-744D-B81C-6B914683AABB}" dt="2022-09-21T11:42:18.602" v="10267" actId="1076"/>
          <ac:spMkLst>
            <pc:docMk/>
            <pc:sldMk cId="873168671" sldId="1830"/>
            <ac:spMk id="52" creationId="{66927D01-83D8-23A3-E553-BEB1269AB46C}"/>
          </ac:spMkLst>
        </pc:spChg>
        <pc:spChg chg="mod">
          <ac:chgData name="Fabrice PIPART" userId="f595b7cb-47b8-4a43-85dc-aa1274715422" providerId="ADAL" clId="{EFEEEEF9-8CEB-744D-B81C-6B914683AABB}" dt="2022-09-21T11:42:18.602" v="10267" actId="1076"/>
          <ac:spMkLst>
            <pc:docMk/>
            <pc:sldMk cId="873168671" sldId="1830"/>
            <ac:spMk id="53" creationId="{92F2C4C5-0CE4-E599-DAA2-E1F293E65C36}"/>
          </ac:spMkLst>
        </pc:spChg>
        <pc:spChg chg="mod">
          <ac:chgData name="Fabrice PIPART" userId="f595b7cb-47b8-4a43-85dc-aa1274715422" providerId="ADAL" clId="{EFEEEEF9-8CEB-744D-B81C-6B914683AABB}" dt="2022-09-21T11:42:18.602" v="10267" actId="1076"/>
          <ac:spMkLst>
            <pc:docMk/>
            <pc:sldMk cId="873168671" sldId="1830"/>
            <ac:spMk id="54" creationId="{8DEC8E1E-4645-C9F8-8F0A-FE6203960E67}"/>
          </ac:spMkLst>
        </pc:spChg>
        <pc:spChg chg="mod">
          <ac:chgData name="Fabrice PIPART" userId="f595b7cb-47b8-4a43-85dc-aa1274715422" providerId="ADAL" clId="{EFEEEEF9-8CEB-744D-B81C-6B914683AABB}" dt="2022-09-21T09:09:19.703" v="9391" actId="478"/>
          <ac:spMkLst>
            <pc:docMk/>
            <pc:sldMk cId="873168671" sldId="1830"/>
            <ac:spMk id="69" creationId="{90CDA53E-255F-470F-9180-0FDAD5A902B1}"/>
          </ac:spMkLst>
        </pc:spChg>
        <pc:spChg chg="mod">
          <ac:chgData name="Fabrice PIPART" userId="f595b7cb-47b8-4a43-85dc-aa1274715422" providerId="ADAL" clId="{EFEEEEF9-8CEB-744D-B81C-6B914683AABB}" dt="2022-09-21T09:09:19.703" v="9391" actId="478"/>
          <ac:spMkLst>
            <pc:docMk/>
            <pc:sldMk cId="873168671" sldId="1830"/>
            <ac:spMk id="70" creationId="{A23F2E8C-9E64-4E0B-A13E-E2DAFEFDB960}"/>
          </ac:spMkLst>
        </pc:spChg>
        <pc:spChg chg="mod">
          <ac:chgData name="Fabrice PIPART" userId="f595b7cb-47b8-4a43-85dc-aa1274715422" providerId="ADAL" clId="{EFEEEEF9-8CEB-744D-B81C-6B914683AABB}" dt="2022-09-21T09:09:19.703" v="9391" actId="478"/>
          <ac:spMkLst>
            <pc:docMk/>
            <pc:sldMk cId="873168671" sldId="1830"/>
            <ac:spMk id="71" creationId="{BD5AC05A-0662-4BA5-8CFB-F8757C61B056}"/>
          </ac:spMkLst>
        </pc:spChg>
        <pc:spChg chg="mod">
          <ac:chgData name="Fabrice PIPART" userId="f595b7cb-47b8-4a43-85dc-aa1274715422" providerId="ADAL" clId="{EFEEEEF9-8CEB-744D-B81C-6B914683AABB}" dt="2022-09-21T09:09:19.703" v="9391" actId="478"/>
          <ac:spMkLst>
            <pc:docMk/>
            <pc:sldMk cId="873168671" sldId="1830"/>
            <ac:spMk id="72" creationId="{27E0CEDA-DBF3-4BFB-A2F3-935B5C566665}"/>
          </ac:spMkLst>
        </pc:spChg>
        <pc:spChg chg="mod">
          <ac:chgData name="Fabrice PIPART" userId="f595b7cb-47b8-4a43-85dc-aa1274715422" providerId="ADAL" clId="{EFEEEEF9-8CEB-744D-B81C-6B914683AABB}" dt="2022-09-21T09:09:19.703" v="9391" actId="478"/>
          <ac:spMkLst>
            <pc:docMk/>
            <pc:sldMk cId="873168671" sldId="1830"/>
            <ac:spMk id="73" creationId="{4D94BAFF-3743-4CD7-802B-14E925F24181}"/>
          </ac:spMkLst>
        </pc:spChg>
        <pc:spChg chg="mod">
          <ac:chgData name="Fabrice PIPART" userId="f595b7cb-47b8-4a43-85dc-aa1274715422" providerId="ADAL" clId="{EFEEEEF9-8CEB-744D-B81C-6B914683AABB}" dt="2022-09-21T09:09:19.703" v="9391" actId="478"/>
          <ac:spMkLst>
            <pc:docMk/>
            <pc:sldMk cId="873168671" sldId="1830"/>
            <ac:spMk id="74" creationId="{E6790E7D-07BB-44C2-A6C1-F01C87C4A62F}"/>
          </ac:spMkLst>
        </pc:spChg>
        <pc:spChg chg="mod">
          <ac:chgData name="Fabrice PIPART" userId="f595b7cb-47b8-4a43-85dc-aa1274715422" providerId="ADAL" clId="{EFEEEEF9-8CEB-744D-B81C-6B914683AABB}" dt="2022-09-21T09:09:19.703" v="9391" actId="478"/>
          <ac:spMkLst>
            <pc:docMk/>
            <pc:sldMk cId="873168671" sldId="1830"/>
            <ac:spMk id="75" creationId="{726CC6EF-5A6F-486F-B9C1-6EA0F19528DD}"/>
          </ac:spMkLst>
        </pc:spChg>
        <pc:spChg chg="mod">
          <ac:chgData name="Fabrice PIPART" userId="f595b7cb-47b8-4a43-85dc-aa1274715422" providerId="ADAL" clId="{EFEEEEF9-8CEB-744D-B81C-6B914683AABB}" dt="2022-09-21T09:09:19.703" v="9391" actId="478"/>
          <ac:spMkLst>
            <pc:docMk/>
            <pc:sldMk cId="873168671" sldId="1830"/>
            <ac:spMk id="76" creationId="{B0F84196-C3EF-4F91-A354-44F585D08975}"/>
          </ac:spMkLst>
        </pc:spChg>
        <pc:spChg chg="mod">
          <ac:chgData name="Fabrice PIPART" userId="f595b7cb-47b8-4a43-85dc-aa1274715422" providerId="ADAL" clId="{EFEEEEF9-8CEB-744D-B81C-6B914683AABB}" dt="2022-09-21T11:42:18.602" v="10267" actId="1076"/>
          <ac:spMkLst>
            <pc:docMk/>
            <pc:sldMk cId="873168671" sldId="1830"/>
            <ac:spMk id="86" creationId="{676C215B-0967-27DA-2E62-5CF88A2DAC15}"/>
          </ac:spMkLst>
        </pc:spChg>
        <pc:spChg chg="mod">
          <ac:chgData name="Fabrice PIPART" userId="f595b7cb-47b8-4a43-85dc-aa1274715422" providerId="ADAL" clId="{EFEEEEF9-8CEB-744D-B81C-6B914683AABB}" dt="2022-09-21T11:42:18.602" v="10267" actId="1076"/>
          <ac:spMkLst>
            <pc:docMk/>
            <pc:sldMk cId="873168671" sldId="1830"/>
            <ac:spMk id="88" creationId="{48A271BA-B505-9026-D5E2-692316618D33}"/>
          </ac:spMkLst>
        </pc:spChg>
        <pc:spChg chg="mod">
          <ac:chgData name="Fabrice PIPART" userId="f595b7cb-47b8-4a43-85dc-aa1274715422" providerId="ADAL" clId="{EFEEEEF9-8CEB-744D-B81C-6B914683AABB}" dt="2022-09-21T11:42:18.602" v="10267" actId="1076"/>
          <ac:spMkLst>
            <pc:docMk/>
            <pc:sldMk cId="873168671" sldId="1830"/>
            <ac:spMk id="89" creationId="{7BBE29B8-0D92-D72D-666C-41C579D0F453}"/>
          </ac:spMkLst>
        </pc:spChg>
        <pc:spChg chg="mod">
          <ac:chgData name="Fabrice PIPART" userId="f595b7cb-47b8-4a43-85dc-aa1274715422" providerId="ADAL" clId="{EFEEEEF9-8CEB-744D-B81C-6B914683AABB}" dt="2022-09-21T11:42:18.602" v="10267" actId="1076"/>
          <ac:spMkLst>
            <pc:docMk/>
            <pc:sldMk cId="873168671" sldId="1830"/>
            <ac:spMk id="92" creationId="{92E9CE4B-92ED-D75A-1F7F-9AA4CB4FC266}"/>
          </ac:spMkLst>
        </pc:spChg>
        <pc:spChg chg="mod">
          <ac:chgData name="Fabrice PIPART" userId="f595b7cb-47b8-4a43-85dc-aa1274715422" providerId="ADAL" clId="{EFEEEEF9-8CEB-744D-B81C-6B914683AABB}" dt="2022-09-21T11:42:18.602" v="10267" actId="1076"/>
          <ac:spMkLst>
            <pc:docMk/>
            <pc:sldMk cId="873168671" sldId="1830"/>
            <ac:spMk id="93" creationId="{2EC4ACF8-4380-3836-48A0-0C45FD0C5A58}"/>
          </ac:spMkLst>
        </pc:spChg>
        <pc:spChg chg="mod">
          <ac:chgData name="Fabrice PIPART" userId="f595b7cb-47b8-4a43-85dc-aa1274715422" providerId="ADAL" clId="{EFEEEEF9-8CEB-744D-B81C-6B914683AABB}" dt="2022-09-21T11:42:18.602" v="10267" actId="1076"/>
          <ac:spMkLst>
            <pc:docMk/>
            <pc:sldMk cId="873168671" sldId="1830"/>
            <ac:spMk id="94" creationId="{57578C33-064F-3690-8F33-0E896F8A12A9}"/>
          </ac:spMkLst>
        </pc:spChg>
        <pc:spChg chg="mod">
          <ac:chgData name="Fabrice PIPART" userId="f595b7cb-47b8-4a43-85dc-aa1274715422" providerId="ADAL" clId="{EFEEEEF9-8CEB-744D-B81C-6B914683AABB}" dt="2022-09-21T11:42:18.602" v="10267" actId="1076"/>
          <ac:spMkLst>
            <pc:docMk/>
            <pc:sldMk cId="873168671" sldId="1830"/>
            <ac:spMk id="95" creationId="{E4FB36CD-AFC1-FC1C-B7CE-86F45266D5C7}"/>
          </ac:spMkLst>
        </pc:spChg>
        <pc:spChg chg="add mod">
          <ac:chgData name="Fabrice PIPART" userId="f595b7cb-47b8-4a43-85dc-aa1274715422" providerId="ADAL" clId="{EFEEEEF9-8CEB-744D-B81C-6B914683AABB}" dt="2022-09-21T11:42:48.079" v="10279" actId="20577"/>
          <ac:spMkLst>
            <pc:docMk/>
            <pc:sldMk cId="873168671" sldId="1830"/>
            <ac:spMk id="99" creationId="{A2E64C84-4E75-5D06-C785-4E38EBAC584D}"/>
          </ac:spMkLst>
        </pc:spChg>
        <pc:grpChg chg="add mod">
          <ac:chgData name="Fabrice PIPART" userId="f595b7cb-47b8-4a43-85dc-aa1274715422" providerId="ADAL" clId="{EFEEEEF9-8CEB-744D-B81C-6B914683AABB}" dt="2022-09-22T12:42:47.755" v="13166" actId="1076"/>
          <ac:grpSpMkLst>
            <pc:docMk/>
            <pc:sldMk cId="873168671" sldId="1830"/>
            <ac:grpSpMk id="2" creationId="{8A0FC0D3-8788-55F3-DCCD-87146CB5FD88}"/>
          </ac:grpSpMkLst>
        </pc:grpChg>
        <pc:grpChg chg="del mod">
          <ac:chgData name="Fabrice PIPART" userId="f595b7cb-47b8-4a43-85dc-aa1274715422" providerId="ADAL" clId="{EFEEEEF9-8CEB-744D-B81C-6B914683AABB}" dt="2022-09-21T11:42:12.586" v="10265" actId="478"/>
          <ac:grpSpMkLst>
            <pc:docMk/>
            <pc:sldMk cId="873168671" sldId="1830"/>
            <ac:grpSpMk id="6" creationId="{371AECB7-005F-40B7-A45A-D3F7B69BC7EE}"/>
          </ac:grpSpMkLst>
        </pc:grpChg>
        <pc:grpChg chg="mod">
          <ac:chgData name="Fabrice PIPART" userId="f595b7cb-47b8-4a43-85dc-aa1274715422" providerId="ADAL" clId="{EFEEEEF9-8CEB-744D-B81C-6B914683AABB}" dt="2022-09-22T12:42:47.755" v="13166" actId="1076"/>
          <ac:grpSpMkLst>
            <pc:docMk/>
            <pc:sldMk cId="873168671" sldId="1830"/>
            <ac:grpSpMk id="11" creationId="{81CDEAC5-0486-4811-2911-AA151C1AE08E}"/>
          </ac:grpSpMkLst>
        </pc:grpChg>
        <pc:grpChg chg="add del mod">
          <ac:chgData name="Fabrice PIPART" userId="f595b7cb-47b8-4a43-85dc-aa1274715422" providerId="ADAL" clId="{EFEEEEF9-8CEB-744D-B81C-6B914683AABB}" dt="2022-09-22T12:42:31.313" v="13162" actId="478"/>
          <ac:grpSpMkLst>
            <pc:docMk/>
            <pc:sldMk cId="873168671" sldId="1830"/>
            <ac:grpSpMk id="32" creationId="{9AB99843-A746-528E-661D-66A766872F85}"/>
          </ac:grpSpMkLst>
        </pc:grpChg>
        <pc:grpChg chg="mod">
          <ac:chgData name="Fabrice PIPART" userId="f595b7cb-47b8-4a43-85dc-aa1274715422" providerId="ADAL" clId="{EFEEEEF9-8CEB-744D-B81C-6B914683AABB}" dt="2022-09-21T11:42:18.602" v="10267" actId="1076"/>
          <ac:grpSpMkLst>
            <pc:docMk/>
            <pc:sldMk cId="873168671" sldId="1830"/>
            <ac:grpSpMk id="33" creationId="{570971A6-F97E-B929-57A9-2F7CD3DD0E85}"/>
          </ac:grpSpMkLst>
        </pc:grpChg>
        <pc:grpChg chg="mod">
          <ac:chgData name="Fabrice PIPART" userId="f595b7cb-47b8-4a43-85dc-aa1274715422" providerId="ADAL" clId="{EFEEEEF9-8CEB-744D-B81C-6B914683AABB}" dt="2022-09-21T11:42:18.602" v="10267" actId="1076"/>
          <ac:grpSpMkLst>
            <pc:docMk/>
            <pc:sldMk cId="873168671" sldId="1830"/>
            <ac:grpSpMk id="34" creationId="{E320D3A2-1E72-E52D-4302-9CF781505DE3}"/>
          </ac:grpSpMkLst>
        </pc:grpChg>
        <pc:grpChg chg="mod">
          <ac:chgData name="Fabrice PIPART" userId="f595b7cb-47b8-4a43-85dc-aa1274715422" providerId="ADAL" clId="{EFEEEEF9-8CEB-744D-B81C-6B914683AABB}" dt="2022-09-21T09:09:19.703" v="9391" actId="478"/>
          <ac:grpSpMkLst>
            <pc:docMk/>
            <pc:sldMk cId="873168671" sldId="1830"/>
            <ac:grpSpMk id="66" creationId="{B87C9528-1BA3-4DD6-A12F-E8D68C9F10B5}"/>
          </ac:grpSpMkLst>
        </pc:grpChg>
        <pc:grpChg chg="del">
          <ac:chgData name="Fabrice PIPART" userId="f595b7cb-47b8-4a43-85dc-aa1274715422" providerId="ADAL" clId="{EFEEEEF9-8CEB-744D-B81C-6B914683AABB}" dt="2022-09-21T11:41:49.187" v="10264" actId="478"/>
          <ac:grpSpMkLst>
            <pc:docMk/>
            <pc:sldMk cId="873168671" sldId="1830"/>
            <ac:grpSpMk id="82" creationId="{CAF994D5-3708-473B-A6AE-E1800F98C091}"/>
          </ac:grpSpMkLst>
        </pc:grpChg>
        <pc:graphicFrameChg chg="del">
          <ac:chgData name="Fabrice PIPART" userId="f595b7cb-47b8-4a43-85dc-aa1274715422" providerId="ADAL" clId="{EFEEEEF9-8CEB-744D-B81C-6B914683AABB}" dt="2022-09-20T16:09:19.314" v="7549" actId="478"/>
          <ac:graphicFrameMkLst>
            <pc:docMk/>
            <pc:sldMk cId="873168671" sldId="1830"/>
            <ac:graphicFrameMk id="7" creationId="{D36E1F59-2C31-4880-85A3-9EB4FB2F88FB}"/>
          </ac:graphicFrameMkLst>
        </pc:graphicFrameChg>
        <pc:picChg chg="add mod">
          <ac:chgData name="Fabrice PIPART" userId="f595b7cb-47b8-4a43-85dc-aa1274715422" providerId="ADAL" clId="{EFEEEEF9-8CEB-744D-B81C-6B914683AABB}" dt="2022-09-20T16:09:29.539" v="7550" actId="1076"/>
          <ac:picMkLst>
            <pc:docMk/>
            <pc:sldMk cId="873168671" sldId="1830"/>
            <ac:picMk id="2" creationId="{5EE37176-760B-C305-A957-FBD6EF99442B}"/>
          </ac:picMkLst>
        </pc:picChg>
        <pc:picChg chg="add mod">
          <ac:chgData name="Fabrice PIPART" userId="f595b7cb-47b8-4a43-85dc-aa1274715422" providerId="ADAL" clId="{EFEEEEF9-8CEB-744D-B81C-6B914683AABB}" dt="2022-09-20T16:09:29.539" v="7550" actId="1076"/>
          <ac:picMkLst>
            <pc:docMk/>
            <pc:sldMk cId="873168671" sldId="1830"/>
            <ac:picMk id="9" creationId="{1CDA6843-29F1-2139-E05A-211F64D0A052}"/>
          </ac:picMkLst>
        </pc:picChg>
        <pc:picChg chg="mod">
          <ac:chgData name="Fabrice PIPART" userId="f595b7cb-47b8-4a43-85dc-aa1274715422" providerId="ADAL" clId="{EFEEEEF9-8CEB-744D-B81C-6B914683AABB}" dt="2022-09-22T12:42:47.755" v="13166" actId="1076"/>
          <ac:picMkLst>
            <pc:docMk/>
            <pc:sldMk cId="873168671" sldId="1830"/>
            <ac:picMk id="9" creationId="{B8AFEAE7-4966-E684-A614-79C47A47B8A0}"/>
          </ac:picMkLst>
        </pc:picChg>
        <pc:picChg chg="add mod">
          <ac:chgData name="Fabrice PIPART" userId="f595b7cb-47b8-4a43-85dc-aa1274715422" providerId="ADAL" clId="{EFEEEEF9-8CEB-744D-B81C-6B914683AABB}" dt="2022-09-20T16:09:29.539" v="7550" actId="1076"/>
          <ac:picMkLst>
            <pc:docMk/>
            <pc:sldMk cId="873168671" sldId="1830"/>
            <ac:picMk id="11" creationId="{BE96BCAD-E753-92C6-C1AA-414152F5A5E2}"/>
          </ac:picMkLst>
        </pc:picChg>
        <pc:picChg chg="add mod">
          <ac:chgData name="Fabrice PIPART" userId="f595b7cb-47b8-4a43-85dc-aa1274715422" providerId="ADAL" clId="{EFEEEEF9-8CEB-744D-B81C-6B914683AABB}" dt="2022-09-20T16:09:29.539" v="7550" actId="1076"/>
          <ac:picMkLst>
            <pc:docMk/>
            <pc:sldMk cId="873168671" sldId="1830"/>
            <ac:picMk id="13" creationId="{F0240208-EEBF-6ECC-427A-64EB29338BA9}"/>
          </ac:picMkLst>
        </pc:picChg>
        <pc:picChg chg="add mod">
          <ac:chgData name="Fabrice PIPART" userId="f595b7cb-47b8-4a43-85dc-aa1274715422" providerId="ADAL" clId="{EFEEEEF9-8CEB-744D-B81C-6B914683AABB}" dt="2022-09-20T16:09:41.343" v="7552" actId="1076"/>
          <ac:picMkLst>
            <pc:docMk/>
            <pc:sldMk cId="873168671" sldId="1830"/>
            <ac:picMk id="15" creationId="{9455EF76-EA45-CB71-3365-BEC0636E399E}"/>
          </ac:picMkLst>
        </pc:picChg>
        <pc:picChg chg="add del mod">
          <ac:chgData name="Fabrice PIPART" userId="f595b7cb-47b8-4a43-85dc-aa1274715422" providerId="ADAL" clId="{EFEEEEF9-8CEB-744D-B81C-6B914683AABB}" dt="2022-09-20T16:12:27.444" v="7758" actId="478"/>
          <ac:picMkLst>
            <pc:docMk/>
            <pc:sldMk cId="873168671" sldId="1830"/>
            <ac:picMk id="16" creationId="{0F066602-1C06-F515-E23D-5B8D4E225A71}"/>
          </ac:picMkLst>
        </pc:picChg>
        <pc:picChg chg="add mod">
          <ac:chgData name="Fabrice PIPART" userId="f595b7cb-47b8-4a43-85dc-aa1274715422" providerId="ADAL" clId="{EFEEEEF9-8CEB-744D-B81C-6B914683AABB}" dt="2022-09-20T16:09:41.343" v="7552" actId="1076"/>
          <ac:picMkLst>
            <pc:docMk/>
            <pc:sldMk cId="873168671" sldId="1830"/>
            <ac:picMk id="17" creationId="{FA2F9A77-EDBA-D922-07AD-F54F1DED4237}"/>
          </ac:picMkLst>
        </pc:picChg>
        <pc:picChg chg="add mod">
          <ac:chgData name="Fabrice PIPART" userId="f595b7cb-47b8-4a43-85dc-aa1274715422" providerId="ADAL" clId="{EFEEEEF9-8CEB-744D-B81C-6B914683AABB}" dt="2022-09-20T16:09:41.343" v="7552" actId="1076"/>
          <ac:picMkLst>
            <pc:docMk/>
            <pc:sldMk cId="873168671" sldId="1830"/>
            <ac:picMk id="18" creationId="{173B93D6-3D0B-73EB-3525-8EE45468F9BD}"/>
          </ac:picMkLst>
        </pc:picChg>
        <pc:picChg chg="mod">
          <ac:chgData name="Fabrice PIPART" userId="f595b7cb-47b8-4a43-85dc-aa1274715422" providerId="ADAL" clId="{EFEEEEF9-8CEB-744D-B81C-6B914683AABB}" dt="2022-09-22T12:42:47.755" v="13166" actId="1076"/>
          <ac:picMkLst>
            <pc:docMk/>
            <pc:sldMk cId="873168671" sldId="1830"/>
            <ac:picMk id="23" creationId="{2181C143-DF9C-726E-7BE3-9313A2D49EAC}"/>
          </ac:picMkLst>
        </pc:picChg>
        <pc:picChg chg="mod">
          <ac:chgData name="Fabrice PIPART" userId="f595b7cb-47b8-4a43-85dc-aa1274715422" providerId="ADAL" clId="{EFEEEEF9-8CEB-744D-B81C-6B914683AABB}" dt="2022-09-22T12:44:06.871" v="13175" actId="166"/>
          <ac:picMkLst>
            <pc:docMk/>
            <pc:sldMk cId="873168671" sldId="1830"/>
            <ac:picMk id="25" creationId="{2ED9EF84-1855-C197-3228-34D2C8480E9A}"/>
          </ac:picMkLst>
        </pc:picChg>
        <pc:picChg chg="mod">
          <ac:chgData name="Fabrice PIPART" userId="f595b7cb-47b8-4a43-85dc-aa1274715422" providerId="ADAL" clId="{EFEEEEF9-8CEB-744D-B81C-6B914683AABB}" dt="2022-09-22T12:43:37.744" v="13173" actId="166"/>
          <ac:picMkLst>
            <pc:docMk/>
            <pc:sldMk cId="873168671" sldId="1830"/>
            <ac:picMk id="26" creationId="{D961A944-A502-5C2C-7EE5-A99A5504D80B}"/>
          </ac:picMkLst>
        </pc:picChg>
        <pc:picChg chg="mod">
          <ac:chgData name="Fabrice PIPART" userId="f595b7cb-47b8-4a43-85dc-aa1274715422" providerId="ADAL" clId="{EFEEEEF9-8CEB-744D-B81C-6B914683AABB}" dt="2022-09-22T12:42:47.755" v="13166" actId="1076"/>
          <ac:picMkLst>
            <pc:docMk/>
            <pc:sldMk cId="873168671" sldId="1830"/>
            <ac:picMk id="27" creationId="{3055E8AC-5A3A-B55E-89F6-262A72DA2A30}"/>
          </ac:picMkLst>
        </pc:picChg>
        <pc:picChg chg="del">
          <ac:chgData name="Fabrice PIPART" userId="f595b7cb-47b8-4a43-85dc-aa1274715422" providerId="ADAL" clId="{EFEEEEF9-8CEB-744D-B81C-6B914683AABB}" dt="2022-09-20T16:09:19.314" v="7549" actId="478"/>
          <ac:picMkLst>
            <pc:docMk/>
            <pc:sldMk cId="873168671" sldId="1830"/>
            <ac:picMk id="27" creationId="{91E43D66-A1CE-4B19-9F28-6F2FF514A797}"/>
          </ac:picMkLst>
        </pc:picChg>
        <pc:picChg chg="add mod">
          <ac:chgData name="Fabrice PIPART" userId="f595b7cb-47b8-4a43-85dc-aa1274715422" providerId="ADAL" clId="{EFEEEEF9-8CEB-744D-B81C-6B914683AABB}" dt="2022-09-20T16:12:38.088" v="7760" actId="1076"/>
          <ac:picMkLst>
            <pc:docMk/>
            <pc:sldMk cId="873168671" sldId="1830"/>
            <ac:picMk id="30" creationId="{7D8B3C3C-C454-9CC6-9356-FC0CA66F8559}"/>
          </ac:picMkLst>
        </pc:picChg>
        <pc:picChg chg="mod">
          <ac:chgData name="Fabrice PIPART" userId="f595b7cb-47b8-4a43-85dc-aa1274715422" providerId="ADAL" clId="{EFEEEEF9-8CEB-744D-B81C-6B914683AABB}" dt="2022-09-22T12:42:47.755" v="13166" actId="1076"/>
          <ac:picMkLst>
            <pc:docMk/>
            <pc:sldMk cId="873168671" sldId="1830"/>
            <ac:picMk id="30" creationId="{940EB1B0-7EB6-A3F5-73AD-FC4C9370A7BA}"/>
          </ac:picMkLst>
        </pc:picChg>
        <pc:picChg chg="add mod">
          <ac:chgData name="Fabrice PIPART" userId="f595b7cb-47b8-4a43-85dc-aa1274715422" providerId="ADAL" clId="{EFEEEEF9-8CEB-744D-B81C-6B914683AABB}" dt="2022-09-20T16:12:38.088" v="7760" actId="1076"/>
          <ac:picMkLst>
            <pc:docMk/>
            <pc:sldMk cId="873168671" sldId="1830"/>
            <ac:picMk id="31" creationId="{297BB91D-6ED6-F82B-B47B-3D5DE4A62934}"/>
          </ac:picMkLst>
        </pc:picChg>
        <pc:picChg chg="mod">
          <ac:chgData name="Fabrice PIPART" userId="f595b7cb-47b8-4a43-85dc-aa1274715422" providerId="ADAL" clId="{EFEEEEF9-8CEB-744D-B81C-6B914683AABB}" dt="2022-09-22T12:42:47.755" v="13166" actId="1076"/>
          <ac:picMkLst>
            <pc:docMk/>
            <pc:sldMk cId="873168671" sldId="1830"/>
            <ac:picMk id="31" creationId="{662EB9B3-4816-A390-AEAA-7C96CA3DD977}"/>
          </ac:picMkLst>
        </pc:picChg>
        <pc:picChg chg="mod">
          <ac:chgData name="Fabrice PIPART" userId="f595b7cb-47b8-4a43-85dc-aa1274715422" providerId="ADAL" clId="{EFEEEEF9-8CEB-744D-B81C-6B914683AABB}" dt="2022-09-21T11:42:18.602" v="10267" actId="1076"/>
          <ac:picMkLst>
            <pc:docMk/>
            <pc:sldMk cId="873168671" sldId="1830"/>
            <ac:picMk id="36" creationId="{9F00B2BC-8761-2053-8E11-84B0D2D4D44B}"/>
          </ac:picMkLst>
        </pc:picChg>
        <pc:picChg chg="mod">
          <ac:chgData name="Fabrice PIPART" userId="f595b7cb-47b8-4a43-85dc-aa1274715422" providerId="ADAL" clId="{EFEEEEF9-8CEB-744D-B81C-6B914683AABB}" dt="2022-09-21T09:09:19.703" v="9391" actId="478"/>
          <ac:picMkLst>
            <pc:docMk/>
            <pc:sldMk cId="873168671" sldId="1830"/>
            <ac:picMk id="37" creationId="{1BA93057-8E06-4E8E-AF1E-1497259F4D87}"/>
          </ac:picMkLst>
        </pc:picChg>
        <pc:picChg chg="mod">
          <ac:chgData name="Fabrice PIPART" userId="f595b7cb-47b8-4a43-85dc-aa1274715422" providerId="ADAL" clId="{EFEEEEF9-8CEB-744D-B81C-6B914683AABB}" dt="2022-09-21T11:42:18.602" v="10267" actId="1076"/>
          <ac:picMkLst>
            <pc:docMk/>
            <pc:sldMk cId="873168671" sldId="1830"/>
            <ac:picMk id="39" creationId="{7BAD2A8A-869E-760C-6B0F-051CA47C0DF5}"/>
          </ac:picMkLst>
        </pc:picChg>
        <pc:picChg chg="mod">
          <ac:chgData name="Fabrice PIPART" userId="f595b7cb-47b8-4a43-85dc-aa1274715422" providerId="ADAL" clId="{EFEEEEF9-8CEB-744D-B81C-6B914683AABB}" dt="2022-09-21T09:09:19.703" v="9391" actId="478"/>
          <ac:picMkLst>
            <pc:docMk/>
            <pc:sldMk cId="873168671" sldId="1830"/>
            <ac:picMk id="41" creationId="{9DE63986-D7E9-4A27-9DA9-1BF6ECD30D96}"/>
          </ac:picMkLst>
        </pc:picChg>
        <pc:picChg chg="del mod">
          <ac:chgData name="Fabrice PIPART" userId="f595b7cb-47b8-4a43-85dc-aa1274715422" providerId="ADAL" clId="{EFEEEEF9-8CEB-744D-B81C-6B914683AABB}" dt="2022-09-21T09:09:19.703" v="9391" actId="478"/>
          <ac:picMkLst>
            <pc:docMk/>
            <pc:sldMk cId="873168671" sldId="1830"/>
            <ac:picMk id="44" creationId="{248FABA6-59DC-4935-851A-ED11059F09B4}"/>
          </ac:picMkLst>
        </pc:picChg>
        <pc:picChg chg="mod">
          <ac:chgData name="Fabrice PIPART" userId="f595b7cb-47b8-4a43-85dc-aa1274715422" providerId="ADAL" clId="{EFEEEEF9-8CEB-744D-B81C-6B914683AABB}" dt="2022-09-21T11:42:18.602" v="10267" actId="1076"/>
          <ac:picMkLst>
            <pc:docMk/>
            <pc:sldMk cId="873168671" sldId="1830"/>
            <ac:picMk id="45" creationId="{CDAF7923-D734-139F-2D02-5C26A24F5A88}"/>
          </ac:picMkLst>
        </pc:picChg>
        <pc:picChg chg="mod">
          <ac:chgData name="Fabrice PIPART" userId="f595b7cb-47b8-4a43-85dc-aa1274715422" providerId="ADAL" clId="{EFEEEEF9-8CEB-744D-B81C-6B914683AABB}" dt="2022-09-21T11:42:18.602" v="10267" actId="1076"/>
          <ac:picMkLst>
            <pc:docMk/>
            <pc:sldMk cId="873168671" sldId="1830"/>
            <ac:picMk id="46" creationId="{5B8BAF43-BFE6-40C4-9AAC-D0E2AE8A42D9}"/>
          </ac:picMkLst>
        </pc:picChg>
        <pc:picChg chg="del">
          <ac:chgData name="Fabrice PIPART" userId="f595b7cb-47b8-4a43-85dc-aa1274715422" providerId="ADAL" clId="{EFEEEEF9-8CEB-744D-B81C-6B914683AABB}" dt="2022-09-20T16:09:19.314" v="7549" actId="478"/>
          <ac:picMkLst>
            <pc:docMk/>
            <pc:sldMk cId="873168671" sldId="1830"/>
            <ac:picMk id="55" creationId="{10CABE1D-7AF2-4BC1-8EA5-65DE7294D47A}"/>
          </ac:picMkLst>
        </pc:picChg>
        <pc:picChg chg="del">
          <ac:chgData name="Fabrice PIPART" userId="f595b7cb-47b8-4a43-85dc-aa1274715422" providerId="ADAL" clId="{EFEEEEF9-8CEB-744D-B81C-6B914683AABB}" dt="2022-09-20T16:09:19.314" v="7549" actId="478"/>
          <ac:picMkLst>
            <pc:docMk/>
            <pc:sldMk cId="873168671" sldId="1830"/>
            <ac:picMk id="56" creationId="{8A32FFCE-C0B1-47C7-B6B5-CEA53A6CFF39}"/>
          </ac:picMkLst>
        </pc:picChg>
        <pc:picChg chg="del mod">
          <ac:chgData name="Fabrice PIPART" userId="f595b7cb-47b8-4a43-85dc-aa1274715422" providerId="ADAL" clId="{EFEEEEF9-8CEB-744D-B81C-6B914683AABB}" dt="2022-09-21T09:09:19.703" v="9391" actId="478"/>
          <ac:picMkLst>
            <pc:docMk/>
            <pc:sldMk cId="873168671" sldId="1830"/>
            <ac:picMk id="57" creationId="{3CC6C377-ED8E-477D-AEEC-11867E03A944}"/>
          </ac:picMkLst>
        </pc:picChg>
        <pc:picChg chg="del">
          <ac:chgData name="Fabrice PIPART" userId="f595b7cb-47b8-4a43-85dc-aa1274715422" providerId="ADAL" clId="{EFEEEEF9-8CEB-744D-B81C-6B914683AABB}" dt="2022-09-20T16:09:19.314" v="7549" actId="478"/>
          <ac:picMkLst>
            <pc:docMk/>
            <pc:sldMk cId="873168671" sldId="1830"/>
            <ac:picMk id="58" creationId="{940BBF58-5ED6-4B37-9078-B92FA68CB759}"/>
          </ac:picMkLst>
        </pc:picChg>
        <pc:picChg chg="del">
          <ac:chgData name="Fabrice PIPART" userId="f595b7cb-47b8-4a43-85dc-aa1274715422" providerId="ADAL" clId="{EFEEEEF9-8CEB-744D-B81C-6B914683AABB}" dt="2022-09-20T16:09:19.314" v="7549" actId="478"/>
          <ac:picMkLst>
            <pc:docMk/>
            <pc:sldMk cId="873168671" sldId="1830"/>
            <ac:picMk id="60" creationId="{DDEA9A62-66D2-4843-A9B1-1C195B99AFBE}"/>
          </ac:picMkLst>
        </pc:picChg>
        <pc:picChg chg="del mod">
          <ac:chgData name="Fabrice PIPART" userId="f595b7cb-47b8-4a43-85dc-aa1274715422" providerId="ADAL" clId="{EFEEEEF9-8CEB-744D-B81C-6B914683AABB}" dt="2022-09-21T09:09:19.703" v="9391" actId="478"/>
          <ac:picMkLst>
            <pc:docMk/>
            <pc:sldMk cId="873168671" sldId="1830"/>
            <ac:picMk id="61" creationId="{54C71AA6-D309-48F0-925F-6AAD32CB8CAA}"/>
          </ac:picMkLst>
        </pc:picChg>
        <pc:picChg chg="del">
          <ac:chgData name="Fabrice PIPART" userId="f595b7cb-47b8-4a43-85dc-aa1274715422" providerId="ADAL" clId="{EFEEEEF9-8CEB-744D-B81C-6B914683AABB}" dt="2022-09-21T09:09:19.703" v="9391" actId="478"/>
          <ac:picMkLst>
            <pc:docMk/>
            <pc:sldMk cId="873168671" sldId="1830"/>
            <ac:picMk id="62" creationId="{860E3A4A-92F1-43F7-AA11-A24FB08A355D}"/>
          </ac:picMkLst>
        </pc:picChg>
        <pc:picChg chg="del mod">
          <ac:chgData name="Fabrice PIPART" userId="f595b7cb-47b8-4a43-85dc-aa1274715422" providerId="ADAL" clId="{EFEEEEF9-8CEB-744D-B81C-6B914683AABB}" dt="2022-09-21T09:09:19.703" v="9391" actId="478"/>
          <ac:picMkLst>
            <pc:docMk/>
            <pc:sldMk cId="873168671" sldId="1830"/>
            <ac:picMk id="63" creationId="{B6BBA713-1C40-4709-94C4-2D9FC4720A71}"/>
          </ac:picMkLst>
        </pc:picChg>
        <pc:picChg chg="del mod">
          <ac:chgData name="Fabrice PIPART" userId="f595b7cb-47b8-4a43-85dc-aa1274715422" providerId="ADAL" clId="{EFEEEEF9-8CEB-744D-B81C-6B914683AABB}" dt="2022-09-21T09:09:19.703" v="9391" actId="478"/>
          <ac:picMkLst>
            <pc:docMk/>
            <pc:sldMk cId="873168671" sldId="1830"/>
            <ac:picMk id="64" creationId="{AC820534-7467-42FC-AF80-3CF2CC51BCC5}"/>
          </ac:picMkLst>
        </pc:picChg>
        <pc:picChg chg="del mod">
          <ac:chgData name="Fabrice PIPART" userId="f595b7cb-47b8-4a43-85dc-aa1274715422" providerId="ADAL" clId="{EFEEEEF9-8CEB-744D-B81C-6B914683AABB}" dt="2022-09-21T09:09:19.703" v="9391" actId="478"/>
          <ac:picMkLst>
            <pc:docMk/>
            <pc:sldMk cId="873168671" sldId="1830"/>
            <ac:picMk id="65" creationId="{A522FA29-6496-4988-8057-7229AF3A23C6}"/>
          </ac:picMkLst>
        </pc:picChg>
        <pc:picChg chg="mod">
          <ac:chgData name="Fabrice PIPART" userId="f595b7cb-47b8-4a43-85dc-aa1274715422" providerId="ADAL" clId="{EFEEEEF9-8CEB-744D-B81C-6B914683AABB}" dt="2022-09-21T09:09:19.703" v="9391" actId="478"/>
          <ac:picMkLst>
            <pc:docMk/>
            <pc:sldMk cId="873168671" sldId="1830"/>
            <ac:picMk id="67" creationId="{E9ED3DB7-CEDF-467B-B7A3-4BEE0CF55B99}"/>
          </ac:picMkLst>
        </pc:picChg>
        <pc:picChg chg="mod">
          <ac:chgData name="Fabrice PIPART" userId="f595b7cb-47b8-4a43-85dc-aa1274715422" providerId="ADAL" clId="{EFEEEEF9-8CEB-744D-B81C-6B914683AABB}" dt="2022-09-21T09:09:19.703" v="9391" actId="478"/>
          <ac:picMkLst>
            <pc:docMk/>
            <pc:sldMk cId="873168671" sldId="1830"/>
            <ac:picMk id="68" creationId="{DAAFB582-4863-45B9-8E71-DD2F9E5FFC54}"/>
          </ac:picMkLst>
        </pc:picChg>
        <pc:picChg chg="mod">
          <ac:chgData name="Fabrice PIPART" userId="f595b7cb-47b8-4a43-85dc-aa1274715422" providerId="ADAL" clId="{EFEEEEF9-8CEB-744D-B81C-6B914683AABB}" dt="2022-09-21T09:09:19.703" v="9391" actId="478"/>
          <ac:picMkLst>
            <pc:docMk/>
            <pc:sldMk cId="873168671" sldId="1830"/>
            <ac:picMk id="77" creationId="{1698B405-4575-4A88-8278-8AED9AEB02FF}"/>
          </ac:picMkLst>
        </pc:picChg>
        <pc:picChg chg="del">
          <ac:chgData name="Fabrice PIPART" userId="f595b7cb-47b8-4a43-85dc-aa1274715422" providerId="ADAL" clId="{EFEEEEF9-8CEB-744D-B81C-6B914683AABB}" dt="2022-09-20T16:09:19.314" v="7549" actId="478"/>
          <ac:picMkLst>
            <pc:docMk/>
            <pc:sldMk cId="873168671" sldId="1830"/>
            <ac:picMk id="79" creationId="{33A44D6A-9046-4E53-8FF5-03FE3372E3F4}"/>
          </ac:picMkLst>
        </pc:picChg>
        <pc:picChg chg="del">
          <ac:chgData name="Fabrice PIPART" userId="f595b7cb-47b8-4a43-85dc-aa1274715422" providerId="ADAL" clId="{EFEEEEF9-8CEB-744D-B81C-6B914683AABB}" dt="2022-09-20T16:09:19.314" v="7549" actId="478"/>
          <ac:picMkLst>
            <pc:docMk/>
            <pc:sldMk cId="873168671" sldId="1830"/>
            <ac:picMk id="80" creationId="{28E9E893-EACB-40C4-B894-614266C00641}"/>
          </ac:picMkLst>
        </pc:picChg>
        <pc:picChg chg="del">
          <ac:chgData name="Fabrice PIPART" userId="f595b7cb-47b8-4a43-85dc-aa1274715422" providerId="ADAL" clId="{EFEEEEF9-8CEB-744D-B81C-6B914683AABB}" dt="2022-09-20T16:09:19.314" v="7549" actId="478"/>
          <ac:picMkLst>
            <pc:docMk/>
            <pc:sldMk cId="873168671" sldId="1830"/>
            <ac:picMk id="81" creationId="{3B41FF0F-08F6-44C9-A94C-4B6869E5D656}"/>
          </ac:picMkLst>
        </pc:picChg>
        <pc:picChg chg="del">
          <ac:chgData name="Fabrice PIPART" userId="f595b7cb-47b8-4a43-85dc-aa1274715422" providerId="ADAL" clId="{EFEEEEF9-8CEB-744D-B81C-6B914683AABB}" dt="2022-09-20T16:09:19.314" v="7549" actId="478"/>
          <ac:picMkLst>
            <pc:docMk/>
            <pc:sldMk cId="873168671" sldId="1830"/>
            <ac:picMk id="83" creationId="{7A4BAA11-794D-4303-944B-F4650523E04C}"/>
          </ac:picMkLst>
        </pc:picChg>
        <pc:picChg chg="mod">
          <ac:chgData name="Fabrice PIPART" userId="f595b7cb-47b8-4a43-85dc-aa1274715422" providerId="ADAL" clId="{EFEEEEF9-8CEB-744D-B81C-6B914683AABB}" dt="2022-09-21T11:42:18.602" v="10267" actId="1076"/>
          <ac:picMkLst>
            <pc:docMk/>
            <pc:sldMk cId="873168671" sldId="1830"/>
            <ac:picMk id="96" creationId="{C23E2E0E-79C6-0C0D-5155-1FE2AE95CADD}"/>
          </ac:picMkLst>
        </pc:picChg>
        <pc:picChg chg="mod">
          <ac:chgData name="Fabrice PIPART" userId="f595b7cb-47b8-4a43-85dc-aa1274715422" providerId="ADAL" clId="{EFEEEEF9-8CEB-744D-B81C-6B914683AABB}" dt="2022-09-21T11:42:18.602" v="10267" actId="1076"/>
          <ac:picMkLst>
            <pc:docMk/>
            <pc:sldMk cId="873168671" sldId="1830"/>
            <ac:picMk id="98" creationId="{79D5F15E-DAA3-E10E-939B-4AD53773B9C1}"/>
          </ac:picMkLst>
        </pc:picChg>
        <pc:picChg chg="mod">
          <ac:chgData name="Fabrice PIPART" userId="f595b7cb-47b8-4a43-85dc-aa1274715422" providerId="ADAL" clId="{EFEEEEF9-8CEB-744D-B81C-6B914683AABB}" dt="2022-09-21T09:09:19.703" v="9391" actId="478"/>
          <ac:picMkLst>
            <pc:docMk/>
            <pc:sldMk cId="873168671" sldId="1830"/>
            <ac:picMk id="10242" creationId="{3484B3A9-DA2F-4A86-9E99-7BA3739190ED}"/>
          </ac:picMkLst>
        </pc:picChg>
        <pc:cxnChg chg="mod">
          <ac:chgData name="Fabrice PIPART" userId="f595b7cb-47b8-4a43-85dc-aa1274715422" providerId="ADAL" clId="{EFEEEEF9-8CEB-744D-B81C-6B914683AABB}" dt="2022-09-22T12:42:47.755" v="13166" actId="1076"/>
          <ac:cxnSpMkLst>
            <pc:docMk/>
            <pc:sldMk cId="873168671" sldId="1830"/>
            <ac:cxnSpMk id="4" creationId="{B75FC34A-1EA4-1910-304C-37FD4538469A}"/>
          </ac:cxnSpMkLst>
        </pc:cxnChg>
        <pc:cxnChg chg="mod">
          <ac:chgData name="Fabrice PIPART" userId="f595b7cb-47b8-4a43-85dc-aa1274715422" providerId="ADAL" clId="{EFEEEEF9-8CEB-744D-B81C-6B914683AABB}" dt="2022-09-22T12:42:47.755" v="13166" actId="1076"/>
          <ac:cxnSpMkLst>
            <pc:docMk/>
            <pc:sldMk cId="873168671" sldId="1830"/>
            <ac:cxnSpMk id="6" creationId="{42F2B12B-8A5D-0E5E-EA12-49D557C226C8}"/>
          </ac:cxnSpMkLst>
        </pc:cxnChg>
        <pc:cxnChg chg="mod">
          <ac:chgData name="Fabrice PIPART" userId="f595b7cb-47b8-4a43-85dc-aa1274715422" providerId="ADAL" clId="{EFEEEEF9-8CEB-744D-B81C-6B914683AABB}" dt="2022-09-22T12:42:47.755" v="13166" actId="1076"/>
          <ac:cxnSpMkLst>
            <pc:docMk/>
            <pc:sldMk cId="873168671" sldId="1830"/>
            <ac:cxnSpMk id="7" creationId="{2F9A1FA2-BFA0-2E24-09BA-61E2EBEA9CBB}"/>
          </ac:cxnSpMkLst>
        </pc:cxnChg>
        <pc:cxnChg chg="mod">
          <ac:chgData name="Fabrice PIPART" userId="f595b7cb-47b8-4a43-85dc-aa1274715422" providerId="ADAL" clId="{EFEEEEF9-8CEB-744D-B81C-6B914683AABB}" dt="2022-09-21T09:09:19.703" v="9391" actId="478"/>
          <ac:cxnSpMkLst>
            <pc:docMk/>
            <pc:sldMk cId="873168671" sldId="1830"/>
            <ac:cxnSpMk id="8" creationId="{DB39E91E-CA25-429F-A79D-32461C538C88}"/>
          </ac:cxnSpMkLst>
        </pc:cxnChg>
        <pc:cxnChg chg="mod">
          <ac:chgData name="Fabrice PIPART" userId="f595b7cb-47b8-4a43-85dc-aa1274715422" providerId="ADAL" clId="{EFEEEEF9-8CEB-744D-B81C-6B914683AABB}" dt="2022-09-22T12:45:44.931" v="13224" actId="1076"/>
          <ac:cxnSpMkLst>
            <pc:docMk/>
            <pc:sldMk cId="873168671" sldId="1830"/>
            <ac:cxnSpMk id="12" creationId="{9A640D9C-7934-4478-AA26-08070FFF51DE}"/>
          </ac:cxnSpMkLst>
        </pc:cxnChg>
        <pc:cxnChg chg="add mod">
          <ac:chgData name="Fabrice PIPART" userId="f595b7cb-47b8-4a43-85dc-aa1274715422" providerId="ADAL" clId="{EFEEEEF9-8CEB-744D-B81C-6B914683AABB}" dt="2022-09-22T12:45:30.081" v="13214" actId="1076"/>
          <ac:cxnSpMkLst>
            <pc:docMk/>
            <pc:sldMk cId="873168671" sldId="1830"/>
            <ac:cxnSpMk id="29" creationId="{C085CB28-6A7F-F56F-0ABB-F4B5873725E5}"/>
          </ac:cxnSpMkLst>
        </pc:cxnChg>
        <pc:cxnChg chg="mod">
          <ac:chgData name="Fabrice PIPART" userId="f595b7cb-47b8-4a43-85dc-aa1274715422" providerId="ADAL" clId="{EFEEEEF9-8CEB-744D-B81C-6B914683AABB}" dt="2022-09-21T11:42:18.602" v="10267" actId="1076"/>
          <ac:cxnSpMkLst>
            <pc:docMk/>
            <pc:sldMk cId="873168671" sldId="1830"/>
            <ac:cxnSpMk id="47" creationId="{9DAB2D29-A6AB-398D-16EB-0339B82F1E7D}"/>
          </ac:cxnSpMkLst>
        </pc:cxnChg>
        <pc:cxnChg chg="mod">
          <ac:chgData name="Fabrice PIPART" userId="f595b7cb-47b8-4a43-85dc-aa1274715422" providerId="ADAL" clId="{EFEEEEF9-8CEB-744D-B81C-6B914683AABB}" dt="2022-09-21T11:42:18.602" v="10267" actId="1076"/>
          <ac:cxnSpMkLst>
            <pc:docMk/>
            <pc:sldMk cId="873168671" sldId="1830"/>
            <ac:cxnSpMk id="50" creationId="{EF30B2F5-9A34-F1EB-D371-1F9BD9274381}"/>
          </ac:cxnSpMkLst>
        </pc:cxnChg>
        <pc:cxnChg chg="mod">
          <ac:chgData name="Fabrice PIPART" userId="f595b7cb-47b8-4a43-85dc-aa1274715422" providerId="ADAL" clId="{EFEEEEF9-8CEB-744D-B81C-6B914683AABB}" dt="2022-09-21T09:09:19.703" v="9391" actId="478"/>
          <ac:cxnSpMkLst>
            <pc:docMk/>
            <pc:sldMk cId="873168671" sldId="1830"/>
            <ac:cxnSpMk id="59" creationId="{21153F92-46B6-4E66-A63C-33354FC1BC3F}"/>
          </ac:cxnSpMkLst>
        </pc:cxnChg>
        <pc:cxnChg chg="mod">
          <ac:chgData name="Fabrice PIPART" userId="f595b7cb-47b8-4a43-85dc-aa1274715422" providerId="ADAL" clId="{EFEEEEF9-8CEB-744D-B81C-6B914683AABB}" dt="2022-09-21T09:09:19.703" v="9391" actId="478"/>
          <ac:cxnSpMkLst>
            <pc:docMk/>
            <pc:sldMk cId="873168671" sldId="1830"/>
            <ac:cxnSpMk id="78" creationId="{573A2C74-6650-47D1-B14D-65732CC9E949}"/>
          </ac:cxnSpMkLst>
        </pc:cxnChg>
        <pc:cxnChg chg="del mod">
          <ac:chgData name="Fabrice PIPART" userId="f595b7cb-47b8-4a43-85dc-aa1274715422" providerId="ADAL" clId="{EFEEEEF9-8CEB-744D-B81C-6B914683AABB}" dt="2022-09-20T16:12:18.174" v="7757" actId="478"/>
          <ac:cxnSpMkLst>
            <pc:docMk/>
            <pc:sldMk cId="873168671" sldId="1830"/>
            <ac:cxnSpMk id="90" creationId="{B0B09DF8-3885-4D46-856A-854CBF641B4B}"/>
          </ac:cxnSpMkLst>
        </pc:cxnChg>
        <pc:cxnChg chg="mod">
          <ac:chgData name="Fabrice PIPART" userId="f595b7cb-47b8-4a43-85dc-aa1274715422" providerId="ADAL" clId="{EFEEEEF9-8CEB-744D-B81C-6B914683AABB}" dt="2022-09-22T12:46:07.331" v="13234" actId="14100"/>
          <ac:cxnSpMkLst>
            <pc:docMk/>
            <pc:sldMk cId="873168671" sldId="1830"/>
            <ac:cxnSpMk id="91" creationId="{CA621823-B230-4380-AF5F-565991E1F8C9}"/>
          </ac:cxnSpMkLst>
        </pc:cxnChg>
        <pc:cxnChg chg="mod">
          <ac:chgData name="Fabrice PIPART" userId="f595b7cb-47b8-4a43-85dc-aa1274715422" providerId="ADAL" clId="{EFEEEEF9-8CEB-744D-B81C-6B914683AABB}" dt="2022-09-21T11:42:18.602" v="10267" actId="1076"/>
          <ac:cxnSpMkLst>
            <pc:docMk/>
            <pc:sldMk cId="873168671" sldId="1830"/>
            <ac:cxnSpMk id="97" creationId="{F82C9FD1-46E3-66D6-AA79-01944DC3531A}"/>
          </ac:cxnSpMkLst>
        </pc:cxnChg>
      </pc:sldChg>
      <pc:sldChg chg="addSp delSp modSp mod ord modClrScheme modShow chgLayout">
        <pc:chgData name="Fabrice PIPART" userId="f595b7cb-47b8-4a43-85dc-aa1274715422" providerId="ADAL" clId="{EFEEEEF9-8CEB-744D-B81C-6B914683AABB}" dt="2022-09-22T09:08:12.460" v="11512" actId="20578"/>
        <pc:sldMkLst>
          <pc:docMk/>
          <pc:sldMk cId="233839088" sldId="1831"/>
        </pc:sldMkLst>
        <pc:spChg chg="del">
          <ac:chgData name="Fabrice PIPART" userId="f595b7cb-47b8-4a43-85dc-aa1274715422" providerId="ADAL" clId="{EFEEEEF9-8CEB-744D-B81C-6B914683AABB}" dt="2022-09-21T11:45:19.905" v="10285" actId="478"/>
          <ac:spMkLst>
            <pc:docMk/>
            <pc:sldMk cId="233839088" sldId="1831"/>
            <ac:spMk id="3" creationId="{0160B194-ED60-1D39-9691-7DE941C5AA9D}"/>
          </ac:spMkLst>
        </pc:spChg>
        <pc:spChg chg="del">
          <ac:chgData name="Fabrice PIPART" userId="f595b7cb-47b8-4a43-85dc-aa1274715422" providerId="ADAL" clId="{EFEEEEF9-8CEB-744D-B81C-6B914683AABB}" dt="2022-09-21T11:45:19.905" v="10285" actId="478"/>
          <ac:spMkLst>
            <pc:docMk/>
            <pc:sldMk cId="233839088" sldId="1831"/>
            <ac:spMk id="4" creationId="{824B75A3-22ED-C7D4-0043-1EE62A59E175}"/>
          </ac:spMkLst>
        </pc:spChg>
        <pc:spChg chg="mod ord">
          <ac:chgData name="Fabrice PIPART" userId="f595b7cb-47b8-4a43-85dc-aa1274715422" providerId="ADAL" clId="{EFEEEEF9-8CEB-744D-B81C-6B914683AABB}" dt="2022-09-21T11:48:09.756" v="10299"/>
          <ac:spMkLst>
            <pc:docMk/>
            <pc:sldMk cId="233839088" sldId="1831"/>
            <ac:spMk id="5" creationId="{F99EE472-29C0-BD9F-AD1D-7E2C2DD86B9F}"/>
          </ac:spMkLst>
        </pc:spChg>
        <pc:spChg chg="add del mod ord">
          <ac:chgData name="Fabrice PIPART" userId="f595b7cb-47b8-4a43-85dc-aa1274715422" providerId="ADAL" clId="{EFEEEEF9-8CEB-744D-B81C-6B914683AABB}" dt="2022-09-21T11:47:40.433" v="10293" actId="700"/>
          <ac:spMkLst>
            <pc:docMk/>
            <pc:sldMk cId="233839088" sldId="1831"/>
            <ac:spMk id="6" creationId="{BF17ABFB-91BF-8611-2335-B932B000F4FE}"/>
          </ac:spMkLst>
        </pc:spChg>
        <pc:spChg chg="add del mod ord">
          <ac:chgData name="Fabrice PIPART" userId="f595b7cb-47b8-4a43-85dc-aa1274715422" providerId="ADAL" clId="{EFEEEEF9-8CEB-744D-B81C-6B914683AABB}" dt="2022-09-21T11:47:40.433" v="10293" actId="700"/>
          <ac:spMkLst>
            <pc:docMk/>
            <pc:sldMk cId="233839088" sldId="1831"/>
            <ac:spMk id="7" creationId="{EDAB033C-D51F-CB18-5786-37991CF6AB1C}"/>
          </ac:spMkLst>
        </pc:spChg>
        <pc:spChg chg="add del mod ord">
          <ac:chgData name="Fabrice PIPART" userId="f595b7cb-47b8-4a43-85dc-aa1274715422" providerId="ADAL" clId="{EFEEEEF9-8CEB-744D-B81C-6B914683AABB}" dt="2022-09-21T11:47:40.433" v="10293" actId="700"/>
          <ac:spMkLst>
            <pc:docMk/>
            <pc:sldMk cId="233839088" sldId="1831"/>
            <ac:spMk id="8" creationId="{4ECAB473-4221-9BAF-AB7B-1579B1CA953D}"/>
          </ac:spMkLst>
        </pc:spChg>
        <pc:spChg chg="add del mod ord">
          <ac:chgData name="Fabrice PIPART" userId="f595b7cb-47b8-4a43-85dc-aa1274715422" providerId="ADAL" clId="{EFEEEEF9-8CEB-744D-B81C-6B914683AABB}" dt="2022-09-21T11:47:40.433" v="10293" actId="700"/>
          <ac:spMkLst>
            <pc:docMk/>
            <pc:sldMk cId="233839088" sldId="1831"/>
            <ac:spMk id="9" creationId="{906ED5F0-83E1-6D95-85D3-7AD9B7C71F98}"/>
          </ac:spMkLst>
        </pc:spChg>
        <pc:spChg chg="add del mod ord">
          <ac:chgData name="Fabrice PIPART" userId="f595b7cb-47b8-4a43-85dc-aa1274715422" providerId="ADAL" clId="{EFEEEEF9-8CEB-744D-B81C-6B914683AABB}" dt="2022-09-21T11:47:40.433" v="10293" actId="700"/>
          <ac:spMkLst>
            <pc:docMk/>
            <pc:sldMk cId="233839088" sldId="1831"/>
            <ac:spMk id="15" creationId="{E8EA798E-92B9-10CF-98B7-42D0CCCD8C45}"/>
          </ac:spMkLst>
        </pc:spChg>
        <pc:spChg chg="add del mod ord">
          <ac:chgData name="Fabrice PIPART" userId="f595b7cb-47b8-4a43-85dc-aa1274715422" providerId="ADAL" clId="{EFEEEEF9-8CEB-744D-B81C-6B914683AABB}" dt="2022-09-21T11:47:46.254" v="10295" actId="700"/>
          <ac:spMkLst>
            <pc:docMk/>
            <pc:sldMk cId="233839088" sldId="1831"/>
            <ac:spMk id="16" creationId="{1A98CC89-0480-6280-0E1D-40FE3D740CBD}"/>
          </ac:spMkLst>
        </pc:spChg>
        <pc:spChg chg="add del mod ord">
          <ac:chgData name="Fabrice PIPART" userId="f595b7cb-47b8-4a43-85dc-aa1274715422" providerId="ADAL" clId="{EFEEEEF9-8CEB-744D-B81C-6B914683AABB}" dt="2022-09-21T11:47:46.254" v="10295" actId="700"/>
          <ac:spMkLst>
            <pc:docMk/>
            <pc:sldMk cId="233839088" sldId="1831"/>
            <ac:spMk id="31" creationId="{2CE54B73-C698-FEF1-F78E-C7ED136B4329}"/>
          </ac:spMkLst>
        </pc:spChg>
        <pc:spChg chg="add del mod ord">
          <ac:chgData name="Fabrice PIPART" userId="f595b7cb-47b8-4a43-85dc-aa1274715422" providerId="ADAL" clId="{EFEEEEF9-8CEB-744D-B81C-6B914683AABB}" dt="2022-09-21T11:47:46.254" v="10295" actId="700"/>
          <ac:spMkLst>
            <pc:docMk/>
            <pc:sldMk cId="233839088" sldId="1831"/>
            <ac:spMk id="32" creationId="{19EABD58-B15A-7179-6FFF-0307BC9F07E7}"/>
          </ac:spMkLst>
        </pc:spChg>
        <pc:spChg chg="add del mod ord">
          <ac:chgData name="Fabrice PIPART" userId="f595b7cb-47b8-4a43-85dc-aa1274715422" providerId="ADAL" clId="{EFEEEEF9-8CEB-744D-B81C-6B914683AABB}" dt="2022-09-21T11:47:46.254" v="10295" actId="700"/>
          <ac:spMkLst>
            <pc:docMk/>
            <pc:sldMk cId="233839088" sldId="1831"/>
            <ac:spMk id="36" creationId="{DC367D7E-A7AB-F9E2-76C4-0018C9519BB4}"/>
          </ac:spMkLst>
        </pc:spChg>
        <pc:spChg chg="add del mod ord">
          <ac:chgData name="Fabrice PIPART" userId="f595b7cb-47b8-4a43-85dc-aa1274715422" providerId="ADAL" clId="{EFEEEEF9-8CEB-744D-B81C-6B914683AABB}" dt="2022-09-21T11:47:46.254" v="10295" actId="700"/>
          <ac:spMkLst>
            <pc:docMk/>
            <pc:sldMk cId="233839088" sldId="1831"/>
            <ac:spMk id="38" creationId="{00A5FFB3-ED00-82BD-F852-6C72A76AAFA5}"/>
          </ac:spMkLst>
        </pc:spChg>
        <pc:spChg chg="add del mod ord">
          <ac:chgData name="Fabrice PIPART" userId="f595b7cb-47b8-4a43-85dc-aa1274715422" providerId="ADAL" clId="{EFEEEEF9-8CEB-744D-B81C-6B914683AABB}" dt="2022-09-21T11:47:46.254" v="10295" actId="700"/>
          <ac:spMkLst>
            <pc:docMk/>
            <pc:sldMk cId="233839088" sldId="1831"/>
            <ac:spMk id="39" creationId="{189CDF43-E579-2407-FCC5-B817F3E13CCE}"/>
          </ac:spMkLst>
        </pc:spChg>
        <pc:spChg chg="add del mod ord">
          <ac:chgData name="Fabrice PIPART" userId="f595b7cb-47b8-4a43-85dc-aa1274715422" providerId="ADAL" clId="{EFEEEEF9-8CEB-744D-B81C-6B914683AABB}" dt="2022-09-21T11:47:46.254" v="10295" actId="700"/>
          <ac:spMkLst>
            <pc:docMk/>
            <pc:sldMk cId="233839088" sldId="1831"/>
            <ac:spMk id="40" creationId="{97DEF2ED-6AC7-9CC3-049C-A9B8DC2E72A0}"/>
          </ac:spMkLst>
        </pc:spChg>
        <pc:spChg chg="add del mod ord">
          <ac:chgData name="Fabrice PIPART" userId="f595b7cb-47b8-4a43-85dc-aa1274715422" providerId="ADAL" clId="{EFEEEEF9-8CEB-744D-B81C-6B914683AABB}" dt="2022-09-21T11:47:57.728" v="10297" actId="700"/>
          <ac:spMkLst>
            <pc:docMk/>
            <pc:sldMk cId="233839088" sldId="1831"/>
            <ac:spMk id="41" creationId="{3579F3D9-0ED5-AB2E-9AC9-2503F60FEA0C}"/>
          </ac:spMkLst>
        </pc:spChg>
        <pc:spChg chg="add del mod ord">
          <ac:chgData name="Fabrice PIPART" userId="f595b7cb-47b8-4a43-85dc-aa1274715422" providerId="ADAL" clId="{EFEEEEF9-8CEB-744D-B81C-6B914683AABB}" dt="2022-09-21T11:47:57.728" v="10297" actId="700"/>
          <ac:spMkLst>
            <pc:docMk/>
            <pc:sldMk cId="233839088" sldId="1831"/>
            <ac:spMk id="42" creationId="{4DC44BB6-D315-20FA-28AE-ED1D326130B3}"/>
          </ac:spMkLst>
        </pc:spChg>
        <pc:spChg chg="add del mod ord">
          <ac:chgData name="Fabrice PIPART" userId="f595b7cb-47b8-4a43-85dc-aa1274715422" providerId="ADAL" clId="{EFEEEEF9-8CEB-744D-B81C-6B914683AABB}" dt="2022-09-21T11:47:57.728" v="10297" actId="700"/>
          <ac:spMkLst>
            <pc:docMk/>
            <pc:sldMk cId="233839088" sldId="1831"/>
            <ac:spMk id="44" creationId="{58C1D22D-DA8E-1B57-A400-AEEE23DBD34A}"/>
          </ac:spMkLst>
        </pc:spChg>
        <pc:spChg chg="add del mod ord">
          <ac:chgData name="Fabrice PIPART" userId="f595b7cb-47b8-4a43-85dc-aa1274715422" providerId="ADAL" clId="{EFEEEEF9-8CEB-744D-B81C-6B914683AABB}" dt="2022-09-21T11:47:57.728" v="10297" actId="700"/>
          <ac:spMkLst>
            <pc:docMk/>
            <pc:sldMk cId="233839088" sldId="1831"/>
            <ac:spMk id="45" creationId="{43531C43-F8B5-88E3-7FC2-85D58828B2A0}"/>
          </ac:spMkLst>
        </pc:spChg>
        <pc:spChg chg="add del mod ord">
          <ac:chgData name="Fabrice PIPART" userId="f595b7cb-47b8-4a43-85dc-aa1274715422" providerId="ADAL" clId="{EFEEEEF9-8CEB-744D-B81C-6B914683AABB}" dt="2022-09-21T11:47:57.728" v="10297" actId="700"/>
          <ac:spMkLst>
            <pc:docMk/>
            <pc:sldMk cId="233839088" sldId="1831"/>
            <ac:spMk id="46" creationId="{B0152DB2-4641-2CCE-1FFE-DBA63FDB0AE0}"/>
          </ac:spMkLst>
        </pc:spChg>
        <pc:spChg chg="add del mod">
          <ac:chgData name="Fabrice PIPART" userId="f595b7cb-47b8-4a43-85dc-aa1274715422" providerId="ADAL" clId="{EFEEEEF9-8CEB-744D-B81C-6B914683AABB}" dt="2022-09-21T11:48:09.756" v="10299"/>
          <ac:spMkLst>
            <pc:docMk/>
            <pc:sldMk cId="233839088" sldId="1831"/>
            <ac:spMk id="48" creationId="{9317BDA3-F83B-01E2-500B-B00B2A91F1F9}"/>
          </ac:spMkLst>
        </pc:spChg>
        <pc:spChg chg="add del mod">
          <ac:chgData name="Fabrice PIPART" userId="f595b7cb-47b8-4a43-85dc-aa1274715422" providerId="ADAL" clId="{EFEEEEF9-8CEB-744D-B81C-6B914683AABB}" dt="2022-09-21T11:48:09.756" v="10299"/>
          <ac:spMkLst>
            <pc:docMk/>
            <pc:sldMk cId="233839088" sldId="1831"/>
            <ac:spMk id="49" creationId="{828655DA-E2C6-FD0F-5908-C78792346B46}"/>
          </ac:spMkLst>
        </pc:spChg>
        <pc:spChg chg="add del mod">
          <ac:chgData name="Fabrice PIPART" userId="f595b7cb-47b8-4a43-85dc-aa1274715422" providerId="ADAL" clId="{EFEEEEF9-8CEB-744D-B81C-6B914683AABB}" dt="2022-09-21T11:48:09.756" v="10299"/>
          <ac:spMkLst>
            <pc:docMk/>
            <pc:sldMk cId="233839088" sldId="1831"/>
            <ac:spMk id="50" creationId="{2603E24D-61C9-9E37-1F8B-49DF714DB0F0}"/>
          </ac:spMkLst>
        </pc:spChg>
        <pc:spChg chg="add del mod">
          <ac:chgData name="Fabrice PIPART" userId="f595b7cb-47b8-4a43-85dc-aa1274715422" providerId="ADAL" clId="{EFEEEEF9-8CEB-744D-B81C-6B914683AABB}" dt="2022-09-21T11:48:09.756" v="10299"/>
          <ac:spMkLst>
            <pc:docMk/>
            <pc:sldMk cId="233839088" sldId="1831"/>
            <ac:spMk id="51" creationId="{B674685F-5B44-7578-DE30-63BBEE6E0191}"/>
          </ac:spMkLst>
        </pc:spChg>
        <pc:spChg chg="add del mod">
          <ac:chgData name="Fabrice PIPART" userId="f595b7cb-47b8-4a43-85dc-aa1274715422" providerId="ADAL" clId="{EFEEEEF9-8CEB-744D-B81C-6B914683AABB}" dt="2022-09-21T11:48:09.756" v="10299"/>
          <ac:spMkLst>
            <pc:docMk/>
            <pc:sldMk cId="233839088" sldId="1831"/>
            <ac:spMk id="52" creationId="{21E60B18-395C-2725-7286-30B80445CBF5}"/>
          </ac:spMkLst>
        </pc:spChg>
        <pc:spChg chg="add del mod">
          <ac:chgData name="Fabrice PIPART" userId="f595b7cb-47b8-4a43-85dc-aa1274715422" providerId="ADAL" clId="{EFEEEEF9-8CEB-744D-B81C-6B914683AABB}" dt="2022-09-21T11:48:09.756" v="10299"/>
          <ac:spMkLst>
            <pc:docMk/>
            <pc:sldMk cId="233839088" sldId="1831"/>
            <ac:spMk id="53" creationId="{72123E98-30C2-FCC6-5EC5-AA9AEE564D8C}"/>
          </ac:spMkLst>
        </pc:spChg>
        <pc:spChg chg="add del mod">
          <ac:chgData name="Fabrice PIPART" userId="f595b7cb-47b8-4a43-85dc-aa1274715422" providerId="ADAL" clId="{EFEEEEF9-8CEB-744D-B81C-6B914683AABB}" dt="2022-09-21T11:48:39.192" v="10301"/>
          <ac:spMkLst>
            <pc:docMk/>
            <pc:sldMk cId="233839088" sldId="1831"/>
            <ac:spMk id="55" creationId="{B5DF1851-DF36-5A67-4C1A-1B6D704ABE9A}"/>
          </ac:spMkLst>
        </pc:spChg>
        <pc:spChg chg="add del mod">
          <ac:chgData name="Fabrice PIPART" userId="f595b7cb-47b8-4a43-85dc-aa1274715422" providerId="ADAL" clId="{EFEEEEF9-8CEB-744D-B81C-6B914683AABB}" dt="2022-09-21T11:48:47.660" v="10303"/>
          <ac:spMkLst>
            <pc:docMk/>
            <pc:sldMk cId="233839088" sldId="1831"/>
            <ac:spMk id="57" creationId="{5E77423B-C0BF-B261-BEF3-DDBB7C93237D}"/>
          </ac:spMkLst>
        </pc:spChg>
        <pc:picChg chg="del">
          <ac:chgData name="Fabrice PIPART" userId="f595b7cb-47b8-4a43-85dc-aa1274715422" providerId="ADAL" clId="{EFEEEEF9-8CEB-744D-B81C-6B914683AABB}" dt="2022-09-21T12:57:56.519" v="10483" actId="478"/>
          <ac:picMkLst>
            <pc:docMk/>
            <pc:sldMk cId="233839088" sldId="1831"/>
            <ac:picMk id="12" creationId="{C2E1E481-77CD-4951-9AB4-1C9A4D3BB375}"/>
          </ac:picMkLst>
        </pc:picChg>
        <pc:picChg chg="del">
          <ac:chgData name="Fabrice PIPART" userId="f595b7cb-47b8-4a43-85dc-aa1274715422" providerId="ADAL" clId="{EFEEEEF9-8CEB-744D-B81C-6B914683AABB}" dt="2022-09-21T12:58:06.967" v="10486" actId="478"/>
          <ac:picMkLst>
            <pc:docMk/>
            <pc:sldMk cId="233839088" sldId="1831"/>
            <ac:picMk id="13" creationId="{C7E0E73A-110F-4F4C-9081-D91823D22FB9}"/>
          </ac:picMkLst>
        </pc:picChg>
        <pc:picChg chg="add del mod">
          <ac:chgData name="Fabrice PIPART" userId="f595b7cb-47b8-4a43-85dc-aa1274715422" providerId="ADAL" clId="{EFEEEEF9-8CEB-744D-B81C-6B914683AABB}" dt="2022-09-21T11:48:39.192" v="10301"/>
          <ac:picMkLst>
            <pc:docMk/>
            <pc:sldMk cId="233839088" sldId="1831"/>
            <ac:picMk id="54" creationId="{E6DECACC-94C4-24E8-8BEF-3F8003D2B96D}"/>
          </ac:picMkLst>
        </pc:picChg>
        <pc:picChg chg="add del mod">
          <ac:chgData name="Fabrice PIPART" userId="f595b7cb-47b8-4a43-85dc-aa1274715422" providerId="ADAL" clId="{EFEEEEF9-8CEB-744D-B81C-6B914683AABB}" dt="2022-09-21T11:48:47.660" v="10303"/>
          <ac:picMkLst>
            <pc:docMk/>
            <pc:sldMk cId="233839088" sldId="1831"/>
            <ac:picMk id="56" creationId="{0C0899AA-2E6A-334D-1083-40061FBF251F}"/>
          </ac:picMkLst>
        </pc:picChg>
        <pc:picChg chg="add mod">
          <ac:chgData name="Fabrice PIPART" userId="f595b7cb-47b8-4a43-85dc-aa1274715422" providerId="ADAL" clId="{EFEEEEF9-8CEB-744D-B81C-6B914683AABB}" dt="2022-09-21T12:58:24.487" v="10492" actId="1038"/>
          <ac:picMkLst>
            <pc:docMk/>
            <pc:sldMk cId="233839088" sldId="1831"/>
            <ac:picMk id="58" creationId="{921CC5ED-01B4-85F1-00D1-1244C710332D}"/>
          </ac:picMkLst>
        </pc:picChg>
        <pc:picChg chg="add del mod">
          <ac:chgData name="Fabrice PIPART" userId="f595b7cb-47b8-4a43-85dc-aa1274715422" providerId="ADAL" clId="{EFEEEEF9-8CEB-744D-B81C-6B914683AABB}" dt="2022-09-22T08:36:15.943" v="11354" actId="478"/>
          <ac:picMkLst>
            <pc:docMk/>
            <pc:sldMk cId="233839088" sldId="1831"/>
            <ac:picMk id="59" creationId="{4BAF6F3E-C4DE-ABB3-76D4-9D84692D6BD3}"/>
          </ac:picMkLst>
        </pc:picChg>
        <pc:picChg chg="add mod">
          <ac:chgData name="Fabrice PIPART" userId="f595b7cb-47b8-4a43-85dc-aa1274715422" providerId="ADAL" clId="{EFEEEEF9-8CEB-744D-B81C-6B914683AABB}" dt="2022-09-21T12:58:04.066" v="10485" actId="14100"/>
          <ac:picMkLst>
            <pc:docMk/>
            <pc:sldMk cId="233839088" sldId="1831"/>
            <ac:picMk id="28674" creationId="{83CDAB20-C02A-B2E8-D839-5DE86F0481E4}"/>
          </ac:picMkLst>
        </pc:picChg>
      </pc:sldChg>
      <pc:sldChg chg="modSp mod modShow">
        <pc:chgData name="Fabrice PIPART" userId="f595b7cb-47b8-4a43-85dc-aa1274715422" providerId="ADAL" clId="{EFEEEEF9-8CEB-744D-B81C-6B914683AABB}" dt="2022-09-20T13:18:26.751" v="7237" actId="729"/>
        <pc:sldMkLst>
          <pc:docMk/>
          <pc:sldMk cId="104484566" sldId="1832"/>
        </pc:sldMkLst>
        <pc:spChg chg="mod">
          <ac:chgData name="Fabrice PIPART" userId="f595b7cb-47b8-4a43-85dc-aa1274715422" providerId="ADAL" clId="{EFEEEEF9-8CEB-744D-B81C-6B914683AABB}" dt="2022-09-20T13:01:15.920" v="7167" actId="6549"/>
          <ac:spMkLst>
            <pc:docMk/>
            <pc:sldMk cId="104484566" sldId="1832"/>
            <ac:spMk id="23" creationId="{07D2ACD7-2CBA-45FD-BDE6-6E2DAA73EE0B}"/>
          </ac:spMkLst>
        </pc:spChg>
      </pc:sldChg>
      <pc:sldChg chg="addSp delSp modSp add mod modAnim">
        <pc:chgData name="Fabrice PIPART" userId="f595b7cb-47b8-4a43-85dc-aa1274715422" providerId="ADAL" clId="{EFEEEEF9-8CEB-744D-B81C-6B914683AABB}" dt="2022-09-24T18:07:19.590" v="14151"/>
        <pc:sldMkLst>
          <pc:docMk/>
          <pc:sldMk cId="1795285064" sldId="1834"/>
        </pc:sldMkLst>
        <pc:spChg chg="del">
          <ac:chgData name="Fabrice PIPART" userId="f595b7cb-47b8-4a43-85dc-aa1274715422" providerId="ADAL" clId="{EFEEEEF9-8CEB-744D-B81C-6B914683AABB}" dt="2022-09-20T13:27:32.051" v="7372" actId="478"/>
          <ac:spMkLst>
            <pc:docMk/>
            <pc:sldMk cId="1795285064" sldId="1834"/>
            <ac:spMk id="3" creationId="{0160B194-ED60-1D39-9691-7DE941C5AA9D}"/>
          </ac:spMkLst>
        </pc:spChg>
        <pc:spChg chg="del">
          <ac:chgData name="Fabrice PIPART" userId="f595b7cb-47b8-4a43-85dc-aa1274715422" providerId="ADAL" clId="{EFEEEEF9-8CEB-744D-B81C-6B914683AABB}" dt="2022-09-20T13:27:32.051" v="7372" actId="478"/>
          <ac:spMkLst>
            <pc:docMk/>
            <pc:sldMk cId="1795285064" sldId="1834"/>
            <ac:spMk id="4" creationId="{824B75A3-22ED-C7D4-0043-1EE62A59E175}"/>
          </ac:spMkLst>
        </pc:spChg>
        <pc:spChg chg="mod">
          <ac:chgData name="Fabrice PIPART" userId="f595b7cb-47b8-4a43-85dc-aa1274715422" providerId="ADAL" clId="{EFEEEEF9-8CEB-744D-B81C-6B914683AABB}" dt="2022-09-21T07:58:29.028" v="8787"/>
          <ac:spMkLst>
            <pc:docMk/>
            <pc:sldMk cId="1795285064" sldId="1834"/>
            <ac:spMk id="6" creationId="{2DA826D2-082A-FCDB-057D-1DBEFE1BCC65}"/>
          </ac:spMkLst>
        </pc:spChg>
        <pc:spChg chg="mod">
          <ac:chgData name="Fabrice PIPART" userId="f595b7cb-47b8-4a43-85dc-aa1274715422" providerId="ADAL" clId="{EFEEEEF9-8CEB-744D-B81C-6B914683AABB}" dt="2022-09-22T07:08:34.015" v="10807" actId="1076"/>
          <ac:spMkLst>
            <pc:docMk/>
            <pc:sldMk cId="1795285064" sldId="1834"/>
            <ac:spMk id="6" creationId="{4BF62B44-6563-4524-8A6C-CF63F58A6C1C}"/>
          </ac:spMkLst>
        </pc:spChg>
        <pc:spChg chg="mod">
          <ac:chgData name="Fabrice PIPART" userId="f595b7cb-47b8-4a43-85dc-aa1274715422" providerId="ADAL" clId="{EFEEEEF9-8CEB-744D-B81C-6B914683AABB}" dt="2022-09-21T07:58:29.028" v="8787"/>
          <ac:spMkLst>
            <pc:docMk/>
            <pc:sldMk cId="1795285064" sldId="1834"/>
            <ac:spMk id="8" creationId="{E391BEBF-98A7-E5FC-06B2-8284C04ED2A9}"/>
          </ac:spMkLst>
        </pc:spChg>
        <pc:spChg chg="add del mod">
          <ac:chgData name="Fabrice PIPART" userId="f595b7cb-47b8-4a43-85dc-aa1274715422" providerId="ADAL" clId="{EFEEEEF9-8CEB-744D-B81C-6B914683AABB}" dt="2022-09-21T09:03:08.796" v="9232" actId="478"/>
          <ac:spMkLst>
            <pc:docMk/>
            <pc:sldMk cId="1795285064" sldId="1834"/>
            <ac:spMk id="9" creationId="{7BC54651-C517-CC26-372F-10B46193C388}"/>
          </ac:spMkLst>
        </pc:spChg>
        <pc:spChg chg="add del mod">
          <ac:chgData name="Fabrice PIPART" userId="f595b7cb-47b8-4a43-85dc-aa1274715422" providerId="ADAL" clId="{EFEEEEF9-8CEB-744D-B81C-6B914683AABB}" dt="2022-09-21T09:03:06.948" v="9229" actId="478"/>
          <ac:spMkLst>
            <pc:docMk/>
            <pc:sldMk cId="1795285064" sldId="1834"/>
            <ac:spMk id="11" creationId="{42168A5D-DED5-5012-9ED6-05D7A44353AE}"/>
          </ac:spMkLst>
        </pc:spChg>
        <pc:spChg chg="add mod">
          <ac:chgData name="Fabrice PIPART" userId="f595b7cb-47b8-4a43-85dc-aa1274715422" providerId="ADAL" clId="{EFEEEEF9-8CEB-744D-B81C-6B914683AABB}" dt="2022-09-23T09:20:53.083" v="13939" actId="1076"/>
          <ac:spMkLst>
            <pc:docMk/>
            <pc:sldMk cId="1795285064" sldId="1834"/>
            <ac:spMk id="11" creationId="{810010A8-C50B-86B4-2699-47C097397331}"/>
          </ac:spMkLst>
        </pc:spChg>
        <pc:spChg chg="add mod">
          <ac:chgData name="Fabrice PIPART" userId="f595b7cb-47b8-4a43-85dc-aa1274715422" providerId="ADAL" clId="{EFEEEEF9-8CEB-744D-B81C-6B914683AABB}" dt="2022-09-23T09:24:07.046" v="13984" actId="20577"/>
          <ac:spMkLst>
            <pc:docMk/>
            <pc:sldMk cId="1795285064" sldId="1834"/>
            <ac:spMk id="15" creationId="{278C58F6-E234-105F-7F20-4097F46163EB}"/>
          </ac:spMkLst>
        </pc:spChg>
        <pc:spChg chg="del">
          <ac:chgData name="Fabrice PIPART" userId="f595b7cb-47b8-4a43-85dc-aa1274715422" providerId="ADAL" clId="{EFEEEEF9-8CEB-744D-B81C-6B914683AABB}" dt="2022-09-21T07:58:45.136" v="8810" actId="478"/>
          <ac:spMkLst>
            <pc:docMk/>
            <pc:sldMk cId="1795285064" sldId="1834"/>
            <ac:spMk id="20" creationId="{0E58DD48-6E8A-4CDF-8DEE-0932D4D1CDF9}"/>
          </ac:spMkLst>
        </pc:spChg>
        <pc:spChg chg="del mod">
          <ac:chgData name="Fabrice PIPART" userId="f595b7cb-47b8-4a43-85dc-aa1274715422" providerId="ADAL" clId="{EFEEEEF9-8CEB-744D-B81C-6B914683AABB}" dt="2022-09-21T07:59:53.783" v="8813" actId="478"/>
          <ac:spMkLst>
            <pc:docMk/>
            <pc:sldMk cId="1795285064" sldId="1834"/>
            <ac:spMk id="22" creationId="{8D75563B-4C39-421A-AB3B-7EC47B36A76D}"/>
          </ac:spMkLst>
        </pc:spChg>
        <pc:spChg chg="mod">
          <ac:chgData name="Fabrice PIPART" userId="f595b7cb-47b8-4a43-85dc-aa1274715422" providerId="ADAL" clId="{EFEEEEF9-8CEB-744D-B81C-6B914683AABB}" dt="2022-09-21T07:58:55.168" v="8812"/>
          <ac:spMkLst>
            <pc:docMk/>
            <pc:sldMk cId="1795285064" sldId="1834"/>
            <ac:spMk id="23" creationId="{48575C13-0FE4-6423-6F87-E1016D684BEF}"/>
          </ac:spMkLst>
        </pc:spChg>
        <pc:spChg chg="mod">
          <ac:chgData name="Fabrice PIPART" userId="f595b7cb-47b8-4a43-85dc-aa1274715422" providerId="ADAL" clId="{EFEEEEF9-8CEB-744D-B81C-6B914683AABB}" dt="2022-09-21T07:58:55.168" v="8812"/>
          <ac:spMkLst>
            <pc:docMk/>
            <pc:sldMk cId="1795285064" sldId="1834"/>
            <ac:spMk id="25" creationId="{E30EC28E-D30C-052D-E65D-2E792C935ED7}"/>
          </ac:spMkLst>
        </pc:spChg>
        <pc:spChg chg="mod">
          <ac:chgData name="Fabrice PIPART" userId="f595b7cb-47b8-4a43-85dc-aa1274715422" providerId="ADAL" clId="{EFEEEEF9-8CEB-744D-B81C-6B914683AABB}" dt="2022-09-21T09:00:12.841" v="9193"/>
          <ac:spMkLst>
            <pc:docMk/>
            <pc:sldMk cId="1795285064" sldId="1834"/>
            <ac:spMk id="37" creationId="{9ABC8EF8-FF1B-AB82-FB07-4130294DC86F}"/>
          </ac:spMkLst>
        </pc:spChg>
        <pc:spChg chg="mod">
          <ac:chgData name="Fabrice PIPART" userId="f595b7cb-47b8-4a43-85dc-aa1274715422" providerId="ADAL" clId="{EFEEEEF9-8CEB-744D-B81C-6B914683AABB}" dt="2022-09-21T09:00:12.841" v="9193"/>
          <ac:spMkLst>
            <pc:docMk/>
            <pc:sldMk cId="1795285064" sldId="1834"/>
            <ac:spMk id="39" creationId="{45C5930B-15CE-3E64-6B7E-8DA61C545D16}"/>
          </ac:spMkLst>
        </pc:spChg>
        <pc:spChg chg="mod">
          <ac:chgData name="Fabrice PIPART" userId="f595b7cb-47b8-4a43-85dc-aa1274715422" providerId="ADAL" clId="{EFEEEEF9-8CEB-744D-B81C-6B914683AABB}" dt="2022-09-21T09:00:35.921" v="9199"/>
          <ac:spMkLst>
            <pc:docMk/>
            <pc:sldMk cId="1795285064" sldId="1834"/>
            <ac:spMk id="42" creationId="{63E4163A-442F-D57C-7D7A-17D21F3B90BB}"/>
          </ac:spMkLst>
        </pc:spChg>
        <pc:spChg chg="mod">
          <ac:chgData name="Fabrice PIPART" userId="f595b7cb-47b8-4a43-85dc-aa1274715422" providerId="ADAL" clId="{EFEEEEF9-8CEB-744D-B81C-6B914683AABB}" dt="2022-09-21T09:00:35.921" v="9199"/>
          <ac:spMkLst>
            <pc:docMk/>
            <pc:sldMk cId="1795285064" sldId="1834"/>
            <ac:spMk id="44" creationId="{217445FB-E874-0BAD-8239-BA1CE56BA042}"/>
          </ac:spMkLst>
        </pc:spChg>
        <pc:spChg chg="add del mod">
          <ac:chgData name="Fabrice PIPART" userId="f595b7cb-47b8-4a43-85dc-aa1274715422" providerId="ADAL" clId="{EFEEEEF9-8CEB-744D-B81C-6B914683AABB}" dt="2022-09-21T09:22:37.622" v="9584" actId="478"/>
          <ac:spMkLst>
            <pc:docMk/>
            <pc:sldMk cId="1795285064" sldId="1834"/>
            <ac:spMk id="45" creationId="{B7E3DDFF-0A82-1518-827E-CECCD5424262}"/>
          </ac:spMkLst>
        </pc:spChg>
        <pc:spChg chg="add mod">
          <ac:chgData name="Fabrice PIPART" userId="f595b7cb-47b8-4a43-85dc-aa1274715422" providerId="ADAL" clId="{EFEEEEF9-8CEB-744D-B81C-6B914683AABB}" dt="2022-09-23T09:21:16.431" v="13941" actId="1076"/>
          <ac:spMkLst>
            <pc:docMk/>
            <pc:sldMk cId="1795285064" sldId="1834"/>
            <ac:spMk id="47" creationId="{E5445F59-428F-1AA6-DD10-578F22AF872D}"/>
          </ac:spMkLst>
        </pc:spChg>
        <pc:spChg chg="add mod">
          <ac:chgData name="Fabrice PIPART" userId="f595b7cb-47b8-4a43-85dc-aa1274715422" providerId="ADAL" clId="{EFEEEEF9-8CEB-744D-B81C-6B914683AABB}" dt="2022-09-21T09:22:38.071" v="9585"/>
          <ac:spMkLst>
            <pc:docMk/>
            <pc:sldMk cId="1795285064" sldId="1834"/>
            <ac:spMk id="49" creationId="{1403D237-398A-1FD3-3EDC-504A330695FC}"/>
          </ac:spMkLst>
        </pc:spChg>
        <pc:spChg chg="mod">
          <ac:chgData name="Fabrice PIPART" userId="f595b7cb-47b8-4a43-85dc-aa1274715422" providerId="ADAL" clId="{EFEEEEF9-8CEB-744D-B81C-6B914683AABB}" dt="2022-09-22T07:08:34.015" v="10807" actId="1076"/>
          <ac:spMkLst>
            <pc:docMk/>
            <pc:sldMk cId="1795285064" sldId="1834"/>
            <ac:spMk id="53" creationId="{02887455-9A00-4261-B2D3-AFADD033C9B5}"/>
          </ac:spMkLst>
        </pc:spChg>
        <pc:spChg chg="mod">
          <ac:chgData name="Fabrice PIPART" userId="f595b7cb-47b8-4a43-85dc-aa1274715422" providerId="ADAL" clId="{EFEEEEF9-8CEB-744D-B81C-6B914683AABB}" dt="2022-09-22T07:08:34.015" v="10807" actId="1076"/>
          <ac:spMkLst>
            <pc:docMk/>
            <pc:sldMk cId="1795285064" sldId="1834"/>
            <ac:spMk id="60" creationId="{52F32ECB-99B3-41C4-9E05-60DFB2FD3894}"/>
          </ac:spMkLst>
        </pc:spChg>
        <pc:spChg chg="mod">
          <ac:chgData name="Fabrice PIPART" userId="f595b7cb-47b8-4a43-85dc-aa1274715422" providerId="ADAL" clId="{EFEEEEF9-8CEB-744D-B81C-6B914683AABB}" dt="2022-09-22T07:08:34.015" v="10807" actId="1076"/>
          <ac:spMkLst>
            <pc:docMk/>
            <pc:sldMk cId="1795285064" sldId="1834"/>
            <ac:spMk id="61" creationId="{8E8AA044-B8C9-4C15-B6EE-FC914BCD8857}"/>
          </ac:spMkLst>
        </pc:spChg>
        <pc:spChg chg="mod">
          <ac:chgData name="Fabrice PIPART" userId="f595b7cb-47b8-4a43-85dc-aa1274715422" providerId="ADAL" clId="{EFEEEEF9-8CEB-744D-B81C-6B914683AABB}" dt="2022-09-22T07:08:34.015" v="10807" actId="1076"/>
          <ac:spMkLst>
            <pc:docMk/>
            <pc:sldMk cId="1795285064" sldId="1834"/>
            <ac:spMk id="65" creationId="{1FD5CEB8-9213-49A6-8406-164369B829C1}"/>
          </ac:spMkLst>
        </pc:spChg>
        <pc:spChg chg="mod">
          <ac:chgData name="Fabrice PIPART" userId="f595b7cb-47b8-4a43-85dc-aa1274715422" providerId="ADAL" clId="{EFEEEEF9-8CEB-744D-B81C-6B914683AABB}" dt="2022-09-22T07:08:34.015" v="10807" actId="1076"/>
          <ac:spMkLst>
            <pc:docMk/>
            <pc:sldMk cId="1795285064" sldId="1834"/>
            <ac:spMk id="66" creationId="{99F2F164-D152-4B08-95B0-80E18C461C79}"/>
          </ac:spMkLst>
        </pc:spChg>
        <pc:spChg chg="mod">
          <ac:chgData name="Fabrice PIPART" userId="f595b7cb-47b8-4a43-85dc-aa1274715422" providerId="ADAL" clId="{EFEEEEF9-8CEB-744D-B81C-6B914683AABB}" dt="2022-09-22T07:08:34.015" v="10807" actId="1076"/>
          <ac:spMkLst>
            <pc:docMk/>
            <pc:sldMk cId="1795285064" sldId="1834"/>
            <ac:spMk id="80" creationId="{284AF5D7-85F5-452F-9D29-A20F4F705FAA}"/>
          </ac:spMkLst>
        </pc:spChg>
        <pc:spChg chg="mod">
          <ac:chgData name="Fabrice PIPART" userId="f595b7cb-47b8-4a43-85dc-aa1274715422" providerId="ADAL" clId="{EFEEEEF9-8CEB-744D-B81C-6B914683AABB}" dt="2022-09-22T07:08:34.015" v="10807" actId="1076"/>
          <ac:spMkLst>
            <pc:docMk/>
            <pc:sldMk cId="1795285064" sldId="1834"/>
            <ac:spMk id="81" creationId="{AC12A37B-EBC2-4E9D-B83D-ABB51E576304}"/>
          </ac:spMkLst>
        </pc:spChg>
        <pc:grpChg chg="add del mod">
          <ac:chgData name="Fabrice PIPART" userId="f595b7cb-47b8-4a43-85dc-aa1274715422" providerId="ADAL" clId="{EFEEEEF9-8CEB-744D-B81C-6B914683AABB}" dt="2022-09-21T09:00:12.603" v="9192" actId="478"/>
          <ac:grpSpMkLst>
            <pc:docMk/>
            <pc:sldMk cId="1795285064" sldId="1834"/>
            <ac:grpSpMk id="2" creationId="{94ABD2DA-4C1E-F2B8-FF7F-B7A35795E3DA}"/>
          </ac:grpSpMkLst>
        </pc:grpChg>
        <pc:grpChg chg="mod">
          <ac:chgData name="Fabrice PIPART" userId="f595b7cb-47b8-4a43-85dc-aa1274715422" providerId="ADAL" clId="{EFEEEEF9-8CEB-744D-B81C-6B914683AABB}" dt="2022-09-21T07:58:29.028" v="8787"/>
          <ac:grpSpMkLst>
            <pc:docMk/>
            <pc:sldMk cId="1795285064" sldId="1834"/>
            <ac:grpSpMk id="3" creationId="{1801128F-B10D-4EEA-F8CB-D4D2EFBCC6F7}"/>
          </ac:grpSpMkLst>
        </pc:grpChg>
        <pc:grpChg chg="mod">
          <ac:chgData name="Fabrice PIPART" userId="f595b7cb-47b8-4a43-85dc-aa1274715422" providerId="ADAL" clId="{EFEEEEF9-8CEB-744D-B81C-6B914683AABB}" dt="2022-09-22T07:08:34.015" v="10807" actId="1076"/>
          <ac:grpSpMkLst>
            <pc:docMk/>
            <pc:sldMk cId="1795285064" sldId="1834"/>
            <ac:grpSpMk id="8" creationId="{42A51C7D-D25B-4685-870F-B380961AAE22}"/>
          </ac:grpSpMkLst>
        </pc:grpChg>
        <pc:grpChg chg="del">
          <ac:chgData name="Fabrice PIPART" userId="f595b7cb-47b8-4a43-85dc-aa1274715422" providerId="ADAL" clId="{EFEEEEF9-8CEB-744D-B81C-6B914683AABB}" dt="2022-09-21T07:58:28.187" v="8786" actId="478"/>
          <ac:grpSpMkLst>
            <pc:docMk/>
            <pc:sldMk cId="1795285064" sldId="1834"/>
            <ac:grpSpMk id="16" creationId="{C6B7B8B8-2F32-4148-9010-A27A28EE3C37}"/>
          </ac:grpSpMkLst>
        </pc:grpChg>
        <pc:grpChg chg="add del mod">
          <ac:chgData name="Fabrice PIPART" userId="f595b7cb-47b8-4a43-85dc-aa1274715422" providerId="ADAL" clId="{EFEEEEF9-8CEB-744D-B81C-6B914683AABB}" dt="2022-09-21T09:00:35.738" v="9198" actId="478"/>
          <ac:grpSpMkLst>
            <pc:docMk/>
            <pc:sldMk cId="1795285064" sldId="1834"/>
            <ac:grpSpMk id="19" creationId="{0D146F8F-980C-CCD3-F67B-32CD136F12E9}"/>
          </ac:grpSpMkLst>
        </pc:grpChg>
        <pc:grpChg chg="mod">
          <ac:chgData name="Fabrice PIPART" userId="f595b7cb-47b8-4a43-85dc-aa1274715422" providerId="ADAL" clId="{EFEEEEF9-8CEB-744D-B81C-6B914683AABB}" dt="2022-09-21T07:58:55.168" v="8812"/>
          <ac:grpSpMkLst>
            <pc:docMk/>
            <pc:sldMk cId="1795285064" sldId="1834"/>
            <ac:grpSpMk id="21" creationId="{7906DF99-CACF-F6DD-56B3-18FE5B9F97D8}"/>
          </ac:grpSpMkLst>
        </pc:grpChg>
        <pc:grpChg chg="del">
          <ac:chgData name="Fabrice PIPART" userId="f595b7cb-47b8-4a43-85dc-aa1274715422" providerId="ADAL" clId="{EFEEEEF9-8CEB-744D-B81C-6B914683AABB}" dt="2022-09-21T07:58:54.454" v="8811" actId="478"/>
          <ac:grpSpMkLst>
            <pc:docMk/>
            <pc:sldMk cId="1795285064" sldId="1834"/>
            <ac:grpSpMk id="26" creationId="{C80D3B70-9EAF-45AB-A5ED-36DA51A22164}"/>
          </ac:grpSpMkLst>
        </pc:grpChg>
        <pc:grpChg chg="add mod">
          <ac:chgData name="Fabrice PIPART" userId="f595b7cb-47b8-4a43-85dc-aa1274715422" providerId="ADAL" clId="{EFEEEEF9-8CEB-744D-B81C-6B914683AABB}" dt="2022-09-21T09:02:16.208" v="9219" actId="1076"/>
          <ac:grpSpMkLst>
            <pc:docMk/>
            <pc:sldMk cId="1795285064" sldId="1834"/>
            <ac:grpSpMk id="30" creationId="{37729844-0BA5-F5A1-D425-6336FFF0CE32}"/>
          </ac:grpSpMkLst>
        </pc:grpChg>
        <pc:grpChg chg="mod">
          <ac:chgData name="Fabrice PIPART" userId="f595b7cb-47b8-4a43-85dc-aa1274715422" providerId="ADAL" clId="{EFEEEEF9-8CEB-744D-B81C-6B914683AABB}" dt="2022-09-21T09:00:12.841" v="9193"/>
          <ac:grpSpMkLst>
            <pc:docMk/>
            <pc:sldMk cId="1795285064" sldId="1834"/>
            <ac:grpSpMk id="35" creationId="{B614C1A4-3C03-7548-D68D-7C94C1E007A9}"/>
          </ac:grpSpMkLst>
        </pc:grpChg>
        <pc:grpChg chg="add mod">
          <ac:chgData name="Fabrice PIPART" userId="f595b7cb-47b8-4a43-85dc-aa1274715422" providerId="ADAL" clId="{EFEEEEF9-8CEB-744D-B81C-6B914683AABB}" dt="2022-09-21T09:00:35.921" v="9199"/>
          <ac:grpSpMkLst>
            <pc:docMk/>
            <pc:sldMk cId="1795285064" sldId="1834"/>
            <ac:grpSpMk id="40" creationId="{D0912F0F-ED50-1876-883D-25AD338453EA}"/>
          </ac:grpSpMkLst>
        </pc:grpChg>
        <pc:grpChg chg="mod">
          <ac:chgData name="Fabrice PIPART" userId="f595b7cb-47b8-4a43-85dc-aa1274715422" providerId="ADAL" clId="{EFEEEEF9-8CEB-744D-B81C-6B914683AABB}" dt="2022-09-21T09:00:35.921" v="9199"/>
          <ac:grpSpMkLst>
            <pc:docMk/>
            <pc:sldMk cId="1795285064" sldId="1834"/>
            <ac:grpSpMk id="41" creationId="{16970A2D-DA67-BF5E-E963-87CC238D0C99}"/>
          </ac:grpSpMkLst>
        </pc:grpChg>
        <pc:grpChg chg="del">
          <ac:chgData name="Fabrice PIPART" userId="f595b7cb-47b8-4a43-85dc-aa1274715422" providerId="ADAL" clId="{EFEEEEF9-8CEB-744D-B81C-6B914683AABB}" dt="2022-09-22T08:58:27.033" v="11451" actId="478"/>
          <ac:grpSpMkLst>
            <pc:docMk/>
            <pc:sldMk cId="1795285064" sldId="1834"/>
            <ac:grpSpMk id="45" creationId="{ED5A1922-C745-4712-B844-AEE510CEA920}"/>
          </ac:grpSpMkLst>
        </pc:grpChg>
        <pc:grpChg chg="del">
          <ac:chgData name="Fabrice PIPART" userId="f595b7cb-47b8-4a43-85dc-aa1274715422" providerId="ADAL" clId="{EFEEEEF9-8CEB-744D-B81C-6B914683AABB}" dt="2022-09-22T08:58:27.033" v="11451" actId="478"/>
          <ac:grpSpMkLst>
            <pc:docMk/>
            <pc:sldMk cId="1795285064" sldId="1834"/>
            <ac:grpSpMk id="50" creationId="{A45E1193-C180-4B3F-9BD1-C978A71ACBFC}"/>
          </ac:grpSpMkLst>
        </pc:grpChg>
        <pc:grpChg chg="mod">
          <ac:chgData name="Fabrice PIPART" userId="f595b7cb-47b8-4a43-85dc-aa1274715422" providerId="ADAL" clId="{EFEEEEF9-8CEB-744D-B81C-6B914683AABB}" dt="2022-09-22T07:08:34.015" v="10807" actId="1076"/>
          <ac:grpSpMkLst>
            <pc:docMk/>
            <pc:sldMk cId="1795285064" sldId="1834"/>
            <ac:grpSpMk id="58" creationId="{98791581-D668-4A7B-A2AF-0FF615DC473C}"/>
          </ac:grpSpMkLst>
        </pc:grpChg>
        <pc:grpChg chg="mod">
          <ac:chgData name="Fabrice PIPART" userId="f595b7cb-47b8-4a43-85dc-aa1274715422" providerId="ADAL" clId="{EFEEEEF9-8CEB-744D-B81C-6B914683AABB}" dt="2022-09-22T07:08:34.015" v="10807" actId="1076"/>
          <ac:grpSpMkLst>
            <pc:docMk/>
            <pc:sldMk cId="1795285064" sldId="1834"/>
            <ac:grpSpMk id="63" creationId="{D027C9EB-E243-4CF8-997F-B6E3D65D2F2A}"/>
          </ac:grpSpMkLst>
        </pc:grpChg>
        <pc:grpChg chg="mod">
          <ac:chgData name="Fabrice PIPART" userId="f595b7cb-47b8-4a43-85dc-aa1274715422" providerId="ADAL" clId="{EFEEEEF9-8CEB-744D-B81C-6B914683AABB}" dt="2022-09-22T07:08:34.015" v="10807" actId="1076"/>
          <ac:grpSpMkLst>
            <pc:docMk/>
            <pc:sldMk cId="1795285064" sldId="1834"/>
            <ac:grpSpMk id="78" creationId="{C4CE8D5E-C0F6-49F4-8FF6-4AF38D807AC7}"/>
          </ac:grpSpMkLst>
        </pc:grpChg>
        <pc:picChg chg="add mod">
          <ac:chgData name="Fabrice PIPART" userId="f595b7cb-47b8-4a43-85dc-aa1274715422" providerId="ADAL" clId="{EFEEEEF9-8CEB-744D-B81C-6B914683AABB}" dt="2022-09-20T13:22:11.912" v="7343" actId="167"/>
          <ac:picMkLst>
            <pc:docMk/>
            <pc:sldMk cId="1795285064" sldId="1834"/>
            <ac:picMk id="2" creationId="{1A0A37EC-BE10-89EF-D189-835D2C1E375D}"/>
          </ac:picMkLst>
        </pc:picChg>
        <pc:picChg chg="add mod">
          <ac:chgData name="Fabrice PIPART" userId="f595b7cb-47b8-4a43-85dc-aa1274715422" providerId="ADAL" clId="{EFEEEEF9-8CEB-744D-B81C-6B914683AABB}" dt="2022-09-22T12:17:28.048" v="12809" actId="29295"/>
          <ac:picMkLst>
            <pc:docMk/>
            <pc:sldMk cId="1795285064" sldId="1834"/>
            <ac:picMk id="2" creationId="{FC8E4B52-EA8C-B5C9-5C61-487A640F2BC4}"/>
          </ac:picMkLst>
        </pc:picChg>
        <pc:picChg chg="add del mod">
          <ac:chgData name="Fabrice PIPART" userId="f595b7cb-47b8-4a43-85dc-aa1274715422" providerId="ADAL" clId="{EFEEEEF9-8CEB-744D-B81C-6B914683AABB}" dt="2022-09-22T09:07:16.463" v="11500" actId="478"/>
          <ac:picMkLst>
            <pc:docMk/>
            <pc:sldMk cId="1795285064" sldId="1834"/>
            <ac:picMk id="3" creationId="{57ED6172-6041-7E16-9B34-C4B44EA393F8}"/>
          </ac:picMkLst>
        </pc:picChg>
        <pc:picChg chg="mod">
          <ac:chgData name="Fabrice PIPART" userId="f595b7cb-47b8-4a43-85dc-aa1274715422" providerId="ADAL" clId="{EFEEEEF9-8CEB-744D-B81C-6B914683AABB}" dt="2022-09-20T13:26:00.891" v="7366" actId="167"/>
          <ac:picMkLst>
            <pc:docMk/>
            <pc:sldMk cId="1795285064" sldId="1834"/>
            <ac:picMk id="6" creationId="{AED86989-552A-414C-A4D6-19B6B8DD8579}"/>
          </ac:picMkLst>
        </pc:picChg>
        <pc:picChg chg="add del mod">
          <ac:chgData name="Fabrice PIPART" userId="f595b7cb-47b8-4a43-85dc-aa1274715422" providerId="ADAL" clId="{EFEEEEF9-8CEB-744D-B81C-6B914683AABB}" dt="2022-09-22T09:07:16.463" v="11500" actId="478"/>
          <ac:picMkLst>
            <pc:docMk/>
            <pc:sldMk cId="1795285064" sldId="1834"/>
            <ac:picMk id="7" creationId="{0F272CE2-A4B0-3721-FF18-C7C080FA17D1}"/>
          </ac:picMkLst>
        </pc:picChg>
        <pc:picChg chg="add mod">
          <ac:chgData name="Fabrice PIPART" userId="f595b7cb-47b8-4a43-85dc-aa1274715422" providerId="ADAL" clId="{EFEEEEF9-8CEB-744D-B81C-6B914683AABB}" dt="2022-09-20T13:22:04.431" v="7341" actId="167"/>
          <ac:picMkLst>
            <pc:docMk/>
            <pc:sldMk cId="1795285064" sldId="1834"/>
            <ac:picMk id="7" creationId="{2C92F18D-C812-A3BF-38F7-8BF37830B377}"/>
          </ac:picMkLst>
        </pc:picChg>
        <pc:picChg chg="mod">
          <ac:chgData name="Fabrice PIPART" userId="f595b7cb-47b8-4a43-85dc-aa1274715422" providerId="ADAL" clId="{EFEEEEF9-8CEB-744D-B81C-6B914683AABB}" dt="2022-09-21T07:58:29.028" v="8787"/>
          <ac:picMkLst>
            <pc:docMk/>
            <pc:sldMk cId="1795285064" sldId="1834"/>
            <ac:picMk id="7" creationId="{F843F07D-430C-3471-9925-714FA09FBCFB}"/>
          </ac:picMkLst>
        </pc:picChg>
        <pc:picChg chg="add mod">
          <ac:chgData name="Fabrice PIPART" userId="f595b7cb-47b8-4a43-85dc-aa1274715422" providerId="ADAL" clId="{EFEEEEF9-8CEB-744D-B81C-6B914683AABB}" dt="2022-09-20T13:22:18.044" v="7345" actId="167"/>
          <ac:picMkLst>
            <pc:docMk/>
            <pc:sldMk cId="1795285064" sldId="1834"/>
            <ac:picMk id="8" creationId="{7429F09F-B30F-3ABF-2179-6B36FC12D22E}"/>
          </ac:picMkLst>
        </pc:picChg>
        <pc:picChg chg="add mod">
          <ac:chgData name="Fabrice PIPART" userId="f595b7cb-47b8-4a43-85dc-aa1274715422" providerId="ADAL" clId="{EFEEEEF9-8CEB-744D-B81C-6B914683AABB}" dt="2022-09-22T09:07:16.898" v="11501"/>
          <ac:picMkLst>
            <pc:docMk/>
            <pc:sldMk cId="1795285064" sldId="1834"/>
            <ac:picMk id="9" creationId="{EBBDFE2D-5171-914D-9BCD-812262EBD364}"/>
          </ac:picMkLst>
        </pc:picChg>
        <pc:picChg chg="add mod">
          <ac:chgData name="Fabrice PIPART" userId="f595b7cb-47b8-4a43-85dc-aa1274715422" providerId="ADAL" clId="{EFEEEEF9-8CEB-744D-B81C-6B914683AABB}" dt="2022-09-22T09:07:16.898" v="11501"/>
          <ac:picMkLst>
            <pc:docMk/>
            <pc:sldMk cId="1795285064" sldId="1834"/>
            <ac:picMk id="10" creationId="{2BF31654-FD55-9DC5-4026-EDDE9BA4A08F}"/>
          </ac:picMkLst>
        </pc:picChg>
        <pc:picChg chg="add del mod">
          <ac:chgData name="Fabrice PIPART" userId="f595b7cb-47b8-4a43-85dc-aa1274715422" providerId="ADAL" clId="{EFEEEEF9-8CEB-744D-B81C-6B914683AABB}" dt="2022-09-21T09:03:08.099" v="9231" actId="478"/>
          <ac:picMkLst>
            <pc:docMk/>
            <pc:sldMk cId="1795285064" sldId="1834"/>
            <ac:picMk id="10" creationId="{C169C3EE-7004-FBED-13F8-5836BACB7DCE}"/>
          </ac:picMkLst>
        </pc:picChg>
        <pc:picChg chg="add mod">
          <ac:chgData name="Fabrice PIPART" userId="f595b7cb-47b8-4a43-85dc-aa1274715422" providerId="ADAL" clId="{EFEEEEF9-8CEB-744D-B81C-6B914683AABB}" dt="2022-09-21T09:02:55.981" v="9225" actId="1076"/>
          <ac:picMkLst>
            <pc:docMk/>
            <pc:sldMk cId="1795285064" sldId="1834"/>
            <ac:picMk id="12" creationId="{452BCA1C-B257-88C9-1A02-8D79E6EC5889}"/>
          </ac:picMkLst>
        </pc:picChg>
        <pc:picChg chg="add del mod">
          <ac:chgData name="Fabrice PIPART" userId="f595b7cb-47b8-4a43-85dc-aa1274715422" providerId="ADAL" clId="{EFEEEEF9-8CEB-744D-B81C-6B914683AABB}" dt="2022-09-21T09:03:07.468" v="9230" actId="478"/>
          <ac:picMkLst>
            <pc:docMk/>
            <pc:sldMk cId="1795285064" sldId="1834"/>
            <ac:picMk id="13" creationId="{A6CE5F0A-4F6A-5A03-56B9-07C222EC2E47}"/>
          </ac:picMkLst>
        </pc:picChg>
        <pc:picChg chg="add mod">
          <ac:chgData name="Fabrice PIPART" userId="f595b7cb-47b8-4a43-85dc-aa1274715422" providerId="ADAL" clId="{EFEEEEF9-8CEB-744D-B81C-6B914683AABB}" dt="2022-09-21T09:02:55.981" v="9225" actId="1076"/>
          <ac:picMkLst>
            <pc:docMk/>
            <pc:sldMk cId="1795285064" sldId="1834"/>
            <ac:picMk id="14" creationId="{7535D7BB-EBF8-7C6A-0371-84F70CE23FA3}"/>
          </ac:picMkLst>
        </pc:picChg>
        <pc:picChg chg="mod">
          <ac:chgData name="Fabrice PIPART" userId="f595b7cb-47b8-4a43-85dc-aa1274715422" providerId="ADAL" clId="{EFEEEEF9-8CEB-744D-B81C-6B914683AABB}" dt="2022-09-21T07:58:55.168" v="8812"/>
          <ac:picMkLst>
            <pc:docMk/>
            <pc:sldMk cId="1795285064" sldId="1834"/>
            <ac:picMk id="24" creationId="{2FB1814C-8A1C-A53F-5191-304FCD6CC8BA}"/>
          </ac:picMkLst>
        </pc:picChg>
        <pc:picChg chg="add mod">
          <ac:chgData name="Fabrice PIPART" userId="f595b7cb-47b8-4a43-85dc-aa1274715422" providerId="ADAL" clId="{EFEEEEF9-8CEB-744D-B81C-6B914683AABB}" dt="2022-09-22T06:50:46.666" v="10705" actId="688"/>
          <ac:picMkLst>
            <pc:docMk/>
            <pc:sldMk cId="1795285064" sldId="1834"/>
            <ac:picMk id="29" creationId="{8AF439DC-FDC6-C006-7518-35E83AE7A8C4}"/>
          </ac:picMkLst>
        </pc:picChg>
        <pc:picChg chg="mod">
          <ac:chgData name="Fabrice PIPART" userId="f595b7cb-47b8-4a43-85dc-aa1274715422" providerId="ADAL" clId="{EFEEEEF9-8CEB-744D-B81C-6B914683AABB}" dt="2022-09-22T07:49:26.153" v="11216" actId="167"/>
          <ac:picMkLst>
            <pc:docMk/>
            <pc:sldMk cId="1795285064" sldId="1834"/>
            <ac:picMk id="31" creationId="{C93DE364-A12F-4CA6-AC65-75D684FA0C24}"/>
          </ac:picMkLst>
        </pc:picChg>
        <pc:picChg chg="mod">
          <ac:chgData name="Fabrice PIPART" userId="f595b7cb-47b8-4a43-85dc-aa1274715422" providerId="ADAL" clId="{EFEEEEF9-8CEB-744D-B81C-6B914683AABB}" dt="2022-09-22T07:08:34.015" v="10807" actId="1076"/>
          <ac:picMkLst>
            <pc:docMk/>
            <pc:sldMk cId="1795285064" sldId="1834"/>
            <ac:picMk id="32" creationId="{D1EE980C-922D-45DD-8784-2AAF97A1EC65}"/>
          </ac:picMkLst>
        </pc:picChg>
        <pc:picChg chg="mod">
          <ac:chgData name="Fabrice PIPART" userId="f595b7cb-47b8-4a43-85dc-aa1274715422" providerId="ADAL" clId="{EFEEEEF9-8CEB-744D-B81C-6B914683AABB}" dt="2022-09-22T07:08:34.015" v="10807" actId="1076"/>
          <ac:picMkLst>
            <pc:docMk/>
            <pc:sldMk cId="1795285064" sldId="1834"/>
            <ac:picMk id="33" creationId="{CA1D4FBD-7D8E-496E-BE02-F267AF1CD7BA}"/>
          </ac:picMkLst>
        </pc:picChg>
        <pc:picChg chg="mod">
          <ac:chgData name="Fabrice PIPART" userId="f595b7cb-47b8-4a43-85dc-aa1274715422" providerId="ADAL" clId="{EFEEEEF9-8CEB-744D-B81C-6B914683AABB}" dt="2022-09-22T07:08:34.015" v="10807" actId="1076"/>
          <ac:picMkLst>
            <pc:docMk/>
            <pc:sldMk cId="1795285064" sldId="1834"/>
            <ac:picMk id="34" creationId="{BE027A98-237D-4854-BFD8-F0067DD4D99F}"/>
          </ac:picMkLst>
        </pc:picChg>
        <pc:picChg chg="mod">
          <ac:chgData name="Fabrice PIPART" userId="f595b7cb-47b8-4a43-85dc-aa1274715422" providerId="ADAL" clId="{EFEEEEF9-8CEB-744D-B81C-6B914683AABB}" dt="2022-09-22T07:08:34.015" v="10807" actId="1076"/>
          <ac:picMkLst>
            <pc:docMk/>
            <pc:sldMk cId="1795285064" sldId="1834"/>
            <ac:picMk id="36" creationId="{DEFA355C-2972-4823-9D14-0802CD77B8B2}"/>
          </ac:picMkLst>
        </pc:picChg>
        <pc:picChg chg="mod">
          <ac:chgData name="Fabrice PIPART" userId="f595b7cb-47b8-4a43-85dc-aa1274715422" providerId="ADAL" clId="{EFEEEEF9-8CEB-744D-B81C-6B914683AABB}" dt="2022-09-21T09:00:12.841" v="9193"/>
          <ac:picMkLst>
            <pc:docMk/>
            <pc:sldMk cId="1795285064" sldId="1834"/>
            <ac:picMk id="38" creationId="{D4F6079F-887B-B03A-90DB-C61A8FE52037}"/>
          </ac:picMkLst>
        </pc:picChg>
        <pc:picChg chg="mod">
          <ac:chgData name="Fabrice PIPART" userId="f595b7cb-47b8-4a43-85dc-aa1274715422" providerId="ADAL" clId="{EFEEEEF9-8CEB-744D-B81C-6B914683AABB}" dt="2022-09-21T09:00:35.921" v="9199"/>
          <ac:picMkLst>
            <pc:docMk/>
            <pc:sldMk cId="1795285064" sldId="1834"/>
            <ac:picMk id="43" creationId="{2C092EF9-2120-0DDD-E7D7-E820BF0934A6}"/>
          </ac:picMkLst>
        </pc:picChg>
        <pc:picChg chg="add mod">
          <ac:chgData name="Fabrice PIPART" userId="f595b7cb-47b8-4a43-85dc-aa1274715422" providerId="ADAL" clId="{EFEEEEF9-8CEB-744D-B81C-6B914683AABB}" dt="2022-09-21T09:02:38.206" v="9221"/>
          <ac:picMkLst>
            <pc:docMk/>
            <pc:sldMk cId="1795285064" sldId="1834"/>
            <ac:picMk id="46" creationId="{78634580-3D18-3076-3B82-3307F340F97A}"/>
          </ac:picMkLst>
        </pc:picChg>
        <pc:picChg chg="add mod">
          <ac:chgData name="Fabrice PIPART" userId="f595b7cb-47b8-4a43-85dc-aa1274715422" providerId="ADAL" clId="{EFEEEEF9-8CEB-744D-B81C-6B914683AABB}" dt="2022-09-21T09:02:38.206" v="9221"/>
          <ac:picMkLst>
            <pc:docMk/>
            <pc:sldMk cId="1795285064" sldId="1834"/>
            <ac:picMk id="48" creationId="{9A576CFA-5402-D5BB-3EC7-DDA613C62CB1}"/>
          </ac:picMkLst>
        </pc:picChg>
        <pc:picChg chg="del">
          <ac:chgData name="Fabrice PIPART" userId="f595b7cb-47b8-4a43-85dc-aa1274715422" providerId="ADAL" clId="{EFEEEEF9-8CEB-744D-B81C-6B914683AABB}" dt="2022-09-22T07:04:23.119" v="10769" actId="478"/>
          <ac:picMkLst>
            <pc:docMk/>
            <pc:sldMk cId="1795285064" sldId="1834"/>
            <ac:picMk id="87" creationId="{28AA0C41-9FD3-428E-8569-F4F7D20035C2}"/>
          </ac:picMkLst>
        </pc:picChg>
        <pc:picChg chg="mod">
          <ac:chgData name="Fabrice PIPART" userId="f595b7cb-47b8-4a43-85dc-aa1274715422" providerId="ADAL" clId="{EFEEEEF9-8CEB-744D-B81C-6B914683AABB}" dt="2022-09-20T13:25:56.435" v="7365" actId="167"/>
          <ac:picMkLst>
            <pc:docMk/>
            <pc:sldMk cId="1795285064" sldId="1834"/>
            <ac:picMk id="2072" creationId="{E2188E65-77A9-F40D-6C68-5A5CE17AC79D}"/>
          </ac:picMkLst>
        </pc:picChg>
        <pc:picChg chg="add del mod">
          <ac:chgData name="Fabrice PIPART" userId="f595b7cb-47b8-4a43-85dc-aa1274715422" providerId="ADAL" clId="{EFEEEEF9-8CEB-744D-B81C-6B914683AABB}" dt="2022-09-23T09:20:17.953" v="13928" actId="478"/>
          <ac:picMkLst>
            <pc:docMk/>
            <pc:sldMk cId="1795285064" sldId="1834"/>
            <ac:picMk id="39938" creationId="{3773519B-AC0C-BA4E-3B4E-9A014D5B312F}"/>
          </ac:picMkLst>
        </pc:picChg>
        <pc:cxnChg chg="mod">
          <ac:chgData name="Fabrice PIPART" userId="f595b7cb-47b8-4a43-85dc-aa1274715422" providerId="ADAL" clId="{EFEEEEF9-8CEB-744D-B81C-6B914683AABB}" dt="2022-09-22T07:08:34.015" v="10807" actId="1076"/>
          <ac:cxnSpMkLst>
            <pc:docMk/>
            <pc:sldMk cId="1795285064" sldId="1834"/>
            <ac:cxnSpMk id="4" creationId="{CCCC3D10-7092-433A-AD3F-F07FE297CC89}"/>
          </ac:cxnSpMkLst>
        </pc:cxnChg>
        <pc:cxnChg chg="mod">
          <ac:chgData name="Fabrice PIPART" userId="f595b7cb-47b8-4a43-85dc-aa1274715422" providerId="ADAL" clId="{EFEEEEF9-8CEB-744D-B81C-6B914683AABB}" dt="2022-09-22T07:08:34.015" v="10807" actId="1076"/>
          <ac:cxnSpMkLst>
            <pc:docMk/>
            <pc:sldMk cId="1795285064" sldId="1834"/>
            <ac:cxnSpMk id="59" creationId="{732C6501-DB4C-4B6C-A623-6C8FA76A01BD}"/>
          </ac:cxnSpMkLst>
        </pc:cxnChg>
        <pc:cxnChg chg="mod">
          <ac:chgData name="Fabrice PIPART" userId="f595b7cb-47b8-4a43-85dc-aa1274715422" providerId="ADAL" clId="{EFEEEEF9-8CEB-744D-B81C-6B914683AABB}" dt="2022-09-22T07:08:34.015" v="10807" actId="1076"/>
          <ac:cxnSpMkLst>
            <pc:docMk/>
            <pc:sldMk cId="1795285064" sldId="1834"/>
            <ac:cxnSpMk id="64" creationId="{EFD259A3-737E-43C4-8F88-FDEA189060CF}"/>
          </ac:cxnSpMkLst>
        </pc:cxnChg>
        <pc:cxnChg chg="mod">
          <ac:chgData name="Fabrice PIPART" userId="f595b7cb-47b8-4a43-85dc-aa1274715422" providerId="ADAL" clId="{EFEEEEF9-8CEB-744D-B81C-6B914683AABB}" dt="2022-09-22T07:08:34.015" v="10807" actId="1076"/>
          <ac:cxnSpMkLst>
            <pc:docMk/>
            <pc:sldMk cId="1795285064" sldId="1834"/>
            <ac:cxnSpMk id="79" creationId="{5012ABDD-DAD0-4C24-8F21-CB002343CC78}"/>
          </ac:cxnSpMkLst>
        </pc:cxnChg>
      </pc:sldChg>
      <pc:sldChg chg="addSp delSp modSp add mod modAnim">
        <pc:chgData name="Fabrice PIPART" userId="f595b7cb-47b8-4a43-85dc-aa1274715422" providerId="ADAL" clId="{EFEEEEF9-8CEB-744D-B81C-6B914683AABB}" dt="2022-09-22T12:17:40.298" v="12810" actId="29295"/>
        <pc:sldMkLst>
          <pc:docMk/>
          <pc:sldMk cId="454309337" sldId="1835"/>
        </pc:sldMkLst>
        <pc:spChg chg="mod">
          <ac:chgData name="Fabrice PIPART" userId="f595b7cb-47b8-4a43-85dc-aa1274715422" providerId="ADAL" clId="{EFEEEEF9-8CEB-744D-B81C-6B914683AABB}" dt="2022-09-20T13:35:49.416" v="7393" actId="1076"/>
          <ac:spMkLst>
            <pc:docMk/>
            <pc:sldMk cId="454309337" sldId="1835"/>
            <ac:spMk id="2" creationId="{A6D7B59F-8610-4F26-9D81-1D9555CE5364}"/>
          </ac:spMkLst>
        </pc:spChg>
        <pc:spChg chg="add mod">
          <ac:chgData name="Fabrice PIPART" userId="f595b7cb-47b8-4a43-85dc-aa1274715422" providerId="ADAL" clId="{EFEEEEF9-8CEB-744D-B81C-6B914683AABB}" dt="2022-09-22T07:22:16.907" v="10899" actId="1076"/>
          <ac:spMkLst>
            <pc:docMk/>
            <pc:sldMk cId="454309337" sldId="1835"/>
            <ac:spMk id="4" creationId="{42EC0C93-655B-78DD-F339-479F960A2E75}"/>
          </ac:spMkLst>
        </pc:spChg>
        <pc:spChg chg="mod">
          <ac:chgData name="Fabrice PIPART" userId="f595b7cb-47b8-4a43-85dc-aa1274715422" providerId="ADAL" clId="{EFEEEEF9-8CEB-744D-B81C-6B914683AABB}" dt="2022-09-21T08:13:46.591" v="8910"/>
          <ac:spMkLst>
            <pc:docMk/>
            <pc:sldMk cId="454309337" sldId="1835"/>
            <ac:spMk id="4" creationId="{C651C853-5E50-5A2F-619C-7220F98588D6}"/>
          </ac:spMkLst>
        </pc:spChg>
        <pc:spChg chg="add mod">
          <ac:chgData name="Fabrice PIPART" userId="f595b7cb-47b8-4a43-85dc-aa1274715422" providerId="ADAL" clId="{EFEEEEF9-8CEB-744D-B81C-6B914683AABB}" dt="2022-09-22T07:22:39.756" v="10907" actId="1076"/>
          <ac:spMkLst>
            <pc:docMk/>
            <pc:sldMk cId="454309337" sldId="1835"/>
            <ac:spMk id="5" creationId="{F989D742-E9A1-08ED-112D-24ADCED31ABE}"/>
          </ac:spMkLst>
        </pc:spChg>
        <pc:spChg chg="mod">
          <ac:chgData name="Fabrice PIPART" userId="f595b7cb-47b8-4a43-85dc-aa1274715422" providerId="ADAL" clId="{EFEEEEF9-8CEB-744D-B81C-6B914683AABB}" dt="2022-09-20T13:35:49.416" v="7393" actId="1076"/>
          <ac:spMkLst>
            <pc:docMk/>
            <pc:sldMk cId="454309337" sldId="1835"/>
            <ac:spMk id="6" creationId="{63711569-1A62-49FD-9763-831350D4C9C3}"/>
          </ac:spMkLst>
        </pc:spChg>
        <pc:spChg chg="mod">
          <ac:chgData name="Fabrice PIPART" userId="f595b7cb-47b8-4a43-85dc-aa1274715422" providerId="ADAL" clId="{EFEEEEF9-8CEB-744D-B81C-6B914683AABB}" dt="2022-09-21T08:13:46.591" v="8910"/>
          <ac:spMkLst>
            <pc:docMk/>
            <pc:sldMk cId="454309337" sldId="1835"/>
            <ac:spMk id="6" creationId="{882050EE-EEFC-A415-1345-3FE4B0613B17}"/>
          </ac:spMkLst>
        </pc:spChg>
        <pc:spChg chg="add mod">
          <ac:chgData name="Fabrice PIPART" userId="f595b7cb-47b8-4a43-85dc-aa1274715422" providerId="ADAL" clId="{EFEEEEF9-8CEB-744D-B81C-6B914683AABB}" dt="2022-09-21T09:14:33.916" v="9464" actId="207"/>
          <ac:spMkLst>
            <pc:docMk/>
            <pc:sldMk cId="454309337" sldId="1835"/>
            <ac:spMk id="7" creationId="{98C2E07A-1BB4-2415-2AD7-D581B511442E}"/>
          </ac:spMkLst>
        </pc:spChg>
        <pc:spChg chg="mod">
          <ac:chgData name="Fabrice PIPART" userId="f595b7cb-47b8-4a43-85dc-aa1274715422" providerId="ADAL" clId="{EFEEEEF9-8CEB-744D-B81C-6B914683AABB}" dt="2022-09-21T08:13:46.591" v="8910"/>
          <ac:spMkLst>
            <pc:docMk/>
            <pc:sldMk cId="454309337" sldId="1835"/>
            <ac:spMk id="10" creationId="{16274ED1-74E4-0584-1A53-A1147D16FEC6}"/>
          </ac:spMkLst>
        </pc:spChg>
        <pc:spChg chg="mod">
          <ac:chgData name="Fabrice PIPART" userId="f595b7cb-47b8-4a43-85dc-aa1274715422" providerId="ADAL" clId="{EFEEEEF9-8CEB-744D-B81C-6B914683AABB}" dt="2022-09-21T08:13:46.591" v="8910"/>
          <ac:spMkLst>
            <pc:docMk/>
            <pc:sldMk cId="454309337" sldId="1835"/>
            <ac:spMk id="12" creationId="{3974C5C2-69EA-6DD1-0273-8CFC40E5C9AD}"/>
          </ac:spMkLst>
        </pc:spChg>
        <pc:spChg chg="add del mod">
          <ac:chgData name="Fabrice PIPART" userId="f595b7cb-47b8-4a43-85dc-aa1274715422" providerId="ADAL" clId="{EFEEEEF9-8CEB-744D-B81C-6B914683AABB}" dt="2022-09-21T08:38:10.325" v="8943" actId="478"/>
          <ac:spMkLst>
            <pc:docMk/>
            <pc:sldMk cId="454309337" sldId="1835"/>
            <ac:spMk id="13" creationId="{AFB89DB2-A6EF-7DE9-0AE1-7F693BFF15C5}"/>
          </ac:spMkLst>
        </pc:spChg>
        <pc:spChg chg="add del mod">
          <ac:chgData name="Fabrice PIPART" userId="f595b7cb-47b8-4a43-85dc-aa1274715422" providerId="ADAL" clId="{EFEEEEF9-8CEB-744D-B81C-6B914683AABB}" dt="2022-09-21T08:38:10.325" v="8943" actId="478"/>
          <ac:spMkLst>
            <pc:docMk/>
            <pc:sldMk cId="454309337" sldId="1835"/>
            <ac:spMk id="15" creationId="{2A4B6A89-CCE9-0858-56A4-1478D9BBD4D3}"/>
          </ac:spMkLst>
        </pc:spChg>
        <pc:spChg chg="add del mod">
          <ac:chgData name="Fabrice PIPART" userId="f595b7cb-47b8-4a43-85dc-aa1274715422" providerId="ADAL" clId="{EFEEEEF9-8CEB-744D-B81C-6B914683AABB}" dt="2022-09-21T08:38:30.034" v="8945" actId="478"/>
          <ac:spMkLst>
            <pc:docMk/>
            <pc:sldMk cId="454309337" sldId="1835"/>
            <ac:spMk id="17" creationId="{77CFABA2-8787-0FCF-A54B-28B853DF9B3A}"/>
          </ac:spMkLst>
        </pc:spChg>
        <pc:spChg chg="mod">
          <ac:chgData name="Fabrice PIPART" userId="f595b7cb-47b8-4a43-85dc-aa1274715422" providerId="ADAL" clId="{EFEEEEF9-8CEB-744D-B81C-6B914683AABB}" dt="2022-09-21T08:59:54.027" v="9186"/>
          <ac:spMkLst>
            <pc:docMk/>
            <pc:sldMk cId="454309337" sldId="1835"/>
            <ac:spMk id="23" creationId="{E441D768-2035-2DEE-1765-5EB1A93C1E44}"/>
          </ac:spMkLst>
        </pc:spChg>
        <pc:spChg chg="mod">
          <ac:chgData name="Fabrice PIPART" userId="f595b7cb-47b8-4a43-85dc-aa1274715422" providerId="ADAL" clId="{EFEEEEF9-8CEB-744D-B81C-6B914683AABB}" dt="2022-09-21T08:59:54.027" v="9186"/>
          <ac:spMkLst>
            <pc:docMk/>
            <pc:sldMk cId="454309337" sldId="1835"/>
            <ac:spMk id="25" creationId="{2BE7FC28-D5BE-30A8-0604-9792EADCBAD6}"/>
          </ac:spMkLst>
        </pc:spChg>
        <pc:spChg chg="mod">
          <ac:chgData name="Fabrice PIPART" userId="f595b7cb-47b8-4a43-85dc-aa1274715422" providerId="ADAL" clId="{EFEEEEF9-8CEB-744D-B81C-6B914683AABB}" dt="2022-09-21T09:00:40.961" v="9201"/>
          <ac:spMkLst>
            <pc:docMk/>
            <pc:sldMk cId="454309337" sldId="1835"/>
            <ac:spMk id="28" creationId="{35A65DFA-4F99-F468-1D31-24ADDAFDB7C3}"/>
          </ac:spMkLst>
        </pc:spChg>
        <pc:spChg chg="mod">
          <ac:chgData name="Fabrice PIPART" userId="f595b7cb-47b8-4a43-85dc-aa1274715422" providerId="ADAL" clId="{EFEEEEF9-8CEB-744D-B81C-6B914683AABB}" dt="2022-09-21T09:00:40.961" v="9201"/>
          <ac:spMkLst>
            <pc:docMk/>
            <pc:sldMk cId="454309337" sldId="1835"/>
            <ac:spMk id="30" creationId="{46590178-AF04-C458-9FC5-3CED680AE0E7}"/>
          </ac:spMkLst>
        </pc:spChg>
        <pc:spChg chg="mod">
          <ac:chgData name="Fabrice PIPART" userId="f595b7cb-47b8-4a43-85dc-aa1274715422" providerId="ADAL" clId="{EFEEEEF9-8CEB-744D-B81C-6B914683AABB}" dt="2022-09-22T07:21:44.420" v="10892" actId="1076"/>
          <ac:spMkLst>
            <pc:docMk/>
            <pc:sldMk cId="454309337" sldId="1835"/>
            <ac:spMk id="42" creationId="{DA0C4788-7E76-48B7-ABFB-F49A903DBB4E}"/>
          </ac:spMkLst>
        </pc:spChg>
        <pc:spChg chg="mod">
          <ac:chgData name="Fabrice PIPART" userId="f595b7cb-47b8-4a43-85dc-aa1274715422" providerId="ADAL" clId="{EFEEEEF9-8CEB-744D-B81C-6B914683AABB}" dt="2022-09-22T07:21:44.420" v="10892" actId="1076"/>
          <ac:spMkLst>
            <pc:docMk/>
            <pc:sldMk cId="454309337" sldId="1835"/>
            <ac:spMk id="43" creationId="{6F3ADE8C-D115-4225-B637-375575AE130A}"/>
          </ac:spMkLst>
        </pc:spChg>
        <pc:grpChg chg="add del mod">
          <ac:chgData name="Fabrice PIPART" userId="f595b7cb-47b8-4a43-85dc-aa1274715422" providerId="ADAL" clId="{EFEEEEF9-8CEB-744D-B81C-6B914683AABB}" dt="2022-09-21T08:59:53.731" v="9185" actId="478"/>
          <ac:grpSpMkLst>
            <pc:docMk/>
            <pc:sldMk cId="454309337" sldId="1835"/>
            <ac:grpSpMk id="2" creationId="{06E2429F-9623-7B5F-FC9E-7E8B20C61C7D}"/>
          </ac:grpSpMkLst>
        </pc:grpChg>
        <pc:grpChg chg="mod">
          <ac:chgData name="Fabrice PIPART" userId="f595b7cb-47b8-4a43-85dc-aa1274715422" providerId="ADAL" clId="{EFEEEEF9-8CEB-744D-B81C-6B914683AABB}" dt="2022-09-21T08:13:46.591" v="8910"/>
          <ac:grpSpMkLst>
            <pc:docMk/>
            <pc:sldMk cId="454309337" sldId="1835"/>
            <ac:grpSpMk id="3" creationId="{AB7D2842-44C3-5727-26F3-65449C9218E4}"/>
          </ac:grpSpMkLst>
        </pc:grpChg>
        <pc:grpChg chg="add mod">
          <ac:chgData name="Fabrice PIPART" userId="f595b7cb-47b8-4a43-85dc-aa1274715422" providerId="ADAL" clId="{EFEEEEF9-8CEB-744D-B81C-6B914683AABB}" dt="2022-09-22T07:23:15.106" v="10916" actId="1076"/>
          <ac:grpSpMkLst>
            <pc:docMk/>
            <pc:sldMk cId="454309337" sldId="1835"/>
            <ac:grpSpMk id="6" creationId="{CAA13AF7-8E16-52BA-7733-5DF631CD865A}"/>
          </ac:grpSpMkLst>
        </pc:grpChg>
        <pc:grpChg chg="add del mod">
          <ac:chgData name="Fabrice PIPART" userId="f595b7cb-47b8-4a43-85dc-aa1274715422" providerId="ADAL" clId="{EFEEEEF9-8CEB-744D-B81C-6B914683AABB}" dt="2022-09-20T13:36:15.311" v="7399" actId="165"/>
          <ac:grpSpMkLst>
            <pc:docMk/>
            <pc:sldMk cId="454309337" sldId="1835"/>
            <ac:grpSpMk id="7" creationId="{1003C2F9-0FAA-82D1-441F-302EC3B65531}"/>
          </ac:grpSpMkLst>
        </pc:grpChg>
        <pc:grpChg chg="add del mod">
          <ac:chgData name="Fabrice PIPART" userId="f595b7cb-47b8-4a43-85dc-aa1274715422" providerId="ADAL" clId="{EFEEEEF9-8CEB-744D-B81C-6B914683AABB}" dt="2022-09-21T09:00:40.777" v="9200" actId="478"/>
          <ac:grpSpMkLst>
            <pc:docMk/>
            <pc:sldMk cId="454309337" sldId="1835"/>
            <ac:grpSpMk id="8" creationId="{58ED8BD6-D6A0-B49E-E509-E812F90E8D98}"/>
          </ac:grpSpMkLst>
        </pc:grpChg>
        <pc:grpChg chg="mod">
          <ac:chgData name="Fabrice PIPART" userId="f595b7cb-47b8-4a43-85dc-aa1274715422" providerId="ADAL" clId="{EFEEEEF9-8CEB-744D-B81C-6B914683AABB}" dt="2022-09-21T08:13:46.591" v="8910"/>
          <ac:grpSpMkLst>
            <pc:docMk/>
            <pc:sldMk cId="454309337" sldId="1835"/>
            <ac:grpSpMk id="9" creationId="{F5CF7C31-4912-2D2F-4E2B-393FD10549F2}"/>
          </ac:grpSpMkLst>
        </pc:grpChg>
        <pc:grpChg chg="add mod">
          <ac:chgData name="Fabrice PIPART" userId="f595b7cb-47b8-4a43-85dc-aa1274715422" providerId="ADAL" clId="{EFEEEEF9-8CEB-744D-B81C-6B914683AABB}" dt="2022-09-20T13:36:28.438" v="7402" actId="1076"/>
          <ac:grpSpMkLst>
            <pc:docMk/>
            <pc:sldMk cId="454309337" sldId="1835"/>
            <ac:grpSpMk id="11" creationId="{E76768FC-E815-068C-8049-848AA3E4292F}"/>
          </ac:grpSpMkLst>
        </pc:grpChg>
        <pc:grpChg chg="del">
          <ac:chgData name="Fabrice PIPART" userId="f595b7cb-47b8-4a43-85dc-aa1274715422" providerId="ADAL" clId="{EFEEEEF9-8CEB-744D-B81C-6B914683AABB}" dt="2022-09-20T13:35:14.013" v="7382" actId="478"/>
          <ac:grpSpMkLst>
            <pc:docMk/>
            <pc:sldMk cId="454309337" sldId="1835"/>
            <ac:grpSpMk id="14" creationId="{08689CE8-C680-41ED-9DDD-EC5FE3BA8843}"/>
          </ac:grpSpMkLst>
        </pc:grpChg>
        <pc:grpChg chg="del">
          <ac:chgData name="Fabrice PIPART" userId="f595b7cb-47b8-4a43-85dc-aa1274715422" providerId="ADAL" clId="{EFEEEEF9-8CEB-744D-B81C-6B914683AABB}" dt="2022-09-21T08:13:48.933" v="8911" actId="478"/>
          <ac:grpSpMkLst>
            <pc:docMk/>
            <pc:sldMk cId="454309337" sldId="1835"/>
            <ac:grpSpMk id="18" creationId="{B02AB32C-8F5E-475F-A225-EF0FAB1F9E19}"/>
          </ac:grpSpMkLst>
        </pc:grpChg>
        <pc:grpChg chg="add mod">
          <ac:chgData name="Fabrice PIPART" userId="f595b7cb-47b8-4a43-85dc-aa1274715422" providerId="ADAL" clId="{EFEEEEF9-8CEB-744D-B81C-6B914683AABB}" dt="2022-09-21T08:59:54.027" v="9186"/>
          <ac:grpSpMkLst>
            <pc:docMk/>
            <pc:sldMk cId="454309337" sldId="1835"/>
            <ac:grpSpMk id="19" creationId="{DFC43ACC-E88A-64AD-02B4-FAEAB638A660}"/>
          </ac:grpSpMkLst>
        </pc:grpChg>
        <pc:grpChg chg="mod">
          <ac:chgData name="Fabrice PIPART" userId="f595b7cb-47b8-4a43-85dc-aa1274715422" providerId="ADAL" clId="{EFEEEEF9-8CEB-744D-B81C-6B914683AABB}" dt="2022-09-21T08:59:54.027" v="9186"/>
          <ac:grpSpMkLst>
            <pc:docMk/>
            <pc:sldMk cId="454309337" sldId="1835"/>
            <ac:grpSpMk id="22" creationId="{0FAF3617-3BB6-0445-52BE-7704E85B0EA8}"/>
          </ac:grpSpMkLst>
        </pc:grpChg>
        <pc:grpChg chg="add mod">
          <ac:chgData name="Fabrice PIPART" userId="f595b7cb-47b8-4a43-85dc-aa1274715422" providerId="ADAL" clId="{EFEEEEF9-8CEB-744D-B81C-6B914683AABB}" dt="2022-09-21T09:00:40.961" v="9201"/>
          <ac:grpSpMkLst>
            <pc:docMk/>
            <pc:sldMk cId="454309337" sldId="1835"/>
            <ac:grpSpMk id="26" creationId="{5CE8CDEA-E75F-F1DD-2B5A-0BCAC216DF36}"/>
          </ac:grpSpMkLst>
        </pc:grpChg>
        <pc:grpChg chg="mod">
          <ac:chgData name="Fabrice PIPART" userId="f595b7cb-47b8-4a43-85dc-aa1274715422" providerId="ADAL" clId="{EFEEEEF9-8CEB-744D-B81C-6B914683AABB}" dt="2022-09-21T09:00:40.961" v="9201"/>
          <ac:grpSpMkLst>
            <pc:docMk/>
            <pc:sldMk cId="454309337" sldId="1835"/>
            <ac:grpSpMk id="27" creationId="{95F9BF6C-F885-A3E9-172F-86C409B374B3}"/>
          </ac:grpSpMkLst>
        </pc:grpChg>
        <pc:grpChg chg="del">
          <ac:chgData name="Fabrice PIPART" userId="f595b7cb-47b8-4a43-85dc-aa1274715422" providerId="ADAL" clId="{EFEEEEF9-8CEB-744D-B81C-6B914683AABB}" dt="2022-09-21T08:14:06.840" v="8941" actId="478"/>
          <ac:grpSpMkLst>
            <pc:docMk/>
            <pc:sldMk cId="454309337" sldId="1835"/>
            <ac:grpSpMk id="44" creationId="{11E77621-DF87-42F9-BEB0-AB0D82BDBA61}"/>
          </ac:grpSpMkLst>
        </pc:grpChg>
        <pc:grpChg chg="del">
          <ac:chgData name="Fabrice PIPART" userId="f595b7cb-47b8-4a43-85dc-aa1274715422" providerId="ADAL" clId="{EFEEEEF9-8CEB-744D-B81C-6B914683AABB}" dt="2022-09-22T08:58:13.680" v="11449" actId="478"/>
          <ac:grpSpMkLst>
            <pc:docMk/>
            <pc:sldMk cId="454309337" sldId="1835"/>
            <ac:grpSpMk id="44" creationId="{CE94B21D-EB79-4A82-A55F-E1BAFEFDD658}"/>
          </ac:grpSpMkLst>
        </pc:grpChg>
        <pc:grpChg chg="del">
          <ac:chgData name="Fabrice PIPART" userId="f595b7cb-47b8-4a43-85dc-aa1274715422" providerId="ADAL" clId="{EFEEEEF9-8CEB-744D-B81C-6B914683AABB}" dt="2022-09-22T08:58:13.680" v="11449" actId="478"/>
          <ac:grpSpMkLst>
            <pc:docMk/>
            <pc:sldMk cId="454309337" sldId="1835"/>
            <ac:grpSpMk id="47" creationId="{4A6D6CB6-3629-40FE-9DB2-082206C1707D}"/>
          </ac:grpSpMkLst>
        </pc:grpChg>
        <pc:grpChg chg="del">
          <ac:chgData name="Fabrice PIPART" userId="f595b7cb-47b8-4a43-85dc-aa1274715422" providerId="ADAL" clId="{EFEEEEF9-8CEB-744D-B81C-6B914683AABB}" dt="2022-09-21T08:13:50.459" v="8912" actId="478"/>
          <ac:grpSpMkLst>
            <pc:docMk/>
            <pc:sldMk cId="454309337" sldId="1835"/>
            <ac:grpSpMk id="47" creationId="{B437BC09-DEEA-4244-AA22-F77F2683226E}"/>
          </ac:grpSpMkLst>
        </pc:grpChg>
        <pc:picChg chg="add mod">
          <ac:chgData name="Fabrice PIPART" userId="f595b7cb-47b8-4a43-85dc-aa1274715422" providerId="ADAL" clId="{EFEEEEF9-8CEB-744D-B81C-6B914683AABB}" dt="2022-09-22T12:17:40.298" v="12810" actId="29295"/>
          <ac:picMkLst>
            <pc:docMk/>
            <pc:sldMk cId="454309337" sldId="1835"/>
            <ac:picMk id="2" creationId="{34FD2EA0-D0FD-1955-6A2C-0B839F70B82D}"/>
          </ac:picMkLst>
        </pc:picChg>
        <pc:picChg chg="add mod topLvl">
          <ac:chgData name="Fabrice PIPART" userId="f595b7cb-47b8-4a43-85dc-aa1274715422" providerId="ADAL" clId="{EFEEEEF9-8CEB-744D-B81C-6B914683AABB}" dt="2022-09-20T13:36:21.009" v="7400" actId="1440"/>
          <ac:picMkLst>
            <pc:docMk/>
            <pc:sldMk cId="454309337" sldId="1835"/>
            <ac:picMk id="3" creationId="{34D2B36C-6C97-3D7F-3CFA-8C2B1477FBD7}"/>
          </ac:picMkLst>
        </pc:picChg>
        <pc:picChg chg="add mod">
          <ac:chgData name="Fabrice PIPART" userId="f595b7cb-47b8-4a43-85dc-aa1274715422" providerId="ADAL" clId="{EFEEEEF9-8CEB-744D-B81C-6B914683AABB}" dt="2022-09-22T07:21:57.199" v="10894" actId="1076"/>
          <ac:picMkLst>
            <pc:docMk/>
            <pc:sldMk cId="454309337" sldId="1835"/>
            <ac:picMk id="3" creationId="{CA4B55E9-B87B-603A-FA67-04BE46F0D772}"/>
          </ac:picMkLst>
        </pc:picChg>
        <pc:picChg chg="add mod topLvl">
          <ac:chgData name="Fabrice PIPART" userId="f595b7cb-47b8-4a43-85dc-aa1274715422" providerId="ADAL" clId="{EFEEEEF9-8CEB-744D-B81C-6B914683AABB}" dt="2022-09-20T13:36:15.311" v="7399" actId="165"/>
          <ac:picMkLst>
            <pc:docMk/>
            <pc:sldMk cId="454309337" sldId="1835"/>
            <ac:picMk id="4" creationId="{E25FD50A-93E8-6C39-8893-3A07853EB8A6}"/>
          </ac:picMkLst>
        </pc:picChg>
        <pc:picChg chg="mod">
          <ac:chgData name="Fabrice PIPART" userId="f595b7cb-47b8-4a43-85dc-aa1274715422" providerId="ADAL" clId="{EFEEEEF9-8CEB-744D-B81C-6B914683AABB}" dt="2022-09-21T08:13:46.591" v="8910"/>
          <ac:picMkLst>
            <pc:docMk/>
            <pc:sldMk cId="454309337" sldId="1835"/>
            <ac:picMk id="5" creationId="{23DCCAE8-8914-B153-5652-25307B4CF2D8}"/>
          </ac:picMkLst>
        </pc:picChg>
        <pc:picChg chg="mod">
          <ac:chgData name="Fabrice PIPART" userId="f595b7cb-47b8-4a43-85dc-aa1274715422" providerId="ADAL" clId="{EFEEEEF9-8CEB-744D-B81C-6B914683AABB}" dt="2022-09-22T07:22:57.212" v="10909"/>
          <ac:picMkLst>
            <pc:docMk/>
            <pc:sldMk cId="454309337" sldId="1835"/>
            <ac:picMk id="8" creationId="{14F33CC2-D2FB-9443-BA19-F575196FB1C9}"/>
          </ac:picMkLst>
        </pc:picChg>
        <pc:picChg chg="del">
          <ac:chgData name="Fabrice PIPART" userId="f595b7cb-47b8-4a43-85dc-aa1274715422" providerId="ADAL" clId="{EFEEEEF9-8CEB-744D-B81C-6B914683AABB}" dt="2022-09-20T13:35:41.785" v="7390" actId="478"/>
          <ac:picMkLst>
            <pc:docMk/>
            <pc:sldMk cId="454309337" sldId="1835"/>
            <ac:picMk id="8" creationId="{DC7C5A5C-C45F-4E5E-9F63-26923ED89318}"/>
          </ac:picMkLst>
        </pc:picChg>
        <pc:picChg chg="mod">
          <ac:chgData name="Fabrice PIPART" userId="f595b7cb-47b8-4a43-85dc-aa1274715422" providerId="ADAL" clId="{EFEEEEF9-8CEB-744D-B81C-6B914683AABB}" dt="2022-09-22T07:22:57.212" v="10909"/>
          <ac:picMkLst>
            <pc:docMk/>
            <pc:sldMk cId="454309337" sldId="1835"/>
            <ac:picMk id="9" creationId="{DCD80D77-696D-AB7B-CE86-5C09DD72E2D2}"/>
          </ac:picMkLst>
        </pc:picChg>
        <pc:picChg chg="add mod">
          <ac:chgData name="Fabrice PIPART" userId="f595b7cb-47b8-4a43-85dc-aa1274715422" providerId="ADAL" clId="{EFEEEEF9-8CEB-744D-B81C-6B914683AABB}" dt="2022-09-20T13:35:45.102" v="7392" actId="1076"/>
          <ac:picMkLst>
            <pc:docMk/>
            <pc:sldMk cId="454309337" sldId="1835"/>
            <ac:picMk id="10" creationId="{4B89AB86-5A4F-05F6-1EF6-14C9B32B0C46}"/>
          </ac:picMkLst>
        </pc:picChg>
        <pc:picChg chg="mod">
          <ac:chgData name="Fabrice PIPART" userId="f595b7cb-47b8-4a43-85dc-aa1274715422" providerId="ADAL" clId="{EFEEEEF9-8CEB-744D-B81C-6B914683AABB}" dt="2022-09-22T07:22:57.212" v="10909"/>
          <ac:picMkLst>
            <pc:docMk/>
            <pc:sldMk cId="454309337" sldId="1835"/>
            <ac:picMk id="10" creationId="{B262FCDE-4B89-F23F-1149-D14234D8D127}"/>
          </ac:picMkLst>
        </pc:picChg>
        <pc:picChg chg="mod">
          <ac:chgData name="Fabrice PIPART" userId="f595b7cb-47b8-4a43-85dc-aa1274715422" providerId="ADAL" clId="{EFEEEEF9-8CEB-744D-B81C-6B914683AABB}" dt="2022-09-22T07:22:57.212" v="10909"/>
          <ac:picMkLst>
            <pc:docMk/>
            <pc:sldMk cId="454309337" sldId="1835"/>
            <ac:picMk id="11" creationId="{14785858-C70B-082D-615A-03854EAD9C22}"/>
          </ac:picMkLst>
        </pc:picChg>
        <pc:picChg chg="mod">
          <ac:chgData name="Fabrice PIPART" userId="f595b7cb-47b8-4a43-85dc-aa1274715422" providerId="ADAL" clId="{EFEEEEF9-8CEB-744D-B81C-6B914683AABB}" dt="2022-09-21T08:13:46.591" v="8910"/>
          <ac:picMkLst>
            <pc:docMk/>
            <pc:sldMk cId="454309337" sldId="1835"/>
            <ac:picMk id="11" creationId="{55CDAE3C-5F45-3D91-77D3-DE0BA0E4254C}"/>
          </ac:picMkLst>
        </pc:picChg>
        <pc:picChg chg="mod">
          <ac:chgData name="Fabrice PIPART" userId="f595b7cb-47b8-4a43-85dc-aa1274715422" providerId="ADAL" clId="{EFEEEEF9-8CEB-744D-B81C-6B914683AABB}" dt="2022-09-22T07:22:57.212" v="10909"/>
          <ac:picMkLst>
            <pc:docMk/>
            <pc:sldMk cId="454309337" sldId="1835"/>
            <ac:picMk id="12" creationId="{811B1F94-10BE-89CB-BAD4-92498B23A7D5}"/>
          </ac:picMkLst>
        </pc:picChg>
        <pc:picChg chg="add del mod">
          <ac:chgData name="Fabrice PIPART" userId="f595b7cb-47b8-4a43-85dc-aa1274715422" providerId="ADAL" clId="{EFEEEEF9-8CEB-744D-B81C-6B914683AABB}" dt="2022-09-22T09:07:28.708" v="11502" actId="478"/>
          <ac:picMkLst>
            <pc:docMk/>
            <pc:sldMk cId="454309337" sldId="1835"/>
            <ac:picMk id="13" creationId="{FF8DE05D-A9C2-E35A-DA68-47A2870BE0D7}"/>
          </ac:picMkLst>
        </pc:picChg>
        <pc:picChg chg="add del mod">
          <ac:chgData name="Fabrice PIPART" userId="f595b7cb-47b8-4a43-85dc-aa1274715422" providerId="ADAL" clId="{EFEEEEF9-8CEB-744D-B81C-6B914683AABB}" dt="2022-09-22T09:07:28.708" v="11502" actId="478"/>
          <ac:picMkLst>
            <pc:docMk/>
            <pc:sldMk cId="454309337" sldId="1835"/>
            <ac:picMk id="14" creationId="{74A1EDA6-BA41-982C-37B6-37232D7F903B}"/>
          </ac:picMkLst>
        </pc:picChg>
        <pc:picChg chg="add del mod">
          <ac:chgData name="Fabrice PIPART" userId="f595b7cb-47b8-4a43-85dc-aa1274715422" providerId="ADAL" clId="{EFEEEEF9-8CEB-744D-B81C-6B914683AABB}" dt="2022-09-21T08:38:10.325" v="8943" actId="478"/>
          <ac:picMkLst>
            <pc:docMk/>
            <pc:sldMk cId="454309337" sldId="1835"/>
            <ac:picMk id="14" creationId="{883E9F95-569D-3C26-D6D1-FE0F9031EA7F}"/>
          </ac:picMkLst>
        </pc:picChg>
        <pc:picChg chg="add mod">
          <ac:chgData name="Fabrice PIPART" userId="f595b7cb-47b8-4a43-85dc-aa1274715422" providerId="ADAL" clId="{EFEEEEF9-8CEB-744D-B81C-6B914683AABB}" dt="2022-09-22T09:07:29.123" v="11503"/>
          <ac:picMkLst>
            <pc:docMk/>
            <pc:sldMk cId="454309337" sldId="1835"/>
            <ac:picMk id="15" creationId="{01004C9D-7F57-F42F-1331-3449EA1C054E}"/>
          </ac:picMkLst>
        </pc:picChg>
        <pc:picChg chg="add mod">
          <ac:chgData name="Fabrice PIPART" userId="f595b7cb-47b8-4a43-85dc-aa1274715422" providerId="ADAL" clId="{EFEEEEF9-8CEB-744D-B81C-6B914683AABB}" dt="2022-09-22T09:07:29.123" v="11503"/>
          <ac:picMkLst>
            <pc:docMk/>
            <pc:sldMk cId="454309337" sldId="1835"/>
            <ac:picMk id="16" creationId="{F2F3EDDF-2DBA-B8B5-B82D-C0013921E00D}"/>
          </ac:picMkLst>
        </pc:picChg>
        <pc:picChg chg="add del mod">
          <ac:chgData name="Fabrice PIPART" userId="f595b7cb-47b8-4a43-85dc-aa1274715422" providerId="ADAL" clId="{EFEEEEF9-8CEB-744D-B81C-6B914683AABB}" dt="2022-09-21T08:38:10.325" v="8943" actId="478"/>
          <ac:picMkLst>
            <pc:docMk/>
            <pc:sldMk cId="454309337" sldId="1835"/>
            <ac:picMk id="16" creationId="{F4C104E7-CAE6-D200-CBEA-96E59025BE18}"/>
          </ac:picMkLst>
        </pc:picChg>
        <pc:picChg chg="mod">
          <ac:chgData name="Fabrice PIPART" userId="f595b7cb-47b8-4a43-85dc-aa1274715422" providerId="ADAL" clId="{EFEEEEF9-8CEB-744D-B81C-6B914683AABB}" dt="2022-09-21T08:59:54.027" v="9186"/>
          <ac:picMkLst>
            <pc:docMk/>
            <pc:sldMk cId="454309337" sldId="1835"/>
            <ac:picMk id="24" creationId="{1E6C582D-42B5-219D-227A-3EF4193A8382}"/>
          </ac:picMkLst>
        </pc:picChg>
        <pc:picChg chg="mod">
          <ac:chgData name="Fabrice PIPART" userId="f595b7cb-47b8-4a43-85dc-aa1274715422" providerId="ADAL" clId="{EFEEEEF9-8CEB-744D-B81C-6B914683AABB}" dt="2022-09-21T09:00:40.961" v="9201"/>
          <ac:picMkLst>
            <pc:docMk/>
            <pc:sldMk cId="454309337" sldId="1835"/>
            <ac:picMk id="29" creationId="{3B16118A-42B4-9F1F-D2C7-65E27796C3AD}"/>
          </ac:picMkLst>
        </pc:picChg>
        <pc:picChg chg="mod">
          <ac:chgData name="Fabrice PIPART" userId="f595b7cb-47b8-4a43-85dc-aa1274715422" providerId="ADAL" clId="{EFEEEEF9-8CEB-744D-B81C-6B914683AABB}" dt="2022-09-22T07:21:44.420" v="10892" actId="1076"/>
          <ac:picMkLst>
            <pc:docMk/>
            <pc:sldMk cId="454309337" sldId="1835"/>
            <ac:picMk id="36" creationId="{31514631-71FD-4E2A-AE94-F68B8FEE1E32}"/>
          </ac:picMkLst>
        </pc:picChg>
        <pc:picChg chg="mod">
          <ac:chgData name="Fabrice PIPART" userId="f595b7cb-47b8-4a43-85dc-aa1274715422" providerId="ADAL" clId="{EFEEEEF9-8CEB-744D-B81C-6B914683AABB}" dt="2022-09-22T07:21:44.420" v="10892" actId="1076"/>
          <ac:picMkLst>
            <pc:docMk/>
            <pc:sldMk cId="454309337" sldId="1835"/>
            <ac:picMk id="37" creationId="{1D2652DA-5A3C-4BC3-918D-46B432CEA568}"/>
          </ac:picMkLst>
        </pc:picChg>
        <pc:picChg chg="del">
          <ac:chgData name="Fabrice PIPART" userId="f595b7cb-47b8-4a43-85dc-aa1274715422" providerId="ADAL" clId="{EFEEEEF9-8CEB-744D-B81C-6B914683AABB}" dt="2022-09-22T07:04:31.367" v="10772" actId="478"/>
          <ac:picMkLst>
            <pc:docMk/>
            <pc:sldMk cId="454309337" sldId="1835"/>
            <ac:picMk id="54" creationId="{994A4BF3-8759-44E1-95A4-22049D68A111}"/>
          </ac:picMkLst>
        </pc:picChg>
        <pc:picChg chg="mod">
          <ac:chgData name="Fabrice PIPART" userId="f595b7cb-47b8-4a43-85dc-aa1274715422" providerId="ADAL" clId="{EFEEEEF9-8CEB-744D-B81C-6B914683AABB}" dt="2022-09-22T07:21:44.420" v="10892" actId="1076"/>
          <ac:picMkLst>
            <pc:docMk/>
            <pc:sldMk cId="454309337" sldId="1835"/>
            <ac:picMk id="62" creationId="{46700B85-3796-4802-B7A8-E339A7B3121B}"/>
          </ac:picMkLst>
        </pc:picChg>
        <pc:picChg chg="mod">
          <ac:chgData name="Fabrice PIPART" userId="f595b7cb-47b8-4a43-85dc-aa1274715422" providerId="ADAL" clId="{EFEEEEF9-8CEB-744D-B81C-6B914683AABB}" dt="2022-09-22T07:21:44.420" v="10892" actId="1076"/>
          <ac:picMkLst>
            <pc:docMk/>
            <pc:sldMk cId="454309337" sldId="1835"/>
            <ac:picMk id="63" creationId="{06CEC5AC-07DB-4A59-94CF-8792F058B51D}"/>
          </ac:picMkLst>
        </pc:picChg>
        <pc:picChg chg="mod">
          <ac:chgData name="Fabrice PIPART" userId="f595b7cb-47b8-4a43-85dc-aa1274715422" providerId="ADAL" clId="{EFEEEEF9-8CEB-744D-B81C-6B914683AABB}" dt="2022-09-22T07:21:44.420" v="10892" actId="1076"/>
          <ac:picMkLst>
            <pc:docMk/>
            <pc:sldMk cId="454309337" sldId="1835"/>
            <ac:picMk id="64" creationId="{537839F9-3D6D-4EB8-8FC2-773F13D1FC40}"/>
          </ac:picMkLst>
        </pc:picChg>
        <pc:picChg chg="mod">
          <ac:chgData name="Fabrice PIPART" userId="f595b7cb-47b8-4a43-85dc-aa1274715422" providerId="ADAL" clId="{EFEEEEF9-8CEB-744D-B81C-6B914683AABB}" dt="2022-09-22T07:21:44.420" v="10892" actId="1076"/>
          <ac:picMkLst>
            <pc:docMk/>
            <pc:sldMk cId="454309337" sldId="1835"/>
            <ac:picMk id="65" creationId="{7C58A825-D002-4DB1-A611-3DCB07B313D4}"/>
          </ac:picMkLst>
        </pc:picChg>
        <pc:picChg chg="mod">
          <ac:chgData name="Fabrice PIPART" userId="f595b7cb-47b8-4a43-85dc-aa1274715422" providerId="ADAL" clId="{EFEEEEF9-8CEB-744D-B81C-6B914683AABB}" dt="2022-09-22T07:21:44.420" v="10892" actId="1076"/>
          <ac:picMkLst>
            <pc:docMk/>
            <pc:sldMk cId="454309337" sldId="1835"/>
            <ac:picMk id="66" creationId="{C0739845-9128-4389-9C56-0BCCB15A42C9}"/>
          </ac:picMkLst>
        </pc:picChg>
        <pc:picChg chg="mod">
          <ac:chgData name="Fabrice PIPART" userId="f595b7cb-47b8-4a43-85dc-aa1274715422" providerId="ADAL" clId="{EFEEEEF9-8CEB-744D-B81C-6B914683AABB}" dt="2022-09-22T07:21:44.420" v="10892" actId="1076"/>
          <ac:picMkLst>
            <pc:docMk/>
            <pc:sldMk cId="454309337" sldId="1835"/>
            <ac:picMk id="67" creationId="{753B484D-5E64-4A71-9B41-892EC19723AF}"/>
          </ac:picMkLst>
        </pc:picChg>
        <pc:picChg chg="mod">
          <ac:chgData name="Fabrice PIPART" userId="f595b7cb-47b8-4a43-85dc-aa1274715422" providerId="ADAL" clId="{EFEEEEF9-8CEB-744D-B81C-6B914683AABB}" dt="2022-09-22T07:21:44.420" v="10892" actId="1076"/>
          <ac:picMkLst>
            <pc:docMk/>
            <pc:sldMk cId="454309337" sldId="1835"/>
            <ac:picMk id="68" creationId="{832B2BE0-BF0B-491B-BEF5-E074A345B2C3}"/>
          </ac:picMkLst>
        </pc:picChg>
        <pc:picChg chg="mod">
          <ac:chgData name="Fabrice PIPART" userId="f595b7cb-47b8-4a43-85dc-aa1274715422" providerId="ADAL" clId="{EFEEEEF9-8CEB-744D-B81C-6B914683AABB}" dt="2022-09-22T07:21:44.420" v="10892" actId="1076"/>
          <ac:picMkLst>
            <pc:docMk/>
            <pc:sldMk cId="454309337" sldId="1835"/>
            <ac:picMk id="69" creationId="{EBFDB584-9900-4877-BB45-DDF1AE0DA879}"/>
          </ac:picMkLst>
        </pc:picChg>
      </pc:sldChg>
      <pc:sldChg chg="addSp delSp modSp add del mod ord">
        <pc:chgData name="Fabrice PIPART" userId="f595b7cb-47b8-4a43-85dc-aa1274715422" providerId="ADAL" clId="{EFEEEEF9-8CEB-744D-B81C-6B914683AABB}" dt="2022-09-21T08:41:20.652" v="9070" actId="2696"/>
        <pc:sldMkLst>
          <pc:docMk/>
          <pc:sldMk cId="1509927581" sldId="1836"/>
        </pc:sldMkLst>
        <pc:spChg chg="add mod">
          <ac:chgData name="Fabrice PIPART" userId="f595b7cb-47b8-4a43-85dc-aa1274715422" providerId="ADAL" clId="{EFEEEEF9-8CEB-744D-B81C-6B914683AABB}" dt="2022-09-20T13:43:45.680" v="7449" actId="1076"/>
          <ac:spMkLst>
            <pc:docMk/>
            <pc:sldMk cId="1509927581" sldId="1836"/>
            <ac:spMk id="2" creationId="{C274BA6D-9D23-D45D-1487-4251C63EE998}"/>
          </ac:spMkLst>
        </pc:spChg>
        <pc:spChg chg="mod">
          <ac:chgData name="Fabrice PIPART" userId="f595b7cb-47b8-4a43-85dc-aa1274715422" providerId="ADAL" clId="{EFEEEEF9-8CEB-744D-B81C-6B914683AABB}" dt="2022-09-20T13:37:14.380" v="7438" actId="20577"/>
          <ac:spMkLst>
            <pc:docMk/>
            <pc:sldMk cId="1509927581" sldId="1836"/>
            <ac:spMk id="25" creationId="{27809D0A-F12F-4667-A281-7BD695FE3A5D}"/>
          </ac:spMkLst>
        </pc:spChg>
        <pc:picChg chg="add mod modCrop">
          <ac:chgData name="Fabrice PIPART" userId="f595b7cb-47b8-4a43-85dc-aa1274715422" providerId="ADAL" clId="{EFEEEEF9-8CEB-744D-B81C-6B914683AABB}" dt="2022-09-20T13:46:06.291" v="7466" actId="14100"/>
          <ac:picMkLst>
            <pc:docMk/>
            <pc:sldMk cId="1509927581" sldId="1836"/>
            <ac:picMk id="3" creationId="{3F883A94-B659-D168-0232-0643D0FD59C9}"/>
          </ac:picMkLst>
        </pc:picChg>
        <pc:picChg chg="del">
          <ac:chgData name="Fabrice PIPART" userId="f595b7cb-47b8-4a43-85dc-aa1274715422" providerId="ADAL" clId="{EFEEEEF9-8CEB-744D-B81C-6B914683AABB}" dt="2022-09-20T13:37:26.800" v="7440" actId="478"/>
          <ac:picMkLst>
            <pc:docMk/>
            <pc:sldMk cId="1509927581" sldId="1836"/>
            <ac:picMk id="6" creationId="{19D9B2B9-6D7A-4CC1-BC4D-DB9ABBEE04B8}"/>
          </ac:picMkLst>
        </pc:picChg>
        <pc:picChg chg="del">
          <ac:chgData name="Fabrice PIPART" userId="f595b7cb-47b8-4a43-85dc-aa1274715422" providerId="ADAL" clId="{EFEEEEF9-8CEB-744D-B81C-6B914683AABB}" dt="2022-09-20T13:37:25.692" v="7439" actId="478"/>
          <ac:picMkLst>
            <pc:docMk/>
            <pc:sldMk cId="1509927581" sldId="1836"/>
            <ac:picMk id="26" creationId="{61081FFA-74BC-4E3C-B74C-7FB39F18F5DC}"/>
          </ac:picMkLst>
        </pc:picChg>
        <pc:picChg chg="add mod">
          <ac:chgData name="Fabrice PIPART" userId="f595b7cb-47b8-4a43-85dc-aa1274715422" providerId="ADAL" clId="{EFEEEEF9-8CEB-744D-B81C-6B914683AABB}" dt="2022-09-20T13:39:08.987" v="7443" actId="1076"/>
          <ac:picMkLst>
            <pc:docMk/>
            <pc:sldMk cId="1509927581" sldId="1836"/>
            <ac:picMk id="6146" creationId="{79459304-CE28-9477-1A2D-6106E524C9A0}"/>
          </ac:picMkLst>
        </pc:picChg>
        <pc:picChg chg="add mod">
          <ac:chgData name="Fabrice PIPART" userId="f595b7cb-47b8-4a43-85dc-aa1274715422" providerId="ADAL" clId="{EFEEEEF9-8CEB-744D-B81C-6B914683AABB}" dt="2022-09-20T13:39:24.369" v="7446" actId="1076"/>
          <ac:picMkLst>
            <pc:docMk/>
            <pc:sldMk cId="1509927581" sldId="1836"/>
            <ac:picMk id="6148" creationId="{DA9845C9-C9E4-A313-6076-D3FFA6F4012B}"/>
          </ac:picMkLst>
        </pc:picChg>
        <pc:picChg chg="add mod">
          <ac:chgData name="Fabrice PIPART" userId="f595b7cb-47b8-4a43-85dc-aa1274715422" providerId="ADAL" clId="{EFEEEEF9-8CEB-744D-B81C-6B914683AABB}" dt="2022-09-20T13:43:56.833" v="7460" actId="1036"/>
          <ac:picMkLst>
            <pc:docMk/>
            <pc:sldMk cId="1509927581" sldId="1836"/>
            <ac:picMk id="6150" creationId="{B39E2BCE-B044-55E5-135C-709BA9DBF859}"/>
          </ac:picMkLst>
        </pc:picChg>
      </pc:sldChg>
      <pc:sldChg chg="mod modShow">
        <pc:chgData name="Fabrice PIPART" userId="f595b7cb-47b8-4a43-85dc-aa1274715422" providerId="ADAL" clId="{EFEEEEF9-8CEB-744D-B81C-6B914683AABB}" dt="2022-09-22T08:59:42.030" v="11460" actId="729"/>
        <pc:sldMkLst>
          <pc:docMk/>
          <pc:sldMk cId="4287105671" sldId="1837"/>
        </pc:sldMkLst>
      </pc:sldChg>
      <pc:sldChg chg="delSp modSp add mod ord modShow">
        <pc:chgData name="Fabrice PIPART" userId="f595b7cb-47b8-4a43-85dc-aa1274715422" providerId="ADAL" clId="{EFEEEEF9-8CEB-744D-B81C-6B914683AABB}" dt="2022-09-21T09:03:32.114" v="9234" actId="20578"/>
        <pc:sldMkLst>
          <pc:docMk/>
          <pc:sldMk cId="1526422602" sldId="1838"/>
        </pc:sldMkLst>
        <pc:spChg chg="mod">
          <ac:chgData name="Fabrice PIPART" userId="f595b7cb-47b8-4a43-85dc-aa1274715422" providerId="ADAL" clId="{EFEEEEF9-8CEB-744D-B81C-6B914683AABB}" dt="2022-09-21T08:59:04.825" v="9178" actId="1036"/>
          <ac:spMkLst>
            <pc:docMk/>
            <pc:sldMk cId="1526422602" sldId="1838"/>
            <ac:spMk id="6" creationId="{2DA826D2-082A-FCDB-057D-1DBEFE1BCC65}"/>
          </ac:spMkLst>
        </pc:spChg>
        <pc:spChg chg="mod">
          <ac:chgData name="Fabrice PIPART" userId="f595b7cb-47b8-4a43-85dc-aa1274715422" providerId="ADAL" clId="{EFEEEEF9-8CEB-744D-B81C-6B914683AABB}" dt="2022-09-21T08:59:04.825" v="9178" actId="1036"/>
          <ac:spMkLst>
            <pc:docMk/>
            <pc:sldMk cId="1526422602" sldId="1838"/>
            <ac:spMk id="8" creationId="{E391BEBF-98A7-E5FC-06B2-8284C04ED2A9}"/>
          </ac:spMkLst>
        </pc:spChg>
        <pc:spChg chg="mod">
          <ac:chgData name="Fabrice PIPART" userId="f595b7cb-47b8-4a43-85dc-aa1274715422" providerId="ADAL" clId="{EFEEEEF9-8CEB-744D-B81C-6B914683AABB}" dt="2022-09-21T08:59:04.825" v="9178" actId="1036"/>
          <ac:spMkLst>
            <pc:docMk/>
            <pc:sldMk cId="1526422602" sldId="1838"/>
            <ac:spMk id="9" creationId="{7BC54651-C517-CC26-372F-10B46193C388}"/>
          </ac:spMkLst>
        </pc:spChg>
        <pc:spChg chg="mod">
          <ac:chgData name="Fabrice PIPART" userId="f595b7cb-47b8-4a43-85dc-aa1274715422" providerId="ADAL" clId="{EFEEEEF9-8CEB-744D-B81C-6B914683AABB}" dt="2022-09-21T08:59:04.825" v="9178" actId="1036"/>
          <ac:spMkLst>
            <pc:docMk/>
            <pc:sldMk cId="1526422602" sldId="1838"/>
            <ac:spMk id="11" creationId="{42168A5D-DED5-5012-9ED6-05D7A44353AE}"/>
          </ac:spMkLst>
        </pc:spChg>
        <pc:spChg chg="mod">
          <ac:chgData name="Fabrice PIPART" userId="f595b7cb-47b8-4a43-85dc-aa1274715422" providerId="ADAL" clId="{EFEEEEF9-8CEB-744D-B81C-6B914683AABB}" dt="2022-09-21T08:08:30.510" v="8907" actId="20577"/>
          <ac:spMkLst>
            <pc:docMk/>
            <pc:sldMk cId="1526422602" sldId="1838"/>
            <ac:spMk id="15" creationId="{278C58F6-E234-105F-7F20-4097F46163EB}"/>
          </ac:spMkLst>
        </pc:spChg>
        <pc:grpChg chg="mod">
          <ac:chgData name="Fabrice PIPART" userId="f595b7cb-47b8-4a43-85dc-aa1274715422" providerId="ADAL" clId="{EFEEEEF9-8CEB-744D-B81C-6B914683AABB}" dt="2022-09-21T08:59:04.825" v="9178" actId="1036"/>
          <ac:grpSpMkLst>
            <pc:docMk/>
            <pc:sldMk cId="1526422602" sldId="1838"/>
            <ac:grpSpMk id="2" creationId="{94ABD2DA-4C1E-F2B8-FF7F-B7A35795E3DA}"/>
          </ac:grpSpMkLst>
        </pc:grpChg>
        <pc:grpChg chg="mod">
          <ac:chgData name="Fabrice PIPART" userId="f595b7cb-47b8-4a43-85dc-aa1274715422" providerId="ADAL" clId="{EFEEEEF9-8CEB-744D-B81C-6B914683AABB}" dt="2022-09-21T08:59:04.825" v="9178" actId="1036"/>
          <ac:grpSpMkLst>
            <pc:docMk/>
            <pc:sldMk cId="1526422602" sldId="1838"/>
            <ac:grpSpMk id="3" creationId="{1801128F-B10D-4EEA-F8CB-D4D2EFBCC6F7}"/>
          </ac:grpSpMkLst>
        </pc:grpChg>
        <pc:grpChg chg="mod">
          <ac:chgData name="Fabrice PIPART" userId="f595b7cb-47b8-4a43-85dc-aa1274715422" providerId="ADAL" clId="{EFEEEEF9-8CEB-744D-B81C-6B914683AABB}" dt="2022-09-21T08:58:56.217" v="9154" actId="1076"/>
          <ac:grpSpMkLst>
            <pc:docMk/>
            <pc:sldMk cId="1526422602" sldId="1838"/>
            <ac:grpSpMk id="19" creationId="{0D146F8F-980C-CCD3-F67B-32CD136F12E9}"/>
          </ac:grpSpMkLst>
        </pc:grpChg>
        <pc:picChg chg="mod">
          <ac:chgData name="Fabrice PIPART" userId="f595b7cb-47b8-4a43-85dc-aa1274715422" providerId="ADAL" clId="{EFEEEEF9-8CEB-744D-B81C-6B914683AABB}" dt="2022-09-21T08:59:04.825" v="9178" actId="1036"/>
          <ac:picMkLst>
            <pc:docMk/>
            <pc:sldMk cId="1526422602" sldId="1838"/>
            <ac:picMk id="7" creationId="{F843F07D-430C-3471-9925-714FA09FBCFB}"/>
          </ac:picMkLst>
        </pc:picChg>
        <pc:picChg chg="mod">
          <ac:chgData name="Fabrice PIPART" userId="f595b7cb-47b8-4a43-85dc-aa1274715422" providerId="ADAL" clId="{EFEEEEF9-8CEB-744D-B81C-6B914683AABB}" dt="2022-09-21T08:59:04.825" v="9178" actId="1036"/>
          <ac:picMkLst>
            <pc:docMk/>
            <pc:sldMk cId="1526422602" sldId="1838"/>
            <ac:picMk id="10" creationId="{C169C3EE-7004-FBED-13F8-5836BACB7DCE}"/>
          </ac:picMkLst>
        </pc:picChg>
        <pc:picChg chg="del">
          <ac:chgData name="Fabrice PIPART" userId="f595b7cb-47b8-4a43-85dc-aa1274715422" providerId="ADAL" clId="{EFEEEEF9-8CEB-744D-B81C-6B914683AABB}" dt="2022-09-21T08:08:06.185" v="8884" actId="478"/>
          <ac:picMkLst>
            <pc:docMk/>
            <pc:sldMk cId="1526422602" sldId="1838"/>
            <ac:picMk id="12" creationId="{452BCA1C-B257-88C9-1A02-8D79E6EC5889}"/>
          </ac:picMkLst>
        </pc:picChg>
        <pc:picChg chg="del">
          <ac:chgData name="Fabrice PIPART" userId="f595b7cb-47b8-4a43-85dc-aa1274715422" providerId="ADAL" clId="{EFEEEEF9-8CEB-744D-B81C-6B914683AABB}" dt="2022-09-21T08:08:06.185" v="8884" actId="478"/>
          <ac:picMkLst>
            <pc:docMk/>
            <pc:sldMk cId="1526422602" sldId="1838"/>
            <ac:picMk id="13" creationId="{A6CE5F0A-4F6A-5A03-56B9-07C222EC2E47}"/>
          </ac:picMkLst>
        </pc:picChg>
        <pc:picChg chg="del">
          <ac:chgData name="Fabrice PIPART" userId="f595b7cb-47b8-4a43-85dc-aa1274715422" providerId="ADAL" clId="{EFEEEEF9-8CEB-744D-B81C-6B914683AABB}" dt="2022-09-21T08:08:06.185" v="8884" actId="478"/>
          <ac:picMkLst>
            <pc:docMk/>
            <pc:sldMk cId="1526422602" sldId="1838"/>
            <ac:picMk id="14" creationId="{7535D7BB-EBF8-7C6A-0371-84F70CE23FA3}"/>
          </ac:picMkLst>
        </pc:picChg>
        <pc:picChg chg="mod">
          <ac:chgData name="Fabrice PIPART" userId="f595b7cb-47b8-4a43-85dc-aa1274715422" providerId="ADAL" clId="{EFEEEEF9-8CEB-744D-B81C-6B914683AABB}" dt="2022-09-21T08:59:04.825" v="9178" actId="1036"/>
          <ac:picMkLst>
            <pc:docMk/>
            <pc:sldMk cId="1526422602" sldId="1838"/>
            <ac:picMk id="29" creationId="{8AF439DC-FDC6-C006-7518-35E83AE7A8C4}"/>
          </ac:picMkLst>
        </pc:picChg>
        <pc:picChg chg="mod">
          <ac:chgData name="Fabrice PIPART" userId="f595b7cb-47b8-4a43-85dc-aa1274715422" providerId="ADAL" clId="{EFEEEEF9-8CEB-744D-B81C-6B914683AABB}" dt="2022-09-21T08:59:28.281" v="9179" actId="1076"/>
          <ac:picMkLst>
            <pc:docMk/>
            <pc:sldMk cId="1526422602" sldId="1838"/>
            <ac:picMk id="31" creationId="{C93DE364-A12F-4CA6-AC65-75D684FA0C24}"/>
          </ac:picMkLst>
        </pc:picChg>
        <pc:picChg chg="mod">
          <ac:chgData name="Fabrice PIPART" userId="f595b7cb-47b8-4a43-85dc-aa1274715422" providerId="ADAL" clId="{EFEEEEF9-8CEB-744D-B81C-6B914683AABB}" dt="2022-09-21T08:59:28.281" v="9179" actId="1076"/>
          <ac:picMkLst>
            <pc:docMk/>
            <pc:sldMk cId="1526422602" sldId="1838"/>
            <ac:picMk id="32" creationId="{D1EE980C-922D-45DD-8784-2AAF97A1EC65}"/>
          </ac:picMkLst>
        </pc:picChg>
        <pc:picChg chg="mod">
          <ac:chgData name="Fabrice PIPART" userId="f595b7cb-47b8-4a43-85dc-aa1274715422" providerId="ADAL" clId="{EFEEEEF9-8CEB-744D-B81C-6B914683AABB}" dt="2022-09-21T08:59:28.281" v="9179" actId="1076"/>
          <ac:picMkLst>
            <pc:docMk/>
            <pc:sldMk cId="1526422602" sldId="1838"/>
            <ac:picMk id="33" creationId="{CA1D4FBD-7D8E-496E-BE02-F267AF1CD7BA}"/>
          </ac:picMkLst>
        </pc:picChg>
        <pc:picChg chg="mod">
          <ac:chgData name="Fabrice PIPART" userId="f595b7cb-47b8-4a43-85dc-aa1274715422" providerId="ADAL" clId="{EFEEEEF9-8CEB-744D-B81C-6B914683AABB}" dt="2022-09-21T08:59:28.281" v="9179" actId="1076"/>
          <ac:picMkLst>
            <pc:docMk/>
            <pc:sldMk cId="1526422602" sldId="1838"/>
            <ac:picMk id="34" creationId="{BE027A98-237D-4854-BFD8-F0067DD4D99F}"/>
          </ac:picMkLst>
        </pc:picChg>
        <pc:picChg chg="mod">
          <ac:chgData name="Fabrice PIPART" userId="f595b7cb-47b8-4a43-85dc-aa1274715422" providerId="ADAL" clId="{EFEEEEF9-8CEB-744D-B81C-6B914683AABB}" dt="2022-09-21T08:59:28.281" v="9179" actId="1076"/>
          <ac:picMkLst>
            <pc:docMk/>
            <pc:sldMk cId="1526422602" sldId="1838"/>
            <ac:picMk id="36" creationId="{DEFA355C-2972-4823-9D14-0802CD77B8B2}"/>
          </ac:picMkLst>
        </pc:picChg>
        <pc:cxnChg chg="mod">
          <ac:chgData name="Fabrice PIPART" userId="f595b7cb-47b8-4a43-85dc-aa1274715422" providerId="ADAL" clId="{EFEEEEF9-8CEB-744D-B81C-6B914683AABB}" dt="2022-09-21T08:59:28.281" v="9179" actId="1076"/>
          <ac:cxnSpMkLst>
            <pc:docMk/>
            <pc:sldMk cId="1526422602" sldId="1838"/>
            <ac:cxnSpMk id="4" creationId="{CCCC3D10-7092-433A-AD3F-F07FE297CC89}"/>
          </ac:cxnSpMkLst>
        </pc:cxnChg>
      </pc:sldChg>
      <pc:sldChg chg="addSp delSp modSp add mod delAnim">
        <pc:chgData name="Fabrice PIPART" userId="f595b7cb-47b8-4a43-85dc-aa1274715422" providerId="ADAL" clId="{EFEEEEF9-8CEB-744D-B81C-6B914683AABB}" dt="2022-09-22T12:17:50.548" v="12811" actId="29295"/>
        <pc:sldMkLst>
          <pc:docMk/>
          <pc:sldMk cId="1722558910" sldId="1839"/>
        </pc:sldMkLst>
        <pc:spChg chg="add mod">
          <ac:chgData name="Fabrice PIPART" userId="f595b7cb-47b8-4a43-85dc-aa1274715422" providerId="ADAL" clId="{EFEEEEF9-8CEB-744D-B81C-6B914683AABB}" dt="2022-09-22T08:59:13.239" v="11458" actId="167"/>
          <ac:spMkLst>
            <pc:docMk/>
            <pc:sldMk cId="1722558910" sldId="1839"/>
            <ac:spMk id="2" creationId="{9E578837-803C-996E-8044-9D29E8244782}"/>
          </ac:spMkLst>
        </pc:spChg>
        <pc:spChg chg="mod">
          <ac:chgData name="Fabrice PIPART" userId="f595b7cb-47b8-4a43-85dc-aa1274715422" providerId="ADAL" clId="{EFEEEEF9-8CEB-744D-B81C-6B914683AABB}" dt="2022-09-21T09:14:27.008" v="9463" actId="207"/>
          <ac:spMkLst>
            <pc:docMk/>
            <pc:sldMk cId="1722558910" sldId="1839"/>
            <ac:spMk id="7" creationId="{98C2E07A-1BB4-2415-2AD7-D581B511442E}"/>
          </ac:spMkLst>
        </pc:spChg>
        <pc:spChg chg="add mod modCrop">
          <ac:chgData name="Fabrice PIPART" userId="f595b7cb-47b8-4a43-85dc-aa1274715422" providerId="ADAL" clId="{EFEEEEF9-8CEB-744D-B81C-6B914683AABB}" dt="2022-09-21T09:03:57.307" v="9239" actId="1076"/>
          <ac:spMkLst>
            <pc:docMk/>
            <pc:sldMk cId="1722558910" sldId="1839"/>
            <ac:spMk id="19" creationId="{422FE512-EC0D-1ECD-82B9-F92989F5A5BD}"/>
          </ac:spMkLst>
        </pc:spChg>
        <pc:spChg chg="mod">
          <ac:chgData name="Fabrice PIPART" userId="f595b7cb-47b8-4a43-85dc-aa1274715422" providerId="ADAL" clId="{EFEEEEF9-8CEB-744D-B81C-6B914683AABB}" dt="2022-09-21T08:59:47.497" v="9183"/>
          <ac:spMkLst>
            <pc:docMk/>
            <pc:sldMk cId="1722558910" sldId="1839"/>
            <ac:spMk id="22" creationId="{975D8863-E535-4FD1-9473-2225AD351E22}"/>
          </ac:spMkLst>
        </pc:spChg>
        <pc:spChg chg="mod">
          <ac:chgData name="Fabrice PIPART" userId="f595b7cb-47b8-4a43-85dc-aa1274715422" providerId="ADAL" clId="{EFEEEEF9-8CEB-744D-B81C-6B914683AABB}" dt="2022-09-21T08:59:47.497" v="9183"/>
          <ac:spMkLst>
            <pc:docMk/>
            <pc:sldMk cId="1722558910" sldId="1839"/>
            <ac:spMk id="24" creationId="{E1A17E7B-4927-EE0F-7C72-46C16A27B287}"/>
          </ac:spMkLst>
        </pc:spChg>
        <pc:spChg chg="mod">
          <ac:chgData name="Fabrice PIPART" userId="f595b7cb-47b8-4a43-85dc-aa1274715422" providerId="ADAL" clId="{EFEEEEF9-8CEB-744D-B81C-6B914683AABB}" dt="2022-09-21T09:00:44.475" v="9203"/>
          <ac:spMkLst>
            <pc:docMk/>
            <pc:sldMk cId="1722558910" sldId="1839"/>
            <ac:spMk id="27" creationId="{0401C7EB-291C-527E-7815-679560D69669}"/>
          </ac:spMkLst>
        </pc:spChg>
        <pc:spChg chg="mod">
          <ac:chgData name="Fabrice PIPART" userId="f595b7cb-47b8-4a43-85dc-aa1274715422" providerId="ADAL" clId="{EFEEEEF9-8CEB-744D-B81C-6B914683AABB}" dt="2022-09-21T09:00:44.475" v="9203"/>
          <ac:spMkLst>
            <pc:docMk/>
            <pc:sldMk cId="1722558910" sldId="1839"/>
            <ac:spMk id="29" creationId="{151CC426-DB2E-CFF8-F63C-59456EC84CCB}"/>
          </ac:spMkLst>
        </pc:spChg>
        <pc:spChg chg="del">
          <ac:chgData name="Fabrice PIPART" userId="f595b7cb-47b8-4a43-85dc-aa1274715422" providerId="ADAL" clId="{EFEEEEF9-8CEB-744D-B81C-6B914683AABB}" dt="2022-09-22T08:20:17.653" v="11272" actId="478"/>
          <ac:spMkLst>
            <pc:docMk/>
            <pc:sldMk cId="1722558910" sldId="1839"/>
            <ac:spMk id="41" creationId="{C884EDB5-B877-4758-9E17-ACC12625E217}"/>
          </ac:spMkLst>
        </pc:spChg>
        <pc:spChg chg="del">
          <ac:chgData name="Fabrice PIPART" userId="f595b7cb-47b8-4a43-85dc-aa1274715422" providerId="ADAL" clId="{EFEEEEF9-8CEB-744D-B81C-6B914683AABB}" dt="2022-09-21T08:39:02.922" v="8947" actId="478"/>
          <ac:spMkLst>
            <pc:docMk/>
            <pc:sldMk cId="1722558910" sldId="1839"/>
            <ac:spMk id="42" creationId="{DA0C4788-7E76-48B7-ABFB-F49A903DBB4E}"/>
          </ac:spMkLst>
        </pc:spChg>
        <pc:spChg chg="del">
          <ac:chgData name="Fabrice PIPART" userId="f595b7cb-47b8-4a43-85dc-aa1274715422" providerId="ADAL" clId="{EFEEEEF9-8CEB-744D-B81C-6B914683AABB}" dt="2022-09-21T08:39:02.922" v="8947" actId="478"/>
          <ac:spMkLst>
            <pc:docMk/>
            <pc:sldMk cId="1722558910" sldId="1839"/>
            <ac:spMk id="43" creationId="{6F3ADE8C-D115-4225-B637-375575AE130A}"/>
          </ac:spMkLst>
        </pc:spChg>
        <pc:grpChg chg="del">
          <ac:chgData name="Fabrice PIPART" userId="f595b7cb-47b8-4a43-85dc-aa1274715422" providerId="ADAL" clId="{EFEEEEF9-8CEB-744D-B81C-6B914683AABB}" dt="2022-09-21T08:59:47.100" v="9182" actId="478"/>
          <ac:grpSpMkLst>
            <pc:docMk/>
            <pc:sldMk cId="1722558910" sldId="1839"/>
            <ac:grpSpMk id="2" creationId="{06E2429F-9623-7B5F-FC9E-7E8B20C61C7D}"/>
          </ac:grpSpMkLst>
        </pc:grpChg>
        <pc:grpChg chg="del">
          <ac:chgData name="Fabrice PIPART" userId="f595b7cb-47b8-4a43-85dc-aa1274715422" providerId="ADAL" clId="{EFEEEEF9-8CEB-744D-B81C-6B914683AABB}" dt="2022-09-21T09:00:44.267" v="9202" actId="478"/>
          <ac:grpSpMkLst>
            <pc:docMk/>
            <pc:sldMk cId="1722558910" sldId="1839"/>
            <ac:grpSpMk id="8" creationId="{58ED8BD6-D6A0-B49E-E509-E812F90E8D98}"/>
          </ac:grpSpMkLst>
        </pc:grpChg>
        <pc:grpChg chg="add mod">
          <ac:chgData name="Fabrice PIPART" userId="f595b7cb-47b8-4a43-85dc-aa1274715422" providerId="ADAL" clId="{EFEEEEF9-8CEB-744D-B81C-6B914683AABB}" dt="2022-09-21T09:03:57.307" v="9239" actId="1076"/>
          <ac:grpSpMkLst>
            <pc:docMk/>
            <pc:sldMk cId="1722558910" sldId="1839"/>
            <ac:grpSpMk id="15" creationId="{FC6BBC34-5C8A-1EA6-11CB-4C5C02431420}"/>
          </ac:grpSpMkLst>
        </pc:grpChg>
        <pc:grpChg chg="add mod">
          <ac:chgData name="Fabrice PIPART" userId="f595b7cb-47b8-4a43-85dc-aa1274715422" providerId="ADAL" clId="{EFEEEEF9-8CEB-744D-B81C-6B914683AABB}" dt="2022-09-21T09:03:57.307" v="9239" actId="1076"/>
          <ac:grpSpMkLst>
            <pc:docMk/>
            <pc:sldMk cId="1722558910" sldId="1839"/>
            <ac:grpSpMk id="18" creationId="{B6422396-54AD-A62B-E47E-23116563D162}"/>
          </ac:grpSpMkLst>
        </pc:grpChg>
        <pc:grpChg chg="add mod">
          <ac:chgData name="Fabrice PIPART" userId="f595b7cb-47b8-4a43-85dc-aa1274715422" providerId="ADAL" clId="{EFEEEEF9-8CEB-744D-B81C-6B914683AABB}" dt="2022-09-21T08:59:47.497" v="9183"/>
          <ac:grpSpMkLst>
            <pc:docMk/>
            <pc:sldMk cId="1722558910" sldId="1839"/>
            <ac:grpSpMk id="20" creationId="{572E3EF1-C0E6-0D4B-7A41-4995074A3C15}"/>
          </ac:grpSpMkLst>
        </pc:grpChg>
        <pc:grpChg chg="del">
          <ac:chgData name="Fabrice PIPART" userId="f595b7cb-47b8-4a43-85dc-aa1274715422" providerId="ADAL" clId="{EFEEEEF9-8CEB-744D-B81C-6B914683AABB}" dt="2022-09-22T08:56:48.382" v="11436" actId="478"/>
          <ac:grpSpMkLst>
            <pc:docMk/>
            <pc:sldMk cId="1722558910" sldId="1839"/>
            <ac:grpSpMk id="21" creationId="{400F1620-4A51-4F51-8CCE-9E054F155881}"/>
          </ac:grpSpMkLst>
        </pc:grpChg>
        <pc:grpChg chg="mod">
          <ac:chgData name="Fabrice PIPART" userId="f595b7cb-47b8-4a43-85dc-aa1274715422" providerId="ADAL" clId="{EFEEEEF9-8CEB-744D-B81C-6B914683AABB}" dt="2022-09-21T08:59:47.497" v="9183"/>
          <ac:grpSpMkLst>
            <pc:docMk/>
            <pc:sldMk cId="1722558910" sldId="1839"/>
            <ac:grpSpMk id="21" creationId="{486B023A-528B-13E8-A2A5-E1D85657FFE6}"/>
          </ac:grpSpMkLst>
        </pc:grpChg>
        <pc:grpChg chg="add del">
          <ac:chgData name="Fabrice PIPART" userId="f595b7cb-47b8-4a43-85dc-aa1274715422" providerId="ADAL" clId="{EFEEEEF9-8CEB-744D-B81C-6B914683AABB}" dt="2022-09-22T08:58:06.820" v="11447" actId="478"/>
          <ac:grpSpMkLst>
            <pc:docMk/>
            <pc:sldMk cId="1722558910" sldId="1839"/>
            <ac:grpSpMk id="24" creationId="{3CFCEA74-6200-45F1-8663-977CCF337FB1}"/>
          </ac:grpSpMkLst>
        </pc:grpChg>
        <pc:grpChg chg="add mod">
          <ac:chgData name="Fabrice PIPART" userId="f595b7cb-47b8-4a43-85dc-aa1274715422" providerId="ADAL" clId="{EFEEEEF9-8CEB-744D-B81C-6B914683AABB}" dt="2022-09-21T09:00:44.475" v="9203"/>
          <ac:grpSpMkLst>
            <pc:docMk/>
            <pc:sldMk cId="1722558910" sldId="1839"/>
            <ac:grpSpMk id="25" creationId="{475F11D8-D4A5-4030-63A6-BC8B842F3AB4}"/>
          </ac:grpSpMkLst>
        </pc:grpChg>
        <pc:grpChg chg="mod">
          <ac:chgData name="Fabrice PIPART" userId="f595b7cb-47b8-4a43-85dc-aa1274715422" providerId="ADAL" clId="{EFEEEEF9-8CEB-744D-B81C-6B914683AABB}" dt="2022-09-21T09:00:44.475" v="9203"/>
          <ac:grpSpMkLst>
            <pc:docMk/>
            <pc:sldMk cId="1722558910" sldId="1839"/>
            <ac:grpSpMk id="26" creationId="{B1F72851-CD1B-3190-CCFC-51891EEB8B2B}"/>
          </ac:grpSpMkLst>
        </pc:grpChg>
        <pc:grpChg chg="del">
          <ac:chgData name="Fabrice PIPART" userId="f595b7cb-47b8-4a43-85dc-aa1274715422" providerId="ADAL" clId="{EFEEEEF9-8CEB-744D-B81C-6B914683AABB}" dt="2022-09-21T08:39:02.922" v="8947" actId="478"/>
          <ac:grpSpMkLst>
            <pc:docMk/>
            <pc:sldMk cId="1722558910" sldId="1839"/>
            <ac:grpSpMk id="50" creationId="{38F296FC-BD1C-4B3B-B3BF-C31D2FD564ED}"/>
          </ac:grpSpMkLst>
        </pc:grpChg>
        <pc:picChg chg="add del mod">
          <ac:chgData name="Fabrice PIPART" userId="f595b7cb-47b8-4a43-85dc-aa1274715422" providerId="ADAL" clId="{EFEEEEF9-8CEB-744D-B81C-6B914683AABB}" dt="2022-09-22T08:58:05.980" v="11446" actId="478"/>
          <ac:picMkLst>
            <pc:docMk/>
            <pc:sldMk cId="1722558910" sldId="1839"/>
            <ac:picMk id="4" creationId="{23640F3C-5AFB-EA7A-9577-469C6E9FFA83}"/>
          </ac:picMkLst>
        </pc:picChg>
        <pc:picChg chg="del mod">
          <ac:chgData name="Fabrice PIPART" userId="f595b7cb-47b8-4a43-85dc-aa1274715422" providerId="ADAL" clId="{EFEEEEF9-8CEB-744D-B81C-6B914683AABB}" dt="2022-09-22T08:56:48.382" v="11436" actId="478"/>
          <ac:picMkLst>
            <pc:docMk/>
            <pc:sldMk cId="1722558910" sldId="1839"/>
            <ac:picMk id="5" creationId="{CA197602-975D-4C5F-8154-D487555BA3F4}"/>
          </ac:picMkLst>
        </pc:picChg>
        <pc:picChg chg="add del mod">
          <ac:chgData name="Fabrice PIPART" userId="f595b7cb-47b8-4a43-85dc-aa1274715422" providerId="ADAL" clId="{EFEEEEF9-8CEB-744D-B81C-6B914683AABB}" dt="2022-09-22T08:58:05.980" v="11446" actId="478"/>
          <ac:picMkLst>
            <pc:docMk/>
            <pc:sldMk cId="1722558910" sldId="1839"/>
            <ac:picMk id="6" creationId="{2F5D7368-7C0B-1EBF-E3BD-EAD060733B0E}"/>
          </ac:picMkLst>
        </pc:picChg>
        <pc:picChg chg="add del mod">
          <ac:chgData name="Fabrice PIPART" userId="f595b7cb-47b8-4a43-85dc-aa1274715422" providerId="ADAL" clId="{EFEEEEF9-8CEB-744D-B81C-6B914683AABB}" dt="2022-09-22T09:07:35.308" v="11504" actId="478"/>
          <ac:picMkLst>
            <pc:docMk/>
            <pc:sldMk cId="1722558910" sldId="1839"/>
            <ac:picMk id="8" creationId="{29FF4E37-6761-BD58-7A50-870BDF68C26D}"/>
          </ac:picMkLst>
        </pc:picChg>
        <pc:picChg chg="add del mod">
          <ac:chgData name="Fabrice PIPART" userId="f595b7cb-47b8-4a43-85dc-aa1274715422" providerId="ADAL" clId="{EFEEEEF9-8CEB-744D-B81C-6B914683AABB}" dt="2022-09-22T09:07:35.308" v="11504" actId="478"/>
          <ac:picMkLst>
            <pc:docMk/>
            <pc:sldMk cId="1722558910" sldId="1839"/>
            <ac:picMk id="9" creationId="{E4C75503-832A-E770-2423-1D6CEBCF118A}"/>
          </ac:picMkLst>
        </pc:picChg>
        <pc:picChg chg="add mod">
          <ac:chgData name="Fabrice PIPART" userId="f595b7cb-47b8-4a43-85dc-aa1274715422" providerId="ADAL" clId="{EFEEEEF9-8CEB-744D-B81C-6B914683AABB}" dt="2022-09-22T09:07:35.669" v="11505"/>
          <ac:picMkLst>
            <pc:docMk/>
            <pc:sldMk cId="1722558910" sldId="1839"/>
            <ac:picMk id="10" creationId="{FFCB9A6C-CA17-54C2-E584-59E595447F98}"/>
          </ac:picMkLst>
        </pc:picChg>
        <pc:picChg chg="mod">
          <ac:chgData name="Fabrice PIPART" userId="f595b7cb-47b8-4a43-85dc-aa1274715422" providerId="ADAL" clId="{EFEEEEF9-8CEB-744D-B81C-6B914683AABB}" dt="2022-09-22T08:59:27.080" v="11459" actId="14100"/>
          <ac:picMkLst>
            <pc:docMk/>
            <pc:sldMk cId="1722558910" sldId="1839"/>
            <ac:picMk id="11" creationId="{D87B6A9E-203F-4011-ABC9-0400C5EE5598}"/>
          </ac:picMkLst>
        </pc:picChg>
        <pc:picChg chg="add mod">
          <ac:chgData name="Fabrice PIPART" userId="f595b7cb-47b8-4a43-85dc-aa1274715422" providerId="ADAL" clId="{EFEEEEF9-8CEB-744D-B81C-6B914683AABB}" dt="2022-09-22T09:07:35.669" v="11505"/>
          <ac:picMkLst>
            <pc:docMk/>
            <pc:sldMk cId="1722558910" sldId="1839"/>
            <ac:picMk id="12" creationId="{4CC67CE0-16F5-E54A-199F-9414370E5CF6}"/>
          </ac:picMkLst>
        </pc:picChg>
        <pc:picChg chg="add mod">
          <ac:chgData name="Fabrice PIPART" userId="f595b7cb-47b8-4a43-85dc-aa1274715422" providerId="ADAL" clId="{EFEEEEF9-8CEB-744D-B81C-6B914683AABB}" dt="2022-09-22T07:21:21.707" v="10889" actId="14100"/>
          <ac:picMkLst>
            <pc:docMk/>
            <pc:sldMk cId="1722558910" sldId="1839"/>
            <ac:picMk id="13" creationId="{B5C7D215-2008-DE59-3E4A-DB6D578F2291}"/>
          </ac:picMkLst>
        </pc:picChg>
        <pc:picChg chg="add mod">
          <ac:chgData name="Fabrice PIPART" userId="f595b7cb-47b8-4a43-85dc-aa1274715422" providerId="ADAL" clId="{EFEEEEF9-8CEB-744D-B81C-6B914683AABB}" dt="2022-09-21T09:03:57.307" v="9239" actId="1076"/>
          <ac:picMkLst>
            <pc:docMk/>
            <pc:sldMk cId="1722558910" sldId="1839"/>
            <ac:picMk id="14" creationId="{39BFB193-E8D7-8AF5-2F18-C21C7B1D0B01}"/>
          </ac:picMkLst>
        </pc:picChg>
        <pc:picChg chg="mod">
          <ac:chgData name="Fabrice PIPART" userId="f595b7cb-47b8-4a43-85dc-aa1274715422" providerId="ADAL" clId="{EFEEEEF9-8CEB-744D-B81C-6B914683AABB}" dt="2022-09-21T09:03:57.307" v="9239" actId="1076"/>
          <ac:picMkLst>
            <pc:docMk/>
            <pc:sldMk cId="1722558910" sldId="1839"/>
            <ac:picMk id="16" creationId="{72AF33DC-518D-CF6E-5B26-A4E4F78C1A95}"/>
          </ac:picMkLst>
        </pc:picChg>
        <pc:picChg chg="mod">
          <ac:chgData name="Fabrice PIPART" userId="f595b7cb-47b8-4a43-85dc-aa1274715422" providerId="ADAL" clId="{EFEEEEF9-8CEB-744D-B81C-6B914683AABB}" dt="2022-09-22T07:19:26.718" v="10888" actId="1076"/>
          <ac:picMkLst>
            <pc:docMk/>
            <pc:sldMk cId="1722558910" sldId="1839"/>
            <ac:picMk id="17" creationId="{3CF78D11-2D5A-E664-F7B4-8DE871307CE4}"/>
          </ac:picMkLst>
        </pc:picChg>
        <pc:picChg chg="mod">
          <ac:chgData name="Fabrice PIPART" userId="f595b7cb-47b8-4a43-85dc-aa1274715422" providerId="ADAL" clId="{EFEEEEF9-8CEB-744D-B81C-6B914683AABB}" dt="2022-09-21T08:59:47.497" v="9183"/>
          <ac:picMkLst>
            <pc:docMk/>
            <pc:sldMk cId="1722558910" sldId="1839"/>
            <ac:picMk id="23" creationId="{4899E2F9-4AF5-C5D4-9B32-A535050A25EE}"/>
          </ac:picMkLst>
        </pc:picChg>
        <pc:picChg chg="mod">
          <ac:chgData name="Fabrice PIPART" userId="f595b7cb-47b8-4a43-85dc-aa1274715422" providerId="ADAL" clId="{EFEEEEF9-8CEB-744D-B81C-6B914683AABB}" dt="2022-09-21T09:00:44.475" v="9203"/>
          <ac:picMkLst>
            <pc:docMk/>
            <pc:sldMk cId="1722558910" sldId="1839"/>
            <ac:picMk id="28" creationId="{C2F38B31-D71F-623F-3123-575BC493CFDE}"/>
          </ac:picMkLst>
        </pc:picChg>
        <pc:picChg chg="del">
          <ac:chgData name="Fabrice PIPART" userId="f595b7cb-47b8-4a43-85dc-aa1274715422" providerId="ADAL" clId="{EFEEEEF9-8CEB-744D-B81C-6B914683AABB}" dt="2022-09-22T07:05:09.181" v="10775" actId="478"/>
          <ac:picMkLst>
            <pc:docMk/>
            <pc:sldMk cId="1722558910" sldId="1839"/>
            <ac:picMk id="33" creationId="{D5C60969-349A-4F59-AF58-13F3483F2031}"/>
          </ac:picMkLst>
        </pc:picChg>
        <pc:picChg chg="mod">
          <ac:chgData name="Fabrice PIPART" userId="f595b7cb-47b8-4a43-85dc-aa1274715422" providerId="ADAL" clId="{EFEEEEF9-8CEB-744D-B81C-6B914683AABB}" dt="2022-09-22T08:20:36.236" v="11275" actId="1076"/>
          <ac:picMkLst>
            <pc:docMk/>
            <pc:sldMk cId="1722558910" sldId="1839"/>
            <ac:picMk id="34" creationId="{0442216C-26D5-476B-92B1-95453D52E394}"/>
          </ac:picMkLst>
        </pc:picChg>
        <pc:picChg chg="mod">
          <ac:chgData name="Fabrice PIPART" userId="f595b7cb-47b8-4a43-85dc-aa1274715422" providerId="ADAL" clId="{EFEEEEF9-8CEB-744D-B81C-6B914683AABB}" dt="2022-09-22T07:19:26.718" v="10888" actId="1076"/>
          <ac:picMkLst>
            <pc:docMk/>
            <pc:sldMk cId="1722558910" sldId="1839"/>
            <ac:picMk id="35" creationId="{78D14E30-4335-44F7-A81C-C4405E794485}"/>
          </ac:picMkLst>
        </pc:picChg>
        <pc:picChg chg="add mod">
          <ac:chgData name="Fabrice PIPART" userId="f595b7cb-47b8-4a43-85dc-aa1274715422" providerId="ADAL" clId="{EFEEEEF9-8CEB-744D-B81C-6B914683AABB}" dt="2022-09-22T12:17:50.548" v="12811" actId="29295"/>
          <ac:picMkLst>
            <pc:docMk/>
            <pc:sldMk cId="1722558910" sldId="1839"/>
            <ac:picMk id="36" creationId="{52A3B075-B6E6-2BF2-A8B5-4EBDF2D0CB27}"/>
          </ac:picMkLst>
        </pc:picChg>
        <pc:picChg chg="add del mod">
          <ac:chgData name="Fabrice PIPART" userId="f595b7cb-47b8-4a43-85dc-aa1274715422" providerId="ADAL" clId="{EFEEEEF9-8CEB-744D-B81C-6B914683AABB}" dt="2022-09-22T07:16:23.213" v="10827" actId="478"/>
          <ac:picMkLst>
            <pc:docMk/>
            <pc:sldMk cId="1722558910" sldId="1839"/>
            <ac:picMk id="37" creationId="{FEC464F4-76A8-DDBF-B851-2422244448C7}"/>
          </ac:picMkLst>
        </pc:picChg>
        <pc:picChg chg="add del mod">
          <ac:chgData name="Fabrice PIPART" userId="f595b7cb-47b8-4a43-85dc-aa1274715422" providerId="ADAL" clId="{EFEEEEF9-8CEB-744D-B81C-6B914683AABB}" dt="2022-09-22T07:06:08.398" v="10788" actId="478"/>
          <ac:picMkLst>
            <pc:docMk/>
            <pc:sldMk cId="1722558910" sldId="1839"/>
            <ac:picMk id="38" creationId="{F49E6C2C-33CD-187F-AEBA-B9CF9319CE79}"/>
          </ac:picMkLst>
        </pc:picChg>
        <pc:picChg chg="add mod">
          <ac:chgData name="Fabrice PIPART" userId="f595b7cb-47b8-4a43-85dc-aa1274715422" providerId="ADAL" clId="{EFEEEEF9-8CEB-744D-B81C-6B914683AABB}" dt="2022-09-22T08:20:36.236" v="11275" actId="1076"/>
          <ac:picMkLst>
            <pc:docMk/>
            <pc:sldMk cId="1722558910" sldId="1839"/>
            <ac:picMk id="39" creationId="{620A8E25-7BBA-F579-72E3-5CD3A0E7C3B2}"/>
          </ac:picMkLst>
        </pc:picChg>
        <pc:picChg chg="del">
          <ac:chgData name="Fabrice PIPART" userId="f595b7cb-47b8-4a43-85dc-aa1274715422" providerId="ADAL" clId="{EFEEEEF9-8CEB-744D-B81C-6B914683AABB}" dt="2022-09-21T08:39:02.922" v="8947" actId="478"/>
          <ac:picMkLst>
            <pc:docMk/>
            <pc:sldMk cId="1722558910" sldId="1839"/>
            <ac:picMk id="62" creationId="{46700B85-3796-4802-B7A8-E339A7B3121B}"/>
          </ac:picMkLst>
        </pc:picChg>
        <pc:picChg chg="del">
          <ac:chgData name="Fabrice PIPART" userId="f595b7cb-47b8-4a43-85dc-aa1274715422" providerId="ADAL" clId="{EFEEEEF9-8CEB-744D-B81C-6B914683AABB}" dt="2022-09-21T08:39:02.922" v="8947" actId="478"/>
          <ac:picMkLst>
            <pc:docMk/>
            <pc:sldMk cId="1722558910" sldId="1839"/>
            <ac:picMk id="63" creationId="{06CEC5AC-07DB-4A59-94CF-8792F058B51D}"/>
          </ac:picMkLst>
        </pc:picChg>
        <pc:picChg chg="del">
          <ac:chgData name="Fabrice PIPART" userId="f595b7cb-47b8-4a43-85dc-aa1274715422" providerId="ADAL" clId="{EFEEEEF9-8CEB-744D-B81C-6B914683AABB}" dt="2022-09-21T08:39:02.922" v="8947" actId="478"/>
          <ac:picMkLst>
            <pc:docMk/>
            <pc:sldMk cId="1722558910" sldId="1839"/>
            <ac:picMk id="64" creationId="{537839F9-3D6D-4EB8-8FC2-773F13D1FC40}"/>
          </ac:picMkLst>
        </pc:picChg>
        <pc:picChg chg="del">
          <ac:chgData name="Fabrice PIPART" userId="f595b7cb-47b8-4a43-85dc-aa1274715422" providerId="ADAL" clId="{EFEEEEF9-8CEB-744D-B81C-6B914683AABB}" dt="2022-09-21T08:39:02.922" v="8947" actId="478"/>
          <ac:picMkLst>
            <pc:docMk/>
            <pc:sldMk cId="1722558910" sldId="1839"/>
            <ac:picMk id="65" creationId="{7C58A825-D002-4DB1-A611-3DCB07B313D4}"/>
          </ac:picMkLst>
        </pc:picChg>
        <pc:picChg chg="del">
          <ac:chgData name="Fabrice PIPART" userId="f595b7cb-47b8-4a43-85dc-aa1274715422" providerId="ADAL" clId="{EFEEEEF9-8CEB-744D-B81C-6B914683AABB}" dt="2022-09-21T08:39:02.922" v="8947" actId="478"/>
          <ac:picMkLst>
            <pc:docMk/>
            <pc:sldMk cId="1722558910" sldId="1839"/>
            <ac:picMk id="66" creationId="{C0739845-9128-4389-9C56-0BCCB15A42C9}"/>
          </ac:picMkLst>
        </pc:picChg>
        <pc:picChg chg="del">
          <ac:chgData name="Fabrice PIPART" userId="f595b7cb-47b8-4a43-85dc-aa1274715422" providerId="ADAL" clId="{EFEEEEF9-8CEB-744D-B81C-6B914683AABB}" dt="2022-09-21T08:39:02.922" v="8947" actId="478"/>
          <ac:picMkLst>
            <pc:docMk/>
            <pc:sldMk cId="1722558910" sldId="1839"/>
            <ac:picMk id="67" creationId="{753B484D-5E64-4A71-9B41-892EC19723AF}"/>
          </ac:picMkLst>
        </pc:picChg>
        <pc:picChg chg="del">
          <ac:chgData name="Fabrice PIPART" userId="f595b7cb-47b8-4a43-85dc-aa1274715422" providerId="ADAL" clId="{EFEEEEF9-8CEB-744D-B81C-6B914683AABB}" dt="2022-09-21T08:39:02.922" v="8947" actId="478"/>
          <ac:picMkLst>
            <pc:docMk/>
            <pc:sldMk cId="1722558910" sldId="1839"/>
            <ac:picMk id="68" creationId="{832B2BE0-BF0B-491B-BEF5-E074A345B2C3}"/>
          </ac:picMkLst>
        </pc:picChg>
        <pc:picChg chg="del">
          <ac:chgData name="Fabrice PIPART" userId="f595b7cb-47b8-4a43-85dc-aa1274715422" providerId="ADAL" clId="{EFEEEEF9-8CEB-744D-B81C-6B914683AABB}" dt="2022-09-21T08:39:02.922" v="8947" actId="478"/>
          <ac:picMkLst>
            <pc:docMk/>
            <pc:sldMk cId="1722558910" sldId="1839"/>
            <ac:picMk id="69" creationId="{EBFDB584-9900-4877-BB45-DDF1AE0DA879}"/>
          </ac:picMkLst>
        </pc:picChg>
      </pc:sldChg>
      <pc:sldChg chg="addSp delSp modSp add mod ord modAnim modShow">
        <pc:chgData name="Fabrice PIPART" userId="f595b7cb-47b8-4a43-85dc-aa1274715422" providerId="ADAL" clId="{EFEEEEF9-8CEB-744D-B81C-6B914683AABB}" dt="2022-09-22T09:08:12.460" v="11512" actId="20578"/>
        <pc:sldMkLst>
          <pc:docMk/>
          <pc:sldMk cId="887306646" sldId="1840"/>
        </pc:sldMkLst>
        <pc:spChg chg="add mod">
          <ac:chgData name="Fabrice PIPART" userId="f595b7cb-47b8-4a43-85dc-aa1274715422" providerId="ADAL" clId="{EFEEEEF9-8CEB-744D-B81C-6B914683AABB}" dt="2022-09-21T09:13:01.510" v="9460" actId="207"/>
          <ac:spMkLst>
            <pc:docMk/>
            <pc:sldMk cId="887306646" sldId="1840"/>
            <ac:spMk id="2" creationId="{E2C88EFF-A902-DEC3-3652-0E74E7C2045B}"/>
          </ac:spMkLst>
        </pc:spChg>
        <pc:spChg chg="del">
          <ac:chgData name="Fabrice PIPART" userId="f595b7cb-47b8-4a43-85dc-aa1274715422" providerId="ADAL" clId="{EFEEEEF9-8CEB-744D-B81C-6B914683AABB}" dt="2022-09-21T08:43:18.064" v="9128" actId="478"/>
          <ac:spMkLst>
            <pc:docMk/>
            <pc:sldMk cId="887306646" sldId="1840"/>
            <ac:spMk id="3" creationId="{0160B194-ED60-1D39-9691-7DE941C5AA9D}"/>
          </ac:spMkLst>
        </pc:spChg>
        <pc:spChg chg="del">
          <ac:chgData name="Fabrice PIPART" userId="f595b7cb-47b8-4a43-85dc-aa1274715422" providerId="ADAL" clId="{EFEEEEF9-8CEB-744D-B81C-6B914683AABB}" dt="2022-09-21T08:43:18.064" v="9128" actId="478"/>
          <ac:spMkLst>
            <pc:docMk/>
            <pc:sldMk cId="887306646" sldId="1840"/>
            <ac:spMk id="4" creationId="{824B75A3-22ED-C7D4-0043-1EE62A59E175}"/>
          </ac:spMkLst>
        </pc:spChg>
        <pc:spChg chg="mod">
          <ac:chgData name="Fabrice PIPART" userId="f595b7cb-47b8-4a43-85dc-aa1274715422" providerId="ADAL" clId="{EFEEEEF9-8CEB-744D-B81C-6B914683AABB}" dt="2022-09-21T08:43:06.009" v="9127"/>
          <ac:spMkLst>
            <pc:docMk/>
            <pc:sldMk cId="887306646" sldId="1840"/>
            <ac:spMk id="9" creationId="{9D987C5A-DAD7-1546-CFE9-7457AC586B5C}"/>
          </ac:spMkLst>
        </pc:spChg>
        <pc:spChg chg="mod">
          <ac:chgData name="Fabrice PIPART" userId="f595b7cb-47b8-4a43-85dc-aa1274715422" providerId="ADAL" clId="{EFEEEEF9-8CEB-744D-B81C-6B914683AABB}" dt="2022-09-21T08:43:06.009" v="9127"/>
          <ac:spMkLst>
            <pc:docMk/>
            <pc:sldMk cId="887306646" sldId="1840"/>
            <ac:spMk id="13" creationId="{18F1F219-D8E1-9F17-2F21-996C4D859E60}"/>
          </ac:spMkLst>
        </pc:spChg>
        <pc:spChg chg="mod">
          <ac:chgData name="Fabrice PIPART" userId="f595b7cb-47b8-4a43-85dc-aa1274715422" providerId="ADAL" clId="{EFEEEEF9-8CEB-744D-B81C-6B914683AABB}" dt="2022-09-21T08:43:06.009" v="9127"/>
          <ac:spMkLst>
            <pc:docMk/>
            <pc:sldMk cId="887306646" sldId="1840"/>
            <ac:spMk id="17" creationId="{2292A001-DBFE-B525-EB6B-25B37C9E2F4D}"/>
          </ac:spMkLst>
        </pc:spChg>
        <pc:spChg chg="mod">
          <ac:chgData name="Fabrice PIPART" userId="f595b7cb-47b8-4a43-85dc-aa1274715422" providerId="ADAL" clId="{EFEEEEF9-8CEB-744D-B81C-6B914683AABB}" dt="2022-09-21T08:43:06.009" v="9127"/>
          <ac:spMkLst>
            <pc:docMk/>
            <pc:sldMk cId="887306646" sldId="1840"/>
            <ac:spMk id="26" creationId="{8A1113E1-05CF-30EF-E907-1F44DB74D1E1}"/>
          </ac:spMkLst>
        </pc:spChg>
        <pc:spChg chg="mod">
          <ac:chgData name="Fabrice PIPART" userId="f595b7cb-47b8-4a43-85dc-aa1274715422" providerId="ADAL" clId="{EFEEEEF9-8CEB-744D-B81C-6B914683AABB}" dt="2022-09-21T08:59:41.660" v="9181"/>
          <ac:spMkLst>
            <pc:docMk/>
            <pc:sldMk cId="887306646" sldId="1840"/>
            <ac:spMk id="38" creationId="{94BBD658-3531-D505-45D7-3F53D0A039A3}"/>
          </ac:spMkLst>
        </pc:spChg>
        <pc:spChg chg="mod">
          <ac:chgData name="Fabrice PIPART" userId="f595b7cb-47b8-4a43-85dc-aa1274715422" providerId="ADAL" clId="{EFEEEEF9-8CEB-744D-B81C-6B914683AABB}" dt="2022-09-21T08:59:41.660" v="9181"/>
          <ac:spMkLst>
            <pc:docMk/>
            <pc:sldMk cId="887306646" sldId="1840"/>
            <ac:spMk id="40" creationId="{B73BE5D1-4AB4-8B40-073E-639DFDE202D9}"/>
          </ac:spMkLst>
        </pc:spChg>
        <pc:spChg chg="mod">
          <ac:chgData name="Fabrice PIPART" userId="f595b7cb-47b8-4a43-85dc-aa1274715422" providerId="ADAL" clId="{EFEEEEF9-8CEB-744D-B81C-6B914683AABB}" dt="2022-09-21T09:00:47.422" v="9205"/>
          <ac:spMkLst>
            <pc:docMk/>
            <pc:sldMk cId="887306646" sldId="1840"/>
            <ac:spMk id="43" creationId="{983BB471-2A0D-3554-4B89-815C310BC419}"/>
          </ac:spMkLst>
        </pc:spChg>
        <pc:spChg chg="mod">
          <ac:chgData name="Fabrice PIPART" userId="f595b7cb-47b8-4a43-85dc-aa1274715422" providerId="ADAL" clId="{EFEEEEF9-8CEB-744D-B81C-6B914683AABB}" dt="2022-09-21T09:00:47.422" v="9205"/>
          <ac:spMkLst>
            <pc:docMk/>
            <pc:sldMk cId="887306646" sldId="1840"/>
            <ac:spMk id="45" creationId="{3B7A626C-DED3-8362-40EC-860842F464FD}"/>
          </ac:spMkLst>
        </pc:spChg>
        <pc:grpChg chg="add del mod">
          <ac:chgData name="Fabrice PIPART" userId="f595b7cb-47b8-4a43-85dc-aa1274715422" providerId="ADAL" clId="{EFEEEEF9-8CEB-744D-B81C-6B914683AABB}" dt="2022-09-21T08:59:41.212" v="9180" actId="478"/>
          <ac:grpSpMkLst>
            <pc:docMk/>
            <pc:sldMk cId="887306646" sldId="1840"/>
            <ac:grpSpMk id="7" creationId="{4025C08D-11F9-738C-A0DA-1B850C4E47D1}"/>
          </ac:grpSpMkLst>
        </pc:grpChg>
        <pc:grpChg chg="mod">
          <ac:chgData name="Fabrice PIPART" userId="f595b7cb-47b8-4a43-85dc-aa1274715422" providerId="ADAL" clId="{EFEEEEF9-8CEB-744D-B81C-6B914683AABB}" dt="2022-09-21T08:43:06.009" v="9127"/>
          <ac:grpSpMkLst>
            <pc:docMk/>
            <pc:sldMk cId="887306646" sldId="1840"/>
            <ac:grpSpMk id="8" creationId="{D92A2117-E313-93CB-FD41-77AFF977153E}"/>
          </ac:grpSpMkLst>
        </pc:grpChg>
        <pc:grpChg chg="del">
          <ac:chgData name="Fabrice PIPART" userId="f595b7cb-47b8-4a43-85dc-aa1274715422" providerId="ADAL" clId="{EFEEEEF9-8CEB-744D-B81C-6B914683AABB}" dt="2022-09-21T08:42:55.458" v="9125" actId="478"/>
          <ac:grpSpMkLst>
            <pc:docMk/>
            <pc:sldMk cId="887306646" sldId="1840"/>
            <ac:grpSpMk id="10" creationId="{4C458D88-CE37-4B17-B073-B8FEC3D93578}"/>
          </ac:grpSpMkLst>
        </pc:grpChg>
        <pc:grpChg chg="del">
          <ac:chgData name="Fabrice PIPART" userId="f595b7cb-47b8-4a43-85dc-aa1274715422" providerId="ADAL" clId="{EFEEEEF9-8CEB-744D-B81C-6B914683AABB}" dt="2022-09-21T08:42:53.656" v="9124" actId="478"/>
          <ac:grpSpMkLst>
            <pc:docMk/>
            <pc:sldMk cId="887306646" sldId="1840"/>
            <ac:grpSpMk id="11" creationId="{A530BC61-A52C-44D8-850F-5ED014CEB205}"/>
          </ac:grpSpMkLst>
        </pc:grpChg>
        <pc:grpChg chg="add del mod">
          <ac:chgData name="Fabrice PIPART" userId="f595b7cb-47b8-4a43-85dc-aa1274715422" providerId="ADAL" clId="{EFEEEEF9-8CEB-744D-B81C-6B914683AABB}" dt="2022-09-21T09:00:47.230" v="9204" actId="478"/>
          <ac:grpSpMkLst>
            <pc:docMk/>
            <pc:sldMk cId="887306646" sldId="1840"/>
            <ac:grpSpMk id="14" creationId="{6916CAD6-22B7-8926-6794-711F5DA2CA34}"/>
          </ac:grpSpMkLst>
        </pc:grpChg>
        <pc:grpChg chg="mod">
          <ac:chgData name="Fabrice PIPART" userId="f595b7cb-47b8-4a43-85dc-aa1274715422" providerId="ADAL" clId="{EFEEEEF9-8CEB-744D-B81C-6B914683AABB}" dt="2022-09-21T09:04:14.097" v="9241" actId="1076"/>
          <ac:grpSpMkLst>
            <pc:docMk/>
            <pc:sldMk cId="887306646" sldId="1840"/>
            <ac:grpSpMk id="15" creationId="{9FC24370-6272-48C1-B323-35438587D96B}"/>
          </ac:grpSpMkLst>
        </pc:grpChg>
        <pc:grpChg chg="mod">
          <ac:chgData name="Fabrice PIPART" userId="f595b7cb-47b8-4a43-85dc-aa1274715422" providerId="ADAL" clId="{EFEEEEF9-8CEB-744D-B81C-6B914683AABB}" dt="2022-09-21T08:43:06.009" v="9127"/>
          <ac:grpSpMkLst>
            <pc:docMk/>
            <pc:sldMk cId="887306646" sldId="1840"/>
            <ac:grpSpMk id="16" creationId="{98B92C90-F33A-B0C4-FEF2-62582425FE68}"/>
          </ac:grpSpMkLst>
        </pc:grpChg>
        <pc:grpChg chg="del">
          <ac:chgData name="Fabrice PIPART" userId="f595b7cb-47b8-4a43-85dc-aa1274715422" providerId="ADAL" clId="{EFEEEEF9-8CEB-744D-B81C-6B914683AABB}" dt="2022-09-21T08:43:05.465" v="9126" actId="478"/>
          <ac:grpSpMkLst>
            <pc:docMk/>
            <pc:sldMk cId="887306646" sldId="1840"/>
            <ac:grpSpMk id="18" creationId="{D8E9503F-D608-4685-A72C-74CECA91EB17}"/>
          </ac:grpSpMkLst>
        </pc:grpChg>
        <pc:grpChg chg="del">
          <ac:chgData name="Fabrice PIPART" userId="f595b7cb-47b8-4a43-85dc-aa1274715422" providerId="ADAL" clId="{EFEEEEF9-8CEB-744D-B81C-6B914683AABB}" dt="2022-09-21T08:43:05.465" v="9126" actId="478"/>
          <ac:grpSpMkLst>
            <pc:docMk/>
            <pc:sldMk cId="887306646" sldId="1840"/>
            <ac:grpSpMk id="23" creationId="{40D58F02-B120-4F3A-B3FC-C327E35E8E40}"/>
          </ac:grpSpMkLst>
        </pc:grpChg>
        <pc:grpChg chg="add mod">
          <ac:chgData name="Fabrice PIPART" userId="f595b7cb-47b8-4a43-85dc-aa1274715422" providerId="ADAL" clId="{EFEEEEF9-8CEB-744D-B81C-6B914683AABB}" dt="2022-09-21T09:04:14.097" v="9241" actId="1076"/>
          <ac:grpSpMkLst>
            <pc:docMk/>
            <pc:sldMk cId="887306646" sldId="1840"/>
            <ac:grpSpMk id="35" creationId="{6BDD9CCD-8C48-50CD-96DC-A8F6BAFCAF16}"/>
          </ac:grpSpMkLst>
        </pc:grpChg>
        <pc:grpChg chg="add mod">
          <ac:chgData name="Fabrice PIPART" userId="f595b7cb-47b8-4a43-85dc-aa1274715422" providerId="ADAL" clId="{EFEEEEF9-8CEB-744D-B81C-6B914683AABB}" dt="2022-09-21T08:59:41.660" v="9181"/>
          <ac:grpSpMkLst>
            <pc:docMk/>
            <pc:sldMk cId="887306646" sldId="1840"/>
            <ac:grpSpMk id="36" creationId="{FAEAE932-7169-F258-F0B6-1835708FBADC}"/>
          </ac:grpSpMkLst>
        </pc:grpChg>
        <pc:grpChg chg="mod">
          <ac:chgData name="Fabrice PIPART" userId="f595b7cb-47b8-4a43-85dc-aa1274715422" providerId="ADAL" clId="{EFEEEEF9-8CEB-744D-B81C-6B914683AABB}" dt="2022-09-21T08:59:41.660" v="9181"/>
          <ac:grpSpMkLst>
            <pc:docMk/>
            <pc:sldMk cId="887306646" sldId="1840"/>
            <ac:grpSpMk id="37" creationId="{FEC2FB9F-0F33-1B8D-459C-D158A8B0E6B8}"/>
          </ac:grpSpMkLst>
        </pc:grpChg>
        <pc:grpChg chg="add mod">
          <ac:chgData name="Fabrice PIPART" userId="f595b7cb-47b8-4a43-85dc-aa1274715422" providerId="ADAL" clId="{EFEEEEF9-8CEB-744D-B81C-6B914683AABB}" dt="2022-09-21T09:00:47.422" v="9205"/>
          <ac:grpSpMkLst>
            <pc:docMk/>
            <pc:sldMk cId="887306646" sldId="1840"/>
            <ac:grpSpMk id="41" creationId="{44B3EC82-0060-8E36-AAFE-AA1C560A7732}"/>
          </ac:grpSpMkLst>
        </pc:grpChg>
        <pc:grpChg chg="mod">
          <ac:chgData name="Fabrice PIPART" userId="f595b7cb-47b8-4a43-85dc-aa1274715422" providerId="ADAL" clId="{EFEEEEF9-8CEB-744D-B81C-6B914683AABB}" dt="2022-09-21T09:00:47.422" v="9205"/>
          <ac:grpSpMkLst>
            <pc:docMk/>
            <pc:sldMk cId="887306646" sldId="1840"/>
            <ac:grpSpMk id="42" creationId="{0C54C55D-CDF3-3856-2CE1-A16A9DABA4E0}"/>
          </ac:grpSpMkLst>
        </pc:grpChg>
        <pc:picChg chg="mod">
          <ac:chgData name="Fabrice PIPART" userId="f595b7cb-47b8-4a43-85dc-aa1274715422" providerId="ADAL" clId="{EFEEEEF9-8CEB-744D-B81C-6B914683AABB}" dt="2022-09-21T09:04:14.097" v="9241" actId="1076"/>
          <ac:picMkLst>
            <pc:docMk/>
            <pc:sldMk cId="887306646" sldId="1840"/>
            <ac:picMk id="6" creationId="{C3A8BB0C-D1BE-4BFE-8258-9810BEFAA84B}"/>
          </ac:picMkLst>
        </pc:picChg>
        <pc:picChg chg="mod">
          <ac:chgData name="Fabrice PIPART" userId="f595b7cb-47b8-4a43-85dc-aa1274715422" providerId="ADAL" clId="{EFEEEEF9-8CEB-744D-B81C-6B914683AABB}" dt="2022-09-21T08:43:06.009" v="9127"/>
          <ac:picMkLst>
            <pc:docMk/>
            <pc:sldMk cId="887306646" sldId="1840"/>
            <ac:picMk id="12" creationId="{249C6F2E-F3C0-975C-8B45-D032662ABD27}"/>
          </ac:picMkLst>
        </pc:picChg>
        <pc:picChg chg="mod">
          <ac:chgData name="Fabrice PIPART" userId="f595b7cb-47b8-4a43-85dc-aa1274715422" providerId="ADAL" clId="{EFEEEEF9-8CEB-744D-B81C-6B914683AABB}" dt="2022-09-21T09:04:14.097" v="9241" actId="1076"/>
          <ac:picMkLst>
            <pc:docMk/>
            <pc:sldMk cId="887306646" sldId="1840"/>
            <ac:picMk id="19" creationId="{4A6303D1-FDA7-4023-925B-1AD3DE059B51}"/>
          </ac:picMkLst>
        </pc:picChg>
        <pc:picChg chg="mod">
          <ac:chgData name="Fabrice PIPART" userId="f595b7cb-47b8-4a43-85dc-aa1274715422" providerId="ADAL" clId="{EFEEEEF9-8CEB-744D-B81C-6B914683AABB}" dt="2022-09-21T09:04:14.097" v="9241" actId="1076"/>
          <ac:picMkLst>
            <pc:docMk/>
            <pc:sldMk cId="887306646" sldId="1840"/>
            <ac:picMk id="20" creationId="{86A6CAB6-41D6-48D0-AE36-F05F6D404257}"/>
          </ac:picMkLst>
        </pc:picChg>
        <pc:picChg chg="mod">
          <ac:chgData name="Fabrice PIPART" userId="f595b7cb-47b8-4a43-85dc-aa1274715422" providerId="ADAL" clId="{EFEEEEF9-8CEB-744D-B81C-6B914683AABB}" dt="2022-09-21T08:43:06.009" v="9127"/>
          <ac:picMkLst>
            <pc:docMk/>
            <pc:sldMk cId="887306646" sldId="1840"/>
            <ac:picMk id="24" creationId="{FF93D6B8-6EBF-0BC6-9ADD-FC7EAC744505}"/>
          </ac:picMkLst>
        </pc:picChg>
        <pc:picChg chg="add del mod">
          <ac:chgData name="Fabrice PIPART" userId="f595b7cb-47b8-4a43-85dc-aa1274715422" providerId="ADAL" clId="{EFEEEEF9-8CEB-744D-B81C-6B914683AABB}" dt="2022-09-21T09:04:14.097" v="9241" actId="1076"/>
          <ac:picMkLst>
            <pc:docMk/>
            <pc:sldMk cId="887306646" sldId="1840"/>
            <ac:picMk id="28" creationId="{45ED8698-9331-47C1-8558-F370BE8C291E}"/>
          </ac:picMkLst>
        </pc:picChg>
        <pc:picChg chg="add del mod">
          <ac:chgData name="Fabrice PIPART" userId="f595b7cb-47b8-4a43-85dc-aa1274715422" providerId="ADAL" clId="{EFEEEEF9-8CEB-744D-B81C-6B914683AABB}" dt="2022-09-21T08:57:22.617" v="9135"/>
          <ac:picMkLst>
            <pc:docMk/>
            <pc:sldMk cId="887306646" sldId="1840"/>
            <ac:picMk id="33" creationId="{F75DB5F9-D6CC-2A37-D978-81DE22EC82D2}"/>
          </ac:picMkLst>
        </pc:picChg>
        <pc:picChg chg="add del mod">
          <ac:chgData name="Fabrice PIPART" userId="f595b7cb-47b8-4a43-85dc-aa1274715422" providerId="ADAL" clId="{EFEEEEF9-8CEB-744D-B81C-6B914683AABB}" dt="2022-09-21T08:57:54.686" v="9149"/>
          <ac:picMkLst>
            <pc:docMk/>
            <pc:sldMk cId="887306646" sldId="1840"/>
            <ac:picMk id="34" creationId="{41F204A8-391D-AC56-605A-B1DDAD089377}"/>
          </ac:picMkLst>
        </pc:picChg>
        <pc:picChg chg="mod">
          <ac:chgData name="Fabrice PIPART" userId="f595b7cb-47b8-4a43-85dc-aa1274715422" providerId="ADAL" clId="{EFEEEEF9-8CEB-744D-B81C-6B914683AABB}" dt="2022-09-21T08:59:41.660" v="9181"/>
          <ac:picMkLst>
            <pc:docMk/>
            <pc:sldMk cId="887306646" sldId="1840"/>
            <ac:picMk id="39" creationId="{3B2839AF-A6F0-1E08-E20C-212AECDF172E}"/>
          </ac:picMkLst>
        </pc:picChg>
        <pc:picChg chg="mod">
          <ac:chgData name="Fabrice PIPART" userId="f595b7cb-47b8-4a43-85dc-aa1274715422" providerId="ADAL" clId="{EFEEEEF9-8CEB-744D-B81C-6B914683AABB}" dt="2022-09-21T09:00:47.422" v="9205"/>
          <ac:picMkLst>
            <pc:docMk/>
            <pc:sldMk cId="887306646" sldId="1840"/>
            <ac:picMk id="44" creationId="{63D578DA-405C-23B6-A639-C9FD15149238}"/>
          </ac:picMkLst>
        </pc:picChg>
      </pc:sldChg>
      <pc:sldChg chg="add mod ord modShow">
        <pc:chgData name="Fabrice PIPART" userId="f595b7cb-47b8-4a43-85dc-aa1274715422" providerId="ADAL" clId="{EFEEEEF9-8CEB-744D-B81C-6B914683AABB}" dt="2022-09-21T11:43:27.923" v="10281" actId="20578"/>
        <pc:sldMkLst>
          <pc:docMk/>
          <pc:sldMk cId="2513301676" sldId="1841"/>
        </pc:sldMkLst>
      </pc:sldChg>
      <pc:sldChg chg="addSp delSp modSp add mod ord modAnim modShow">
        <pc:chgData name="Fabrice PIPART" userId="f595b7cb-47b8-4a43-85dc-aa1274715422" providerId="ADAL" clId="{EFEEEEF9-8CEB-744D-B81C-6B914683AABB}" dt="2022-09-21T11:43:27.923" v="10281" actId="20578"/>
        <pc:sldMkLst>
          <pc:docMk/>
          <pc:sldMk cId="294313670" sldId="1842"/>
        </pc:sldMkLst>
        <pc:spChg chg="del">
          <ac:chgData name="Fabrice PIPART" userId="f595b7cb-47b8-4a43-85dc-aa1274715422" providerId="ADAL" clId="{EFEEEEF9-8CEB-744D-B81C-6B914683AABB}" dt="2022-09-21T09:27:26.785" v="9667" actId="478"/>
          <ac:spMkLst>
            <pc:docMk/>
            <pc:sldMk cId="294313670" sldId="1842"/>
            <ac:spMk id="2" creationId="{EFD321C3-163B-D370-AFA2-D9B22EE797B3}"/>
          </ac:spMkLst>
        </pc:spChg>
        <pc:spChg chg="del">
          <ac:chgData name="Fabrice PIPART" userId="f595b7cb-47b8-4a43-85dc-aa1274715422" providerId="ADAL" clId="{EFEEEEF9-8CEB-744D-B81C-6B914683AABB}" dt="2022-09-21T09:27:23.342" v="9666" actId="478"/>
          <ac:spMkLst>
            <pc:docMk/>
            <pc:sldMk cId="294313670" sldId="1842"/>
            <ac:spMk id="3" creationId="{1DC65419-E65C-412E-9CD2-2219DC9D4B68}"/>
          </ac:spMkLst>
        </pc:spChg>
        <pc:spChg chg="add mod">
          <ac:chgData name="Fabrice PIPART" userId="f595b7cb-47b8-4a43-85dc-aa1274715422" providerId="ADAL" clId="{EFEEEEF9-8CEB-744D-B81C-6B914683AABB}" dt="2022-09-21T09:28:51.515" v="9683" actId="1076"/>
          <ac:spMkLst>
            <pc:docMk/>
            <pc:sldMk cId="294313670" sldId="1842"/>
            <ac:spMk id="11" creationId="{791A60D4-408C-37F8-4943-70E001B2FD07}"/>
          </ac:spMkLst>
        </pc:spChg>
        <pc:spChg chg="mod">
          <ac:chgData name="Fabrice PIPART" userId="f595b7cb-47b8-4a43-85dc-aa1274715422" providerId="ADAL" clId="{EFEEEEF9-8CEB-744D-B81C-6B914683AABB}" dt="2022-09-21T09:34:12.051" v="9718" actId="1076"/>
          <ac:spMkLst>
            <pc:docMk/>
            <pc:sldMk cId="294313670" sldId="1842"/>
            <ac:spMk id="21" creationId="{7F4A9363-4AA5-4F2C-B772-62EFA79D584C}"/>
          </ac:spMkLst>
        </pc:spChg>
        <pc:spChg chg="mod">
          <ac:chgData name="Fabrice PIPART" userId="f595b7cb-47b8-4a43-85dc-aa1274715422" providerId="ADAL" clId="{EFEEEEF9-8CEB-744D-B81C-6B914683AABB}" dt="2022-09-21T09:34:12.051" v="9718" actId="1076"/>
          <ac:spMkLst>
            <pc:docMk/>
            <pc:sldMk cId="294313670" sldId="1842"/>
            <ac:spMk id="38" creationId="{C4C7C577-F512-48D6-96AF-19CF5BB681DF}"/>
          </ac:spMkLst>
        </pc:spChg>
        <pc:spChg chg="mod">
          <ac:chgData name="Fabrice PIPART" userId="f595b7cb-47b8-4a43-85dc-aa1274715422" providerId="ADAL" clId="{EFEEEEF9-8CEB-744D-B81C-6B914683AABB}" dt="2022-09-21T09:34:12.051" v="9718" actId="1076"/>
          <ac:spMkLst>
            <pc:docMk/>
            <pc:sldMk cId="294313670" sldId="1842"/>
            <ac:spMk id="40" creationId="{7B3D9FD1-5EA0-47F8-9642-D26644D16E96}"/>
          </ac:spMkLst>
        </pc:spChg>
        <pc:spChg chg="mod">
          <ac:chgData name="Fabrice PIPART" userId="f595b7cb-47b8-4a43-85dc-aa1274715422" providerId="ADAL" clId="{EFEEEEF9-8CEB-744D-B81C-6B914683AABB}" dt="2022-09-21T09:34:12.051" v="9718" actId="1076"/>
          <ac:spMkLst>
            <pc:docMk/>
            <pc:sldMk cId="294313670" sldId="1842"/>
            <ac:spMk id="42" creationId="{4453CF2B-4181-4F8D-9406-7ED6AB4D362F}"/>
          </ac:spMkLst>
        </pc:spChg>
        <pc:spChg chg="mod">
          <ac:chgData name="Fabrice PIPART" userId="f595b7cb-47b8-4a43-85dc-aa1274715422" providerId="ADAL" clId="{EFEEEEF9-8CEB-744D-B81C-6B914683AABB}" dt="2022-09-21T09:34:12.051" v="9718" actId="1076"/>
          <ac:spMkLst>
            <pc:docMk/>
            <pc:sldMk cId="294313670" sldId="1842"/>
            <ac:spMk id="43" creationId="{597AC9CF-589E-4C5B-A3F5-754AA279E485}"/>
          </ac:spMkLst>
        </pc:spChg>
        <pc:spChg chg="mod">
          <ac:chgData name="Fabrice PIPART" userId="f595b7cb-47b8-4a43-85dc-aa1274715422" providerId="ADAL" clId="{EFEEEEF9-8CEB-744D-B81C-6B914683AABB}" dt="2022-09-21T09:34:12.051" v="9718" actId="1076"/>
          <ac:spMkLst>
            <pc:docMk/>
            <pc:sldMk cId="294313670" sldId="1842"/>
            <ac:spMk id="69" creationId="{90CDA53E-255F-470F-9180-0FDAD5A902B1}"/>
          </ac:spMkLst>
        </pc:spChg>
        <pc:spChg chg="mod">
          <ac:chgData name="Fabrice PIPART" userId="f595b7cb-47b8-4a43-85dc-aa1274715422" providerId="ADAL" clId="{EFEEEEF9-8CEB-744D-B81C-6B914683AABB}" dt="2022-09-21T09:34:12.051" v="9718" actId="1076"/>
          <ac:spMkLst>
            <pc:docMk/>
            <pc:sldMk cId="294313670" sldId="1842"/>
            <ac:spMk id="70" creationId="{A23F2E8C-9E64-4E0B-A13E-E2DAFEFDB960}"/>
          </ac:spMkLst>
        </pc:spChg>
        <pc:spChg chg="mod">
          <ac:chgData name="Fabrice PIPART" userId="f595b7cb-47b8-4a43-85dc-aa1274715422" providerId="ADAL" clId="{EFEEEEF9-8CEB-744D-B81C-6B914683AABB}" dt="2022-09-21T09:34:12.051" v="9718" actId="1076"/>
          <ac:spMkLst>
            <pc:docMk/>
            <pc:sldMk cId="294313670" sldId="1842"/>
            <ac:spMk id="71" creationId="{BD5AC05A-0662-4BA5-8CFB-F8757C61B056}"/>
          </ac:spMkLst>
        </pc:spChg>
        <pc:spChg chg="mod">
          <ac:chgData name="Fabrice PIPART" userId="f595b7cb-47b8-4a43-85dc-aa1274715422" providerId="ADAL" clId="{EFEEEEF9-8CEB-744D-B81C-6B914683AABB}" dt="2022-09-21T09:34:12.051" v="9718" actId="1076"/>
          <ac:spMkLst>
            <pc:docMk/>
            <pc:sldMk cId="294313670" sldId="1842"/>
            <ac:spMk id="72" creationId="{27E0CEDA-DBF3-4BFB-A2F3-935B5C566665}"/>
          </ac:spMkLst>
        </pc:spChg>
        <pc:spChg chg="mod">
          <ac:chgData name="Fabrice PIPART" userId="f595b7cb-47b8-4a43-85dc-aa1274715422" providerId="ADAL" clId="{EFEEEEF9-8CEB-744D-B81C-6B914683AABB}" dt="2022-09-21T09:34:12.051" v="9718" actId="1076"/>
          <ac:spMkLst>
            <pc:docMk/>
            <pc:sldMk cId="294313670" sldId="1842"/>
            <ac:spMk id="73" creationId="{4D94BAFF-3743-4CD7-802B-14E925F24181}"/>
          </ac:spMkLst>
        </pc:spChg>
        <pc:spChg chg="mod">
          <ac:chgData name="Fabrice PIPART" userId="f595b7cb-47b8-4a43-85dc-aa1274715422" providerId="ADAL" clId="{EFEEEEF9-8CEB-744D-B81C-6B914683AABB}" dt="2022-09-21T09:34:12.051" v="9718" actId="1076"/>
          <ac:spMkLst>
            <pc:docMk/>
            <pc:sldMk cId="294313670" sldId="1842"/>
            <ac:spMk id="74" creationId="{E6790E7D-07BB-44C2-A6C1-F01C87C4A62F}"/>
          </ac:spMkLst>
        </pc:spChg>
        <pc:spChg chg="mod">
          <ac:chgData name="Fabrice PIPART" userId="f595b7cb-47b8-4a43-85dc-aa1274715422" providerId="ADAL" clId="{EFEEEEF9-8CEB-744D-B81C-6B914683AABB}" dt="2022-09-21T09:34:12.051" v="9718" actId="1076"/>
          <ac:spMkLst>
            <pc:docMk/>
            <pc:sldMk cId="294313670" sldId="1842"/>
            <ac:spMk id="75" creationId="{726CC6EF-5A6F-486F-B9C1-6EA0F19528DD}"/>
          </ac:spMkLst>
        </pc:spChg>
        <pc:spChg chg="mod">
          <ac:chgData name="Fabrice PIPART" userId="f595b7cb-47b8-4a43-85dc-aa1274715422" providerId="ADAL" clId="{EFEEEEF9-8CEB-744D-B81C-6B914683AABB}" dt="2022-09-21T09:34:12.051" v="9718" actId="1076"/>
          <ac:spMkLst>
            <pc:docMk/>
            <pc:sldMk cId="294313670" sldId="1842"/>
            <ac:spMk id="76" creationId="{B0F84196-C3EF-4F91-A354-44F585D08975}"/>
          </ac:spMkLst>
        </pc:spChg>
        <pc:spChg chg="del">
          <ac:chgData name="Fabrice PIPART" userId="f595b7cb-47b8-4a43-85dc-aa1274715422" providerId="ADAL" clId="{EFEEEEF9-8CEB-744D-B81C-6B914683AABB}" dt="2022-09-21T09:27:26.785" v="9667" actId="478"/>
          <ac:spMkLst>
            <pc:docMk/>
            <pc:sldMk cId="294313670" sldId="1842"/>
            <ac:spMk id="82" creationId="{08D3B4BE-60FA-4CA9-B879-2F5B4CEFE15D}"/>
          </ac:spMkLst>
        </pc:spChg>
        <pc:spChg chg="del">
          <ac:chgData name="Fabrice PIPART" userId="f595b7cb-47b8-4a43-85dc-aa1274715422" providerId="ADAL" clId="{EFEEEEF9-8CEB-744D-B81C-6B914683AABB}" dt="2022-09-21T09:27:26.785" v="9667" actId="478"/>
          <ac:spMkLst>
            <pc:docMk/>
            <pc:sldMk cId="294313670" sldId="1842"/>
            <ac:spMk id="84" creationId="{27A05B31-2A8B-43C7-A006-44295BE292B5}"/>
          </ac:spMkLst>
        </pc:spChg>
        <pc:grpChg chg="add mod">
          <ac:chgData name="Fabrice PIPART" userId="f595b7cb-47b8-4a43-85dc-aa1274715422" providerId="ADAL" clId="{EFEEEEF9-8CEB-744D-B81C-6B914683AABB}" dt="2022-09-21T09:28:18.347" v="9674" actId="1076"/>
          <ac:grpSpMkLst>
            <pc:docMk/>
            <pc:sldMk cId="294313670" sldId="1842"/>
            <ac:grpSpMk id="4" creationId="{679058A1-AEBB-0B6D-47B1-C3FA4C773AD3}"/>
          </ac:grpSpMkLst>
        </pc:grpChg>
        <pc:grpChg chg="add">
          <ac:chgData name="Fabrice PIPART" userId="f595b7cb-47b8-4a43-85dc-aa1274715422" providerId="ADAL" clId="{EFEEEEF9-8CEB-744D-B81C-6B914683AABB}" dt="2022-09-21T09:34:29.311" v="9721" actId="164"/>
          <ac:grpSpMkLst>
            <pc:docMk/>
            <pc:sldMk cId="294313670" sldId="1842"/>
            <ac:grpSpMk id="13" creationId="{13458189-B56D-C41D-4DE9-7B47B45FAE58}"/>
          </ac:grpSpMkLst>
        </pc:grpChg>
        <pc:grpChg chg="del mod">
          <ac:chgData name="Fabrice PIPART" userId="f595b7cb-47b8-4a43-85dc-aa1274715422" providerId="ADAL" clId="{EFEEEEF9-8CEB-744D-B81C-6B914683AABB}" dt="2022-09-21T09:28:11.487" v="9671" actId="478"/>
          <ac:grpSpMkLst>
            <pc:docMk/>
            <pc:sldMk cId="294313670" sldId="1842"/>
            <ac:grpSpMk id="66" creationId="{B87C9528-1BA3-4DD6-A12F-E8D68C9F10B5}"/>
          </ac:grpSpMkLst>
        </pc:grpChg>
        <pc:grpChg chg="mod">
          <ac:chgData name="Fabrice PIPART" userId="f595b7cb-47b8-4a43-85dc-aa1274715422" providerId="ADAL" clId="{EFEEEEF9-8CEB-744D-B81C-6B914683AABB}" dt="2022-09-21T09:34:12.051" v="9718" actId="1076"/>
          <ac:grpSpMkLst>
            <pc:docMk/>
            <pc:sldMk cId="294313670" sldId="1842"/>
            <ac:grpSpMk id="91" creationId="{F0DA850C-87A1-4797-9A61-A8A6862DAB29}"/>
          </ac:grpSpMkLst>
        </pc:grpChg>
        <pc:picChg chg="del">
          <ac:chgData name="Fabrice PIPART" userId="f595b7cb-47b8-4a43-85dc-aa1274715422" providerId="ADAL" clId="{EFEEEEF9-8CEB-744D-B81C-6B914683AABB}" dt="2022-09-21T09:27:22.952" v="9665" actId="478"/>
          <ac:picMkLst>
            <pc:docMk/>
            <pc:sldMk cId="294313670" sldId="1842"/>
            <ac:picMk id="6" creationId="{82ED2D39-E631-D992-FA63-BFF590D954B7}"/>
          </ac:picMkLst>
        </pc:picChg>
        <pc:picChg chg="mod">
          <ac:chgData name="Fabrice PIPART" userId="f595b7cb-47b8-4a43-85dc-aa1274715422" providerId="ADAL" clId="{EFEEEEF9-8CEB-744D-B81C-6B914683AABB}" dt="2022-09-21T09:28:18.347" v="9674" actId="1076"/>
          <ac:picMkLst>
            <pc:docMk/>
            <pc:sldMk cId="294313670" sldId="1842"/>
            <ac:picMk id="7" creationId="{7138AC09-553F-2095-FD1D-CA03CC9DDA82}"/>
          </ac:picMkLst>
        </pc:picChg>
        <pc:picChg chg="mod">
          <ac:chgData name="Fabrice PIPART" userId="f595b7cb-47b8-4a43-85dc-aa1274715422" providerId="ADAL" clId="{EFEEEEF9-8CEB-744D-B81C-6B914683AABB}" dt="2022-09-21T09:28:18.347" v="9674" actId="1076"/>
          <ac:picMkLst>
            <pc:docMk/>
            <pc:sldMk cId="294313670" sldId="1842"/>
            <ac:picMk id="10" creationId="{0C408EBE-CACD-E419-5F4F-1159504494FC}"/>
          </ac:picMkLst>
        </pc:picChg>
        <pc:picChg chg="add mod">
          <ac:chgData name="Fabrice PIPART" userId="f595b7cb-47b8-4a43-85dc-aa1274715422" providerId="ADAL" clId="{EFEEEEF9-8CEB-744D-B81C-6B914683AABB}" dt="2022-09-21T09:34:21.256" v="9720" actId="1076"/>
          <ac:picMkLst>
            <pc:docMk/>
            <pc:sldMk cId="294313670" sldId="1842"/>
            <ac:picMk id="12" creationId="{720BED2A-8508-E0BA-B61E-7353544DB6D2}"/>
          </ac:picMkLst>
        </pc:picChg>
        <pc:picChg chg="del mod">
          <ac:chgData name="Fabrice PIPART" userId="f595b7cb-47b8-4a43-85dc-aa1274715422" providerId="ADAL" clId="{EFEEEEF9-8CEB-744D-B81C-6B914683AABB}" dt="2022-09-21T09:32:48.906" v="9703" actId="478"/>
          <ac:picMkLst>
            <pc:docMk/>
            <pc:sldMk cId="294313670" sldId="1842"/>
            <ac:picMk id="37" creationId="{1BA93057-8E06-4E8E-AF1E-1497259F4D87}"/>
          </ac:picMkLst>
        </pc:picChg>
        <pc:picChg chg="del mod">
          <ac:chgData name="Fabrice PIPART" userId="f595b7cb-47b8-4a43-85dc-aa1274715422" providerId="ADAL" clId="{EFEEEEF9-8CEB-744D-B81C-6B914683AABB}" dt="2022-09-21T09:33:36.547" v="9713" actId="478"/>
          <ac:picMkLst>
            <pc:docMk/>
            <pc:sldMk cId="294313670" sldId="1842"/>
            <ac:picMk id="41" creationId="{9DE63986-D7E9-4A27-9DA9-1BF6ECD30D96}"/>
          </ac:picMkLst>
        </pc:picChg>
        <pc:picChg chg="del mod">
          <ac:chgData name="Fabrice PIPART" userId="f595b7cb-47b8-4a43-85dc-aa1274715422" providerId="ADAL" clId="{EFEEEEF9-8CEB-744D-B81C-6B914683AABB}" dt="2022-09-21T09:27:53.066" v="9669" actId="478"/>
          <ac:picMkLst>
            <pc:docMk/>
            <pc:sldMk cId="294313670" sldId="1842"/>
            <ac:picMk id="44" creationId="{248FABA6-59DC-4935-851A-ED11059F09B4}"/>
          </ac:picMkLst>
        </pc:picChg>
        <pc:picChg chg="del mod">
          <ac:chgData name="Fabrice PIPART" userId="f595b7cb-47b8-4a43-85dc-aa1274715422" providerId="ADAL" clId="{EFEEEEF9-8CEB-744D-B81C-6B914683AABB}" dt="2022-09-21T09:27:53.066" v="9669" actId="478"/>
          <ac:picMkLst>
            <pc:docMk/>
            <pc:sldMk cId="294313670" sldId="1842"/>
            <ac:picMk id="57" creationId="{3CC6C377-ED8E-477D-AEEC-11867E03A944}"/>
          </ac:picMkLst>
        </pc:picChg>
        <pc:picChg chg="del">
          <ac:chgData name="Fabrice PIPART" userId="f595b7cb-47b8-4a43-85dc-aa1274715422" providerId="ADAL" clId="{EFEEEEF9-8CEB-744D-B81C-6B914683AABB}" dt="2022-09-21T09:27:53.066" v="9669" actId="478"/>
          <ac:picMkLst>
            <pc:docMk/>
            <pc:sldMk cId="294313670" sldId="1842"/>
            <ac:picMk id="61" creationId="{54C71AA6-D309-48F0-925F-6AAD32CB8CAA}"/>
          </ac:picMkLst>
        </pc:picChg>
        <pc:picChg chg="del mod">
          <ac:chgData name="Fabrice PIPART" userId="f595b7cb-47b8-4a43-85dc-aa1274715422" providerId="ADAL" clId="{EFEEEEF9-8CEB-744D-B81C-6B914683AABB}" dt="2022-09-21T09:27:53.066" v="9669" actId="478"/>
          <ac:picMkLst>
            <pc:docMk/>
            <pc:sldMk cId="294313670" sldId="1842"/>
            <ac:picMk id="62" creationId="{860E3A4A-92F1-43F7-AA11-A24FB08A355D}"/>
          </ac:picMkLst>
        </pc:picChg>
        <pc:picChg chg="del mod">
          <ac:chgData name="Fabrice PIPART" userId="f595b7cb-47b8-4a43-85dc-aa1274715422" providerId="ADAL" clId="{EFEEEEF9-8CEB-744D-B81C-6B914683AABB}" dt="2022-09-21T09:27:53.066" v="9669" actId="478"/>
          <ac:picMkLst>
            <pc:docMk/>
            <pc:sldMk cId="294313670" sldId="1842"/>
            <ac:picMk id="63" creationId="{B6BBA713-1C40-4709-94C4-2D9FC4720A71}"/>
          </ac:picMkLst>
        </pc:picChg>
        <pc:picChg chg="del mod">
          <ac:chgData name="Fabrice PIPART" userId="f595b7cb-47b8-4a43-85dc-aa1274715422" providerId="ADAL" clId="{EFEEEEF9-8CEB-744D-B81C-6B914683AABB}" dt="2022-09-21T09:27:53.066" v="9669" actId="478"/>
          <ac:picMkLst>
            <pc:docMk/>
            <pc:sldMk cId="294313670" sldId="1842"/>
            <ac:picMk id="64" creationId="{AC820534-7467-42FC-AF80-3CF2CC51BCC5}"/>
          </ac:picMkLst>
        </pc:picChg>
        <pc:picChg chg="del mod">
          <ac:chgData name="Fabrice PIPART" userId="f595b7cb-47b8-4a43-85dc-aa1274715422" providerId="ADAL" clId="{EFEEEEF9-8CEB-744D-B81C-6B914683AABB}" dt="2022-09-21T09:27:53.066" v="9669" actId="478"/>
          <ac:picMkLst>
            <pc:docMk/>
            <pc:sldMk cId="294313670" sldId="1842"/>
            <ac:picMk id="65" creationId="{A522FA29-6496-4988-8057-7229AF3A23C6}"/>
          </ac:picMkLst>
        </pc:picChg>
        <pc:picChg chg="del mod">
          <ac:chgData name="Fabrice PIPART" userId="f595b7cb-47b8-4a43-85dc-aa1274715422" providerId="ADAL" clId="{EFEEEEF9-8CEB-744D-B81C-6B914683AABB}" dt="2022-09-21T09:28:13.871" v="9672" actId="478"/>
          <ac:picMkLst>
            <pc:docMk/>
            <pc:sldMk cId="294313670" sldId="1842"/>
            <ac:picMk id="67" creationId="{E9ED3DB7-CEDF-467B-B7A3-4BEE0CF55B99}"/>
          </ac:picMkLst>
        </pc:picChg>
        <pc:picChg chg="del mod">
          <ac:chgData name="Fabrice PIPART" userId="f595b7cb-47b8-4a43-85dc-aa1274715422" providerId="ADAL" clId="{EFEEEEF9-8CEB-744D-B81C-6B914683AABB}" dt="2022-09-21T09:28:11.487" v="9671" actId="478"/>
          <ac:picMkLst>
            <pc:docMk/>
            <pc:sldMk cId="294313670" sldId="1842"/>
            <ac:picMk id="68" creationId="{DAAFB582-4863-45B9-8E71-DD2F9E5FFC54}"/>
          </ac:picMkLst>
        </pc:picChg>
        <pc:picChg chg="mod">
          <ac:chgData name="Fabrice PIPART" userId="f595b7cb-47b8-4a43-85dc-aa1274715422" providerId="ADAL" clId="{EFEEEEF9-8CEB-744D-B81C-6B914683AABB}" dt="2022-09-21T09:34:12.051" v="9718" actId="1076"/>
          <ac:picMkLst>
            <pc:docMk/>
            <pc:sldMk cId="294313670" sldId="1842"/>
            <ac:picMk id="77" creationId="{1698B405-4575-4A88-8278-8AED9AEB02FF}"/>
          </ac:picMkLst>
        </pc:picChg>
        <pc:picChg chg="del">
          <ac:chgData name="Fabrice PIPART" userId="f595b7cb-47b8-4a43-85dc-aa1274715422" providerId="ADAL" clId="{EFEEEEF9-8CEB-744D-B81C-6B914683AABB}" dt="2022-09-21T09:27:44.273" v="9668" actId="478"/>
          <ac:picMkLst>
            <pc:docMk/>
            <pc:sldMk cId="294313670" sldId="1842"/>
            <ac:picMk id="3074" creationId="{85BD7129-6D1D-ED37-4609-33016A722154}"/>
          </ac:picMkLst>
        </pc:picChg>
        <pc:picChg chg="del">
          <ac:chgData name="Fabrice PIPART" userId="f595b7cb-47b8-4a43-85dc-aa1274715422" providerId="ADAL" clId="{EFEEEEF9-8CEB-744D-B81C-6B914683AABB}" dt="2022-09-21T09:27:21.617" v="9664" actId="478"/>
          <ac:picMkLst>
            <pc:docMk/>
            <pc:sldMk cId="294313670" sldId="1842"/>
            <ac:picMk id="3080" creationId="{5BBDA9FA-D8A2-3CD9-9F72-00DAC3AC0E85}"/>
          </ac:picMkLst>
        </pc:picChg>
        <pc:picChg chg="mod">
          <ac:chgData name="Fabrice PIPART" userId="f595b7cb-47b8-4a43-85dc-aa1274715422" providerId="ADAL" clId="{EFEEEEF9-8CEB-744D-B81C-6B914683AABB}" dt="2022-09-21T09:34:12.051" v="9718" actId="1076"/>
          <ac:picMkLst>
            <pc:docMk/>
            <pc:sldMk cId="294313670" sldId="1842"/>
            <ac:picMk id="10242" creationId="{3484B3A9-DA2F-4A86-9E99-7BA3739190ED}"/>
          </ac:picMkLst>
        </pc:picChg>
        <pc:picChg chg="add mod">
          <ac:chgData name="Fabrice PIPART" userId="f595b7cb-47b8-4a43-85dc-aa1274715422" providerId="ADAL" clId="{EFEEEEF9-8CEB-744D-B81C-6B914683AABB}" dt="2022-09-21T09:34:15.978" v="9719" actId="1076"/>
          <ac:picMkLst>
            <pc:docMk/>
            <pc:sldMk cId="294313670" sldId="1842"/>
            <ac:picMk id="18434" creationId="{23C7DDD0-3F52-55EB-EEF0-177EBCE197B5}"/>
          </ac:picMkLst>
        </pc:picChg>
        <pc:cxnChg chg="mod">
          <ac:chgData name="Fabrice PIPART" userId="f595b7cb-47b8-4a43-85dc-aa1274715422" providerId="ADAL" clId="{EFEEEEF9-8CEB-744D-B81C-6B914683AABB}" dt="2022-09-21T09:34:12.051" v="9718" actId="1076"/>
          <ac:cxnSpMkLst>
            <pc:docMk/>
            <pc:sldMk cId="294313670" sldId="1842"/>
            <ac:cxnSpMk id="8" creationId="{DB39E91E-CA25-429F-A79D-32461C538C88}"/>
          </ac:cxnSpMkLst>
        </pc:cxnChg>
        <pc:cxnChg chg="mod">
          <ac:chgData name="Fabrice PIPART" userId="f595b7cb-47b8-4a43-85dc-aa1274715422" providerId="ADAL" clId="{EFEEEEF9-8CEB-744D-B81C-6B914683AABB}" dt="2022-09-21T09:34:12.051" v="9718" actId="1076"/>
          <ac:cxnSpMkLst>
            <pc:docMk/>
            <pc:sldMk cId="294313670" sldId="1842"/>
            <ac:cxnSpMk id="59" creationId="{21153F92-46B6-4E66-A63C-33354FC1BC3F}"/>
          </ac:cxnSpMkLst>
        </pc:cxnChg>
        <pc:cxnChg chg="mod">
          <ac:chgData name="Fabrice PIPART" userId="f595b7cb-47b8-4a43-85dc-aa1274715422" providerId="ADAL" clId="{EFEEEEF9-8CEB-744D-B81C-6B914683AABB}" dt="2022-09-21T09:34:12.051" v="9718" actId="1076"/>
          <ac:cxnSpMkLst>
            <pc:docMk/>
            <pc:sldMk cId="294313670" sldId="1842"/>
            <ac:cxnSpMk id="78" creationId="{573A2C74-6650-47D1-B14D-65732CC9E949}"/>
          </ac:cxnSpMkLst>
        </pc:cxnChg>
      </pc:sldChg>
      <pc:sldChg chg="addSp delSp modSp add mod ord">
        <pc:chgData name="Fabrice PIPART" userId="f595b7cb-47b8-4a43-85dc-aa1274715422" providerId="ADAL" clId="{EFEEEEF9-8CEB-744D-B81C-6B914683AABB}" dt="2022-09-22T12:46:26.572" v="13237" actId="1076"/>
        <pc:sldMkLst>
          <pc:docMk/>
          <pc:sldMk cId="2481162676" sldId="1843"/>
        </pc:sldMkLst>
        <pc:spChg chg="del">
          <ac:chgData name="Fabrice PIPART" userId="f595b7cb-47b8-4a43-85dc-aa1274715422" providerId="ADAL" clId="{EFEEEEF9-8CEB-744D-B81C-6B914683AABB}" dt="2022-09-21T09:34:37.518" v="9722" actId="478"/>
          <ac:spMkLst>
            <pc:docMk/>
            <pc:sldMk cId="2481162676" sldId="1843"/>
            <ac:spMk id="3" creationId="{0160B194-ED60-1D39-9691-7DE941C5AA9D}"/>
          </ac:spMkLst>
        </pc:spChg>
        <pc:spChg chg="del">
          <ac:chgData name="Fabrice PIPART" userId="f595b7cb-47b8-4a43-85dc-aa1274715422" providerId="ADAL" clId="{EFEEEEF9-8CEB-744D-B81C-6B914683AABB}" dt="2022-09-21T09:34:40.564" v="9723" actId="478"/>
          <ac:spMkLst>
            <pc:docMk/>
            <pc:sldMk cId="2481162676" sldId="1843"/>
            <ac:spMk id="4" creationId="{824B75A3-22ED-C7D4-0043-1EE62A59E175}"/>
          </ac:spMkLst>
        </pc:spChg>
        <pc:spChg chg="mod">
          <ac:chgData name="Fabrice PIPART" userId="f595b7cb-47b8-4a43-85dc-aa1274715422" providerId="ADAL" clId="{EFEEEEF9-8CEB-744D-B81C-6B914683AABB}" dt="2022-09-22T11:07:38.097" v="12554" actId="1076"/>
          <ac:spMkLst>
            <pc:docMk/>
            <pc:sldMk cId="2481162676" sldId="1843"/>
            <ac:spMk id="7" creationId="{97C64717-3A54-4199-B93C-2942F1367D73}"/>
          </ac:spMkLst>
        </pc:spChg>
        <pc:spChg chg="mod">
          <ac:chgData name="Fabrice PIPART" userId="f595b7cb-47b8-4a43-85dc-aa1274715422" providerId="ADAL" clId="{EFEEEEF9-8CEB-744D-B81C-6B914683AABB}" dt="2022-09-21T09:32:28.525" v="9700" actId="478"/>
          <ac:spMkLst>
            <pc:docMk/>
            <pc:sldMk cId="2481162676" sldId="1843"/>
            <ac:spMk id="8" creationId="{23C9B998-ED07-6843-BF33-DAFE1A31A6CF}"/>
          </ac:spMkLst>
        </pc:spChg>
        <pc:spChg chg="mod">
          <ac:chgData name="Fabrice PIPART" userId="f595b7cb-47b8-4a43-85dc-aa1274715422" providerId="ADAL" clId="{EFEEEEF9-8CEB-744D-B81C-6B914683AABB}" dt="2022-09-21T09:32:28.525" v="9700" actId="478"/>
          <ac:spMkLst>
            <pc:docMk/>
            <pc:sldMk cId="2481162676" sldId="1843"/>
            <ac:spMk id="10" creationId="{9CAF4CB4-103F-3FED-14E0-15D0B8A8E0F2}"/>
          </ac:spMkLst>
        </pc:spChg>
        <pc:spChg chg="mod">
          <ac:chgData name="Fabrice PIPART" userId="f595b7cb-47b8-4a43-85dc-aa1274715422" providerId="ADAL" clId="{EFEEEEF9-8CEB-744D-B81C-6B914683AABB}" dt="2022-09-21T09:32:28.525" v="9700" actId="478"/>
          <ac:spMkLst>
            <pc:docMk/>
            <pc:sldMk cId="2481162676" sldId="1843"/>
            <ac:spMk id="14" creationId="{E062F44A-A7B8-7EA3-FC8B-728DA8FE17F4}"/>
          </ac:spMkLst>
        </pc:spChg>
        <pc:spChg chg="mod">
          <ac:chgData name="Fabrice PIPART" userId="f595b7cb-47b8-4a43-85dc-aa1274715422" providerId="ADAL" clId="{EFEEEEF9-8CEB-744D-B81C-6B914683AABB}" dt="2022-09-21T09:32:28.525" v="9700" actId="478"/>
          <ac:spMkLst>
            <pc:docMk/>
            <pc:sldMk cId="2481162676" sldId="1843"/>
            <ac:spMk id="15" creationId="{444D238D-BC35-D503-1770-E6E33204905D}"/>
          </ac:spMkLst>
        </pc:spChg>
        <pc:spChg chg="mod">
          <ac:chgData name="Fabrice PIPART" userId="f595b7cb-47b8-4a43-85dc-aa1274715422" providerId="ADAL" clId="{EFEEEEF9-8CEB-744D-B81C-6B914683AABB}" dt="2022-09-21T09:32:28.525" v="9700" actId="478"/>
          <ac:spMkLst>
            <pc:docMk/>
            <pc:sldMk cId="2481162676" sldId="1843"/>
            <ac:spMk id="16" creationId="{61AED144-5184-3F1C-E35D-6E086FE22CE9}"/>
          </ac:spMkLst>
        </pc:spChg>
        <pc:spChg chg="mod">
          <ac:chgData name="Fabrice PIPART" userId="f595b7cb-47b8-4a43-85dc-aa1274715422" providerId="ADAL" clId="{EFEEEEF9-8CEB-744D-B81C-6B914683AABB}" dt="2022-09-21T09:32:28.525" v="9700" actId="478"/>
          <ac:spMkLst>
            <pc:docMk/>
            <pc:sldMk cId="2481162676" sldId="1843"/>
            <ac:spMk id="17" creationId="{05419639-AD7D-1EDE-AAF7-D0FC81BE02D9}"/>
          </ac:spMkLst>
        </pc:spChg>
        <pc:spChg chg="mod">
          <ac:chgData name="Fabrice PIPART" userId="f595b7cb-47b8-4a43-85dc-aa1274715422" providerId="ADAL" clId="{EFEEEEF9-8CEB-744D-B81C-6B914683AABB}" dt="2022-09-21T09:32:28.525" v="9700" actId="478"/>
          <ac:spMkLst>
            <pc:docMk/>
            <pc:sldMk cId="2481162676" sldId="1843"/>
            <ac:spMk id="18" creationId="{F476562F-4A22-0082-D5CF-E9126E7A8927}"/>
          </ac:spMkLst>
        </pc:spChg>
        <pc:spChg chg="mod">
          <ac:chgData name="Fabrice PIPART" userId="f595b7cb-47b8-4a43-85dc-aa1274715422" providerId="ADAL" clId="{EFEEEEF9-8CEB-744D-B81C-6B914683AABB}" dt="2022-09-21T09:32:28.525" v="9700" actId="478"/>
          <ac:spMkLst>
            <pc:docMk/>
            <pc:sldMk cId="2481162676" sldId="1843"/>
            <ac:spMk id="19" creationId="{F20B7ACC-02CC-1532-C077-0247833AE970}"/>
          </ac:spMkLst>
        </pc:spChg>
        <pc:spChg chg="mod">
          <ac:chgData name="Fabrice PIPART" userId="f595b7cb-47b8-4a43-85dc-aa1274715422" providerId="ADAL" clId="{EFEEEEF9-8CEB-744D-B81C-6B914683AABB}" dt="2022-09-21T09:32:28.525" v="9700" actId="478"/>
          <ac:spMkLst>
            <pc:docMk/>
            <pc:sldMk cId="2481162676" sldId="1843"/>
            <ac:spMk id="20" creationId="{4C0F8E6C-0298-1A5E-9DCD-00A2FC45B491}"/>
          </ac:spMkLst>
        </pc:spChg>
        <pc:spChg chg="del">
          <ac:chgData name="Fabrice PIPART" userId="f595b7cb-47b8-4a43-85dc-aa1274715422" providerId="ADAL" clId="{EFEEEEF9-8CEB-744D-B81C-6B914683AABB}" dt="2022-09-21T09:30:50.176" v="9687" actId="478"/>
          <ac:spMkLst>
            <pc:docMk/>
            <pc:sldMk cId="2481162676" sldId="1843"/>
            <ac:spMk id="21" creationId="{7F4A9363-4AA5-4F2C-B772-62EFA79D584C}"/>
          </ac:spMkLst>
        </pc:spChg>
        <pc:spChg chg="mod">
          <ac:chgData name="Fabrice PIPART" userId="f595b7cb-47b8-4a43-85dc-aa1274715422" providerId="ADAL" clId="{EFEEEEF9-8CEB-744D-B81C-6B914683AABB}" dt="2022-09-21T09:32:28.525" v="9700" actId="478"/>
          <ac:spMkLst>
            <pc:docMk/>
            <pc:sldMk cId="2481162676" sldId="1843"/>
            <ac:spMk id="22" creationId="{BA0BB89E-662A-1535-251F-BB11733E7D0C}"/>
          </ac:spMkLst>
        </pc:spChg>
        <pc:spChg chg="mod">
          <ac:chgData name="Fabrice PIPART" userId="f595b7cb-47b8-4a43-85dc-aa1274715422" providerId="ADAL" clId="{EFEEEEF9-8CEB-744D-B81C-6B914683AABB}" dt="2022-09-21T09:32:28.525" v="9700" actId="478"/>
          <ac:spMkLst>
            <pc:docMk/>
            <pc:sldMk cId="2481162676" sldId="1843"/>
            <ac:spMk id="23" creationId="{06D2A69A-B7B9-C0DD-F1BB-47FE1AC1D413}"/>
          </ac:spMkLst>
        </pc:spChg>
        <pc:spChg chg="mod">
          <ac:chgData name="Fabrice PIPART" userId="f595b7cb-47b8-4a43-85dc-aa1274715422" providerId="ADAL" clId="{EFEEEEF9-8CEB-744D-B81C-6B914683AABB}" dt="2022-09-21T09:32:28.525" v="9700" actId="478"/>
          <ac:spMkLst>
            <pc:docMk/>
            <pc:sldMk cId="2481162676" sldId="1843"/>
            <ac:spMk id="24" creationId="{AF1183C8-92F9-2ECC-7329-009AD593187D}"/>
          </ac:spMkLst>
        </pc:spChg>
        <pc:spChg chg="mod">
          <ac:chgData name="Fabrice PIPART" userId="f595b7cb-47b8-4a43-85dc-aa1274715422" providerId="ADAL" clId="{EFEEEEF9-8CEB-744D-B81C-6B914683AABB}" dt="2022-09-21T09:32:28.525" v="9700" actId="478"/>
          <ac:spMkLst>
            <pc:docMk/>
            <pc:sldMk cId="2481162676" sldId="1843"/>
            <ac:spMk id="25" creationId="{A59C8BF0-2EE6-209C-799F-6A0BD6B1D94D}"/>
          </ac:spMkLst>
        </pc:spChg>
        <pc:spChg chg="add del mod">
          <ac:chgData name="Fabrice PIPART" userId="f595b7cb-47b8-4a43-85dc-aa1274715422" providerId="ADAL" clId="{EFEEEEF9-8CEB-744D-B81C-6B914683AABB}" dt="2022-09-21T09:34:37.518" v="9722" actId="478"/>
          <ac:spMkLst>
            <pc:docMk/>
            <pc:sldMk cId="2481162676" sldId="1843"/>
            <ac:spMk id="38" creationId="{DFA4F79E-A56A-DD7F-FE6D-E8EE04829859}"/>
          </ac:spMkLst>
        </pc:spChg>
        <pc:spChg chg="add del mod">
          <ac:chgData name="Fabrice PIPART" userId="f595b7cb-47b8-4a43-85dc-aa1274715422" providerId="ADAL" clId="{EFEEEEF9-8CEB-744D-B81C-6B914683AABB}" dt="2022-09-22T09:14:16.733" v="11646" actId="478"/>
          <ac:spMkLst>
            <pc:docMk/>
            <pc:sldMk cId="2481162676" sldId="1843"/>
            <ac:spMk id="41" creationId="{36C753B3-3080-514D-4E2A-4C5ACB20C5BD}"/>
          </ac:spMkLst>
        </pc:spChg>
        <pc:spChg chg="mod">
          <ac:chgData name="Fabrice PIPART" userId="f595b7cb-47b8-4a43-85dc-aa1274715422" providerId="ADAL" clId="{EFEEEEF9-8CEB-744D-B81C-6B914683AABB}" dt="2022-09-22T11:07:38.097" v="12554" actId="1076"/>
          <ac:spMkLst>
            <pc:docMk/>
            <pc:sldMk cId="2481162676" sldId="1843"/>
            <ac:spMk id="42" creationId="{2ABA67F4-CCEF-41DB-826A-57BB71C4B12F}"/>
          </ac:spMkLst>
        </pc:spChg>
        <pc:spChg chg="mod">
          <ac:chgData name="Fabrice PIPART" userId="f595b7cb-47b8-4a43-85dc-aa1274715422" providerId="ADAL" clId="{EFEEEEF9-8CEB-744D-B81C-6B914683AABB}" dt="2022-09-22T11:07:38.097" v="12554" actId="1076"/>
          <ac:spMkLst>
            <pc:docMk/>
            <pc:sldMk cId="2481162676" sldId="1843"/>
            <ac:spMk id="43" creationId="{73A0502F-610B-414D-B923-FFCE89B50FD7}"/>
          </ac:spMkLst>
        </pc:spChg>
        <pc:spChg chg="add mod">
          <ac:chgData name="Fabrice PIPART" userId="f595b7cb-47b8-4a43-85dc-aa1274715422" providerId="ADAL" clId="{EFEEEEF9-8CEB-744D-B81C-6B914683AABB}" dt="2022-09-21T11:40:20.169" v="10202" actId="20577"/>
          <ac:spMkLst>
            <pc:docMk/>
            <pc:sldMk cId="2481162676" sldId="1843"/>
            <ac:spMk id="45" creationId="{2BB4AC75-274B-69BD-16E1-48C2EEFB2590}"/>
          </ac:spMkLst>
        </pc:spChg>
        <pc:spChg chg="del">
          <ac:chgData name="Fabrice PIPART" userId="f595b7cb-47b8-4a43-85dc-aa1274715422" providerId="ADAL" clId="{EFEEEEF9-8CEB-744D-B81C-6B914683AABB}" dt="2022-09-21T09:31:17.749" v="9692" actId="478"/>
          <ac:spMkLst>
            <pc:docMk/>
            <pc:sldMk cId="2481162676" sldId="1843"/>
            <ac:spMk id="46" creationId="{F79C54BF-DD09-49CD-A377-F50D9EFF6CDB}"/>
          </ac:spMkLst>
        </pc:spChg>
        <pc:spChg chg="mod">
          <ac:chgData name="Fabrice PIPART" userId="f595b7cb-47b8-4a43-85dc-aa1274715422" providerId="ADAL" clId="{EFEEEEF9-8CEB-744D-B81C-6B914683AABB}" dt="2022-09-21T09:34:49.128" v="9725" actId="1076"/>
          <ac:spMkLst>
            <pc:docMk/>
            <pc:sldMk cId="2481162676" sldId="1843"/>
            <ac:spMk id="53" creationId="{012366D9-96DC-46E0-98F2-9FF4029C434A}"/>
          </ac:spMkLst>
        </pc:spChg>
        <pc:spChg chg="mod">
          <ac:chgData name="Fabrice PIPART" userId="f595b7cb-47b8-4a43-85dc-aa1274715422" providerId="ADAL" clId="{EFEEEEF9-8CEB-744D-B81C-6B914683AABB}" dt="2022-09-22T11:07:38.097" v="12554" actId="1076"/>
          <ac:spMkLst>
            <pc:docMk/>
            <pc:sldMk cId="2481162676" sldId="1843"/>
            <ac:spMk id="57" creationId="{0864CD4C-CE9B-4909-B9B3-34DA46B75E87}"/>
          </ac:spMkLst>
        </pc:spChg>
        <pc:spChg chg="mod">
          <ac:chgData name="Fabrice PIPART" userId="f595b7cb-47b8-4a43-85dc-aa1274715422" providerId="ADAL" clId="{EFEEEEF9-8CEB-744D-B81C-6B914683AABB}" dt="2022-09-21T09:34:49.128" v="9725" actId="1076"/>
          <ac:spMkLst>
            <pc:docMk/>
            <pc:sldMk cId="2481162676" sldId="1843"/>
            <ac:spMk id="60" creationId="{92182DA3-E83F-BC47-31E0-9C7F794E4B19}"/>
          </ac:spMkLst>
        </pc:spChg>
        <pc:spChg chg="mod">
          <ac:chgData name="Fabrice PIPART" userId="f595b7cb-47b8-4a43-85dc-aa1274715422" providerId="ADAL" clId="{EFEEEEF9-8CEB-744D-B81C-6B914683AABB}" dt="2022-09-21T09:34:49.128" v="9725" actId="1076"/>
          <ac:spMkLst>
            <pc:docMk/>
            <pc:sldMk cId="2481162676" sldId="1843"/>
            <ac:spMk id="61" creationId="{55098E71-45AF-DB1D-9EAD-1DD4DDD3D25B}"/>
          </ac:spMkLst>
        </pc:spChg>
        <pc:spChg chg="mod">
          <ac:chgData name="Fabrice PIPART" userId="f595b7cb-47b8-4a43-85dc-aa1274715422" providerId="ADAL" clId="{EFEEEEF9-8CEB-744D-B81C-6B914683AABB}" dt="2022-09-21T09:34:49.128" v="9725" actId="1076"/>
          <ac:spMkLst>
            <pc:docMk/>
            <pc:sldMk cId="2481162676" sldId="1843"/>
            <ac:spMk id="63" creationId="{CC9CF6E3-FA74-1A37-7C36-041FDE1B7D02}"/>
          </ac:spMkLst>
        </pc:spChg>
        <pc:spChg chg="mod">
          <ac:chgData name="Fabrice PIPART" userId="f595b7cb-47b8-4a43-85dc-aa1274715422" providerId="ADAL" clId="{EFEEEEF9-8CEB-744D-B81C-6B914683AABB}" dt="2022-09-21T09:34:49.128" v="9725" actId="1076"/>
          <ac:spMkLst>
            <pc:docMk/>
            <pc:sldMk cId="2481162676" sldId="1843"/>
            <ac:spMk id="64" creationId="{805BFB4A-5DEB-423D-ECA1-FC5B486B800E}"/>
          </ac:spMkLst>
        </pc:spChg>
        <pc:spChg chg="mod">
          <ac:chgData name="Fabrice PIPART" userId="f595b7cb-47b8-4a43-85dc-aa1274715422" providerId="ADAL" clId="{EFEEEEF9-8CEB-744D-B81C-6B914683AABB}" dt="2022-09-21T09:34:49.128" v="9725" actId="1076"/>
          <ac:spMkLst>
            <pc:docMk/>
            <pc:sldMk cId="2481162676" sldId="1843"/>
            <ac:spMk id="65" creationId="{67195D87-8F07-4238-50F0-B89C8FDB9DBB}"/>
          </ac:spMkLst>
        </pc:spChg>
        <pc:spChg chg="mod">
          <ac:chgData name="Fabrice PIPART" userId="f595b7cb-47b8-4a43-85dc-aa1274715422" providerId="ADAL" clId="{EFEEEEF9-8CEB-744D-B81C-6B914683AABB}" dt="2022-09-21T09:34:49.128" v="9725" actId="1076"/>
          <ac:spMkLst>
            <pc:docMk/>
            <pc:sldMk cId="2481162676" sldId="1843"/>
            <ac:spMk id="66" creationId="{616A7E94-D686-318B-F254-F26C7E501E57}"/>
          </ac:spMkLst>
        </pc:spChg>
        <pc:spChg chg="mod">
          <ac:chgData name="Fabrice PIPART" userId="f595b7cb-47b8-4a43-85dc-aa1274715422" providerId="ADAL" clId="{EFEEEEF9-8CEB-744D-B81C-6B914683AABB}" dt="2022-09-21T09:34:49.128" v="9725" actId="1076"/>
          <ac:spMkLst>
            <pc:docMk/>
            <pc:sldMk cId="2481162676" sldId="1843"/>
            <ac:spMk id="67" creationId="{AF0131A2-6197-FF69-3F65-3EA6D9B798AA}"/>
          </ac:spMkLst>
        </pc:spChg>
        <pc:spChg chg="add del mod">
          <ac:chgData name="Fabrice PIPART" userId="f595b7cb-47b8-4a43-85dc-aa1274715422" providerId="ADAL" clId="{EFEEEEF9-8CEB-744D-B81C-6B914683AABB}" dt="2022-09-21T11:36:28.362" v="10132" actId="478"/>
          <ac:spMkLst>
            <pc:docMk/>
            <pc:sldMk cId="2481162676" sldId="1843"/>
            <ac:spMk id="68" creationId="{D34567B7-2BBF-0139-E768-62AAE572CC54}"/>
          </ac:spMkLst>
        </pc:spChg>
        <pc:spChg chg="mod">
          <ac:chgData name="Fabrice PIPART" userId="f595b7cb-47b8-4a43-85dc-aa1274715422" providerId="ADAL" clId="{EFEEEEF9-8CEB-744D-B81C-6B914683AABB}" dt="2022-09-21T09:34:49.128" v="9725" actId="1076"/>
          <ac:spMkLst>
            <pc:docMk/>
            <pc:sldMk cId="2481162676" sldId="1843"/>
            <ac:spMk id="69" creationId="{2C5F5DBF-4FE5-4504-407E-A14994E0E55B}"/>
          </ac:spMkLst>
        </pc:spChg>
        <pc:spChg chg="mod">
          <ac:chgData name="Fabrice PIPART" userId="f595b7cb-47b8-4a43-85dc-aa1274715422" providerId="ADAL" clId="{EFEEEEF9-8CEB-744D-B81C-6B914683AABB}" dt="2022-09-21T09:34:49.128" v="9725" actId="1076"/>
          <ac:spMkLst>
            <pc:docMk/>
            <pc:sldMk cId="2481162676" sldId="1843"/>
            <ac:spMk id="70" creationId="{AC9F0710-71F6-9E85-58FD-2CA27B84865F}"/>
          </ac:spMkLst>
        </pc:spChg>
        <pc:spChg chg="mod">
          <ac:chgData name="Fabrice PIPART" userId="f595b7cb-47b8-4a43-85dc-aa1274715422" providerId="ADAL" clId="{EFEEEEF9-8CEB-744D-B81C-6B914683AABB}" dt="2022-09-21T09:34:49.128" v="9725" actId="1076"/>
          <ac:spMkLst>
            <pc:docMk/>
            <pc:sldMk cId="2481162676" sldId="1843"/>
            <ac:spMk id="71" creationId="{EB5CABA5-7B41-3E34-5363-EB8B52C66093}"/>
          </ac:spMkLst>
        </pc:spChg>
        <pc:spChg chg="mod">
          <ac:chgData name="Fabrice PIPART" userId="f595b7cb-47b8-4a43-85dc-aa1274715422" providerId="ADAL" clId="{EFEEEEF9-8CEB-744D-B81C-6B914683AABB}" dt="2022-09-21T09:34:49.128" v="9725" actId="1076"/>
          <ac:spMkLst>
            <pc:docMk/>
            <pc:sldMk cId="2481162676" sldId="1843"/>
            <ac:spMk id="72" creationId="{10D3ED19-5E59-6ACC-491F-1B20C8F57210}"/>
          </ac:spMkLst>
        </pc:spChg>
        <pc:spChg chg="mod">
          <ac:chgData name="Fabrice PIPART" userId="f595b7cb-47b8-4a43-85dc-aa1274715422" providerId="ADAL" clId="{EFEEEEF9-8CEB-744D-B81C-6B914683AABB}" dt="2022-09-21T09:34:49.128" v="9725" actId="1076"/>
          <ac:spMkLst>
            <pc:docMk/>
            <pc:sldMk cId="2481162676" sldId="1843"/>
            <ac:spMk id="73" creationId="{A9703A3B-120B-B5F4-B15F-C261C64AA7FB}"/>
          </ac:spMkLst>
        </pc:spChg>
        <pc:spChg chg="del">
          <ac:chgData name="Fabrice PIPART" userId="f595b7cb-47b8-4a43-85dc-aa1274715422" providerId="ADAL" clId="{EFEEEEF9-8CEB-744D-B81C-6B914683AABB}" dt="2022-09-21T09:30:50.176" v="9687" actId="478"/>
          <ac:spMkLst>
            <pc:docMk/>
            <pc:sldMk cId="2481162676" sldId="1843"/>
            <ac:spMk id="83" creationId="{0B0F413F-D7B5-4E6B-9722-DF0F2D7E8FC5}"/>
          </ac:spMkLst>
        </pc:spChg>
        <pc:spChg chg="del">
          <ac:chgData name="Fabrice PIPART" userId="f595b7cb-47b8-4a43-85dc-aa1274715422" providerId="ADAL" clId="{EFEEEEF9-8CEB-744D-B81C-6B914683AABB}" dt="2022-09-21T09:30:50.176" v="9687" actId="478"/>
          <ac:spMkLst>
            <pc:docMk/>
            <pc:sldMk cId="2481162676" sldId="1843"/>
            <ac:spMk id="84" creationId="{F0E99355-6A74-44C1-9170-1B9148888E75}"/>
          </ac:spMkLst>
        </pc:spChg>
        <pc:spChg chg="del">
          <ac:chgData name="Fabrice PIPART" userId="f595b7cb-47b8-4a43-85dc-aa1274715422" providerId="ADAL" clId="{EFEEEEF9-8CEB-744D-B81C-6B914683AABB}" dt="2022-09-21T09:30:50.176" v="9687" actId="478"/>
          <ac:spMkLst>
            <pc:docMk/>
            <pc:sldMk cId="2481162676" sldId="1843"/>
            <ac:spMk id="88" creationId="{59AF4B55-FDB5-4E23-A5ED-23201019CBAF}"/>
          </ac:spMkLst>
        </pc:spChg>
        <pc:spChg chg="del">
          <ac:chgData name="Fabrice PIPART" userId="f595b7cb-47b8-4a43-85dc-aa1274715422" providerId="ADAL" clId="{EFEEEEF9-8CEB-744D-B81C-6B914683AABB}" dt="2022-09-21T09:30:50.176" v="9687" actId="478"/>
          <ac:spMkLst>
            <pc:docMk/>
            <pc:sldMk cId="2481162676" sldId="1843"/>
            <ac:spMk id="89" creationId="{3FA2CED7-8042-4D15-97C3-17EF1D5FD107}"/>
          </ac:spMkLst>
        </pc:spChg>
        <pc:spChg chg="del">
          <ac:chgData name="Fabrice PIPART" userId="f595b7cb-47b8-4a43-85dc-aa1274715422" providerId="ADAL" clId="{EFEEEEF9-8CEB-744D-B81C-6B914683AABB}" dt="2022-09-21T09:30:50.176" v="9687" actId="478"/>
          <ac:spMkLst>
            <pc:docMk/>
            <pc:sldMk cId="2481162676" sldId="1843"/>
            <ac:spMk id="90" creationId="{19B9EE05-0607-4EE1-8A4D-F38C03E54B11}"/>
          </ac:spMkLst>
        </pc:spChg>
        <pc:spChg chg="del">
          <ac:chgData name="Fabrice PIPART" userId="f595b7cb-47b8-4a43-85dc-aa1274715422" providerId="ADAL" clId="{EFEEEEF9-8CEB-744D-B81C-6B914683AABB}" dt="2022-09-21T09:30:50.176" v="9687" actId="478"/>
          <ac:spMkLst>
            <pc:docMk/>
            <pc:sldMk cId="2481162676" sldId="1843"/>
            <ac:spMk id="91" creationId="{E61DFEA5-F6CE-4170-AC9C-40FE76A45D7B}"/>
          </ac:spMkLst>
        </pc:spChg>
        <pc:spChg chg="del">
          <ac:chgData name="Fabrice PIPART" userId="f595b7cb-47b8-4a43-85dc-aa1274715422" providerId="ADAL" clId="{EFEEEEF9-8CEB-744D-B81C-6B914683AABB}" dt="2022-09-21T09:30:50.176" v="9687" actId="478"/>
          <ac:spMkLst>
            <pc:docMk/>
            <pc:sldMk cId="2481162676" sldId="1843"/>
            <ac:spMk id="92" creationId="{0BBFB2B0-9167-4781-B5DF-CD63A5EC37E4}"/>
          </ac:spMkLst>
        </pc:spChg>
        <pc:spChg chg="del">
          <ac:chgData name="Fabrice PIPART" userId="f595b7cb-47b8-4a43-85dc-aa1274715422" providerId="ADAL" clId="{EFEEEEF9-8CEB-744D-B81C-6B914683AABB}" dt="2022-09-21T09:30:50.176" v="9687" actId="478"/>
          <ac:spMkLst>
            <pc:docMk/>
            <pc:sldMk cId="2481162676" sldId="1843"/>
            <ac:spMk id="93" creationId="{67B60D22-E77C-4E6A-A016-736025B04797}"/>
          </ac:spMkLst>
        </pc:spChg>
        <pc:spChg chg="del">
          <ac:chgData name="Fabrice PIPART" userId="f595b7cb-47b8-4a43-85dc-aa1274715422" providerId="ADAL" clId="{EFEEEEF9-8CEB-744D-B81C-6B914683AABB}" dt="2022-09-21T09:30:50.176" v="9687" actId="478"/>
          <ac:spMkLst>
            <pc:docMk/>
            <pc:sldMk cId="2481162676" sldId="1843"/>
            <ac:spMk id="94" creationId="{D9A1047B-5507-4484-BE11-CC9635A6C4EB}"/>
          </ac:spMkLst>
        </pc:spChg>
        <pc:spChg chg="del">
          <ac:chgData name="Fabrice PIPART" userId="f595b7cb-47b8-4a43-85dc-aa1274715422" providerId="ADAL" clId="{EFEEEEF9-8CEB-744D-B81C-6B914683AABB}" dt="2022-09-21T09:30:50.176" v="9687" actId="478"/>
          <ac:spMkLst>
            <pc:docMk/>
            <pc:sldMk cId="2481162676" sldId="1843"/>
            <ac:spMk id="95" creationId="{F5C8D41E-2CD8-4376-969C-5018EE6BF87A}"/>
          </ac:spMkLst>
        </pc:spChg>
        <pc:spChg chg="add mod">
          <ac:chgData name="Fabrice PIPART" userId="f595b7cb-47b8-4a43-85dc-aa1274715422" providerId="ADAL" clId="{EFEEEEF9-8CEB-744D-B81C-6B914683AABB}" dt="2022-09-22T09:14:17.995" v="11648" actId="167"/>
          <ac:spMkLst>
            <pc:docMk/>
            <pc:sldMk cId="2481162676" sldId="1843"/>
            <ac:spMk id="106" creationId="{069EFFE8-B6B1-CBA9-48E6-4C42DA5E1CED}"/>
          </ac:spMkLst>
        </pc:spChg>
        <pc:spChg chg="mod">
          <ac:chgData name="Fabrice PIPART" userId="f595b7cb-47b8-4a43-85dc-aa1274715422" providerId="ADAL" clId="{EFEEEEF9-8CEB-744D-B81C-6B914683AABB}" dt="2022-09-22T12:46:26.572" v="13237" actId="1076"/>
          <ac:spMkLst>
            <pc:docMk/>
            <pc:sldMk cId="2481162676" sldId="1843"/>
            <ac:spMk id="109" creationId="{74B771E0-5B8C-E40C-F8AB-0B61FD47B913}"/>
          </ac:spMkLst>
        </pc:spChg>
        <pc:spChg chg="mod">
          <ac:chgData name="Fabrice PIPART" userId="f595b7cb-47b8-4a43-85dc-aa1274715422" providerId="ADAL" clId="{EFEEEEF9-8CEB-744D-B81C-6B914683AABB}" dt="2022-09-22T12:46:26.572" v="13237" actId="1076"/>
          <ac:spMkLst>
            <pc:docMk/>
            <pc:sldMk cId="2481162676" sldId="1843"/>
            <ac:spMk id="113" creationId="{B5D1E8A2-EC6B-886C-21D9-4E9BA6ACA426}"/>
          </ac:spMkLst>
        </pc:spChg>
        <pc:spChg chg="mod">
          <ac:chgData name="Fabrice PIPART" userId="f595b7cb-47b8-4a43-85dc-aa1274715422" providerId="ADAL" clId="{EFEEEEF9-8CEB-744D-B81C-6B914683AABB}" dt="2022-09-22T12:46:26.572" v="13237" actId="1076"/>
          <ac:spMkLst>
            <pc:docMk/>
            <pc:sldMk cId="2481162676" sldId="1843"/>
            <ac:spMk id="116" creationId="{10BD7C7C-A24D-1499-6CFA-36305A5E5F11}"/>
          </ac:spMkLst>
        </pc:spChg>
        <pc:spChg chg="mod">
          <ac:chgData name="Fabrice PIPART" userId="f595b7cb-47b8-4a43-85dc-aa1274715422" providerId="ADAL" clId="{EFEEEEF9-8CEB-744D-B81C-6B914683AABB}" dt="2022-09-22T12:46:26.572" v="13237" actId="1076"/>
          <ac:spMkLst>
            <pc:docMk/>
            <pc:sldMk cId="2481162676" sldId="1843"/>
            <ac:spMk id="117" creationId="{10367BDA-CF87-509F-109D-0D90772D97C3}"/>
          </ac:spMkLst>
        </pc:spChg>
        <pc:spChg chg="mod">
          <ac:chgData name="Fabrice PIPART" userId="f595b7cb-47b8-4a43-85dc-aa1274715422" providerId="ADAL" clId="{EFEEEEF9-8CEB-744D-B81C-6B914683AABB}" dt="2022-09-22T12:46:26.572" v="13237" actId="1076"/>
          <ac:spMkLst>
            <pc:docMk/>
            <pc:sldMk cId="2481162676" sldId="1843"/>
            <ac:spMk id="118" creationId="{4798CA52-5CF7-D8C6-52C5-4C989DFD8795}"/>
          </ac:spMkLst>
        </pc:spChg>
        <pc:spChg chg="mod">
          <ac:chgData name="Fabrice PIPART" userId="f595b7cb-47b8-4a43-85dc-aa1274715422" providerId="ADAL" clId="{EFEEEEF9-8CEB-744D-B81C-6B914683AABB}" dt="2022-09-22T12:46:26.572" v="13237" actId="1076"/>
          <ac:spMkLst>
            <pc:docMk/>
            <pc:sldMk cId="2481162676" sldId="1843"/>
            <ac:spMk id="119" creationId="{FCA370A0-A657-5EEA-B913-2248ECA65215}"/>
          </ac:spMkLst>
        </pc:spChg>
        <pc:spChg chg="mod">
          <ac:chgData name="Fabrice PIPART" userId="f595b7cb-47b8-4a43-85dc-aa1274715422" providerId="ADAL" clId="{EFEEEEF9-8CEB-744D-B81C-6B914683AABB}" dt="2022-09-22T12:46:26.572" v="13237" actId="1076"/>
          <ac:spMkLst>
            <pc:docMk/>
            <pc:sldMk cId="2481162676" sldId="1843"/>
            <ac:spMk id="120" creationId="{4827E21F-A59C-0E2E-6175-0E82147F3668}"/>
          </ac:spMkLst>
        </pc:spChg>
        <pc:spChg chg="mod">
          <ac:chgData name="Fabrice PIPART" userId="f595b7cb-47b8-4a43-85dc-aa1274715422" providerId="ADAL" clId="{EFEEEEF9-8CEB-744D-B81C-6B914683AABB}" dt="2022-09-22T12:46:26.572" v="13237" actId="1076"/>
          <ac:spMkLst>
            <pc:docMk/>
            <pc:sldMk cId="2481162676" sldId="1843"/>
            <ac:spMk id="121" creationId="{CFB96654-D811-3595-7CC1-D4C8A9BFF33C}"/>
          </ac:spMkLst>
        </pc:spChg>
        <pc:spChg chg="mod">
          <ac:chgData name="Fabrice PIPART" userId="f595b7cb-47b8-4a43-85dc-aa1274715422" providerId="ADAL" clId="{EFEEEEF9-8CEB-744D-B81C-6B914683AABB}" dt="2022-09-22T12:46:26.572" v="13237" actId="1076"/>
          <ac:spMkLst>
            <pc:docMk/>
            <pc:sldMk cId="2481162676" sldId="1843"/>
            <ac:spMk id="122" creationId="{CAD53B11-2F14-B3DA-6457-8B5A822CE916}"/>
          </ac:spMkLst>
        </pc:spChg>
        <pc:spChg chg="mod">
          <ac:chgData name="Fabrice PIPART" userId="f595b7cb-47b8-4a43-85dc-aa1274715422" providerId="ADAL" clId="{EFEEEEF9-8CEB-744D-B81C-6B914683AABB}" dt="2022-09-22T12:46:26.572" v="13237" actId="1076"/>
          <ac:spMkLst>
            <pc:docMk/>
            <pc:sldMk cId="2481162676" sldId="1843"/>
            <ac:spMk id="123" creationId="{4BB32785-6173-20E7-125D-8E9FF2DA0083}"/>
          </ac:spMkLst>
        </pc:spChg>
        <pc:spChg chg="mod">
          <ac:chgData name="Fabrice PIPART" userId="f595b7cb-47b8-4a43-85dc-aa1274715422" providerId="ADAL" clId="{EFEEEEF9-8CEB-744D-B81C-6B914683AABB}" dt="2022-09-22T12:46:26.572" v="13237" actId="1076"/>
          <ac:spMkLst>
            <pc:docMk/>
            <pc:sldMk cId="2481162676" sldId="1843"/>
            <ac:spMk id="124" creationId="{35B5D58E-7B0B-FC6A-CC4A-F9D236E1681C}"/>
          </ac:spMkLst>
        </pc:spChg>
        <pc:spChg chg="mod">
          <ac:chgData name="Fabrice PIPART" userId="f595b7cb-47b8-4a43-85dc-aa1274715422" providerId="ADAL" clId="{EFEEEEF9-8CEB-744D-B81C-6B914683AABB}" dt="2022-09-22T12:46:26.572" v="13237" actId="1076"/>
          <ac:spMkLst>
            <pc:docMk/>
            <pc:sldMk cId="2481162676" sldId="1843"/>
            <ac:spMk id="127" creationId="{05A66372-7735-0DDA-5C1E-FDCC6E6B42B1}"/>
          </ac:spMkLst>
        </pc:spChg>
        <pc:spChg chg="mod">
          <ac:chgData name="Fabrice PIPART" userId="f595b7cb-47b8-4a43-85dc-aa1274715422" providerId="ADAL" clId="{EFEEEEF9-8CEB-744D-B81C-6B914683AABB}" dt="2022-09-22T12:46:26.572" v="13237" actId="1076"/>
          <ac:spMkLst>
            <pc:docMk/>
            <pc:sldMk cId="2481162676" sldId="1843"/>
            <ac:spMk id="11264" creationId="{DA6C282C-1AAC-3EFA-0667-EDB6588D71D4}"/>
          </ac:spMkLst>
        </pc:spChg>
        <pc:grpChg chg="add del mod">
          <ac:chgData name="Fabrice PIPART" userId="f595b7cb-47b8-4a43-85dc-aa1274715422" providerId="ADAL" clId="{EFEEEEF9-8CEB-744D-B81C-6B914683AABB}" dt="2022-09-21T09:34:37.518" v="9722" actId="478"/>
          <ac:grpSpMkLst>
            <pc:docMk/>
            <pc:sldMk cId="2481162676" sldId="1843"/>
            <ac:grpSpMk id="2" creationId="{34AB5507-BF9E-01C9-154C-818D0A88A2E2}"/>
          </ac:grpSpMkLst>
        </pc:grpChg>
        <pc:grpChg chg="add del mod">
          <ac:chgData name="Fabrice PIPART" userId="f595b7cb-47b8-4a43-85dc-aa1274715422" providerId="ADAL" clId="{EFEEEEF9-8CEB-744D-B81C-6B914683AABB}" dt="2022-09-21T09:34:37.518" v="9722" actId="478"/>
          <ac:grpSpMkLst>
            <pc:docMk/>
            <pc:sldMk cId="2481162676" sldId="1843"/>
            <ac:grpSpMk id="29" creationId="{A616DE9F-36D8-64E1-EF29-BB20A92789A5}"/>
          </ac:grpSpMkLst>
        </pc:grpChg>
        <pc:grpChg chg="add mod">
          <ac:chgData name="Fabrice PIPART" userId="f595b7cb-47b8-4a43-85dc-aa1274715422" providerId="ADAL" clId="{EFEEEEF9-8CEB-744D-B81C-6B914683AABB}" dt="2022-09-21T09:34:49.128" v="9725" actId="1076"/>
          <ac:grpSpMkLst>
            <pc:docMk/>
            <pc:sldMk cId="2481162676" sldId="1843"/>
            <ac:grpSpMk id="47" creationId="{3306AE16-3F14-3EE9-2240-D3F473D245B1}"/>
          </ac:grpSpMkLst>
        </pc:grpChg>
        <pc:grpChg chg="del">
          <ac:chgData name="Fabrice PIPART" userId="f595b7cb-47b8-4a43-85dc-aa1274715422" providerId="ADAL" clId="{EFEEEEF9-8CEB-744D-B81C-6B914683AABB}" dt="2022-09-21T09:35:39.697" v="9735" actId="478"/>
          <ac:grpSpMkLst>
            <pc:docMk/>
            <pc:sldMk cId="2481162676" sldId="1843"/>
            <ac:grpSpMk id="48" creationId="{EAE2FF89-22AA-487B-B266-433D0B5434F2}"/>
          </ac:grpSpMkLst>
        </pc:grpChg>
        <pc:grpChg chg="mod">
          <ac:chgData name="Fabrice PIPART" userId="f595b7cb-47b8-4a43-85dc-aa1274715422" providerId="ADAL" clId="{EFEEEEF9-8CEB-744D-B81C-6B914683AABB}" dt="2022-09-21T09:34:49.128" v="9725" actId="1076"/>
          <ac:grpSpMkLst>
            <pc:docMk/>
            <pc:sldMk cId="2481162676" sldId="1843"/>
            <ac:grpSpMk id="51" creationId="{9CDAB891-748E-A4A0-73C8-55DA236F9313}"/>
          </ac:grpSpMkLst>
        </pc:grpChg>
        <pc:grpChg chg="mod">
          <ac:chgData name="Fabrice PIPART" userId="f595b7cb-47b8-4a43-85dc-aa1274715422" providerId="ADAL" clId="{EFEEEEF9-8CEB-744D-B81C-6B914683AABB}" dt="2022-09-21T09:34:49.128" v="9725" actId="1076"/>
          <ac:grpSpMkLst>
            <pc:docMk/>
            <pc:sldMk cId="2481162676" sldId="1843"/>
            <ac:grpSpMk id="52" creationId="{DEC40BD7-0F11-FBBE-0AD6-3D3312BAFA7B}"/>
          </ac:grpSpMkLst>
        </pc:grpChg>
        <pc:grpChg chg="add mod">
          <ac:chgData name="Fabrice PIPART" userId="f595b7cb-47b8-4a43-85dc-aa1274715422" providerId="ADAL" clId="{EFEEEEF9-8CEB-744D-B81C-6B914683AABB}" dt="2022-09-22T11:07:38.097" v="12554" actId="1076"/>
          <ac:grpSpMkLst>
            <pc:docMk/>
            <pc:sldMk cId="2481162676" sldId="1843"/>
            <ac:grpSpMk id="77" creationId="{DF7389E5-2F30-4490-04AE-ECDE61C39248}"/>
          </ac:grpSpMkLst>
        </pc:grpChg>
        <pc:grpChg chg="add mod">
          <ac:chgData name="Fabrice PIPART" userId="f595b7cb-47b8-4a43-85dc-aa1274715422" providerId="ADAL" clId="{EFEEEEF9-8CEB-744D-B81C-6B914683AABB}" dt="2022-09-22T11:07:38.097" v="12554" actId="1076"/>
          <ac:grpSpMkLst>
            <pc:docMk/>
            <pc:sldMk cId="2481162676" sldId="1843"/>
            <ac:grpSpMk id="78" creationId="{EF2AAD69-C6D5-8A0D-4639-87BAED278ED0}"/>
          </ac:grpSpMkLst>
        </pc:grpChg>
        <pc:grpChg chg="add mod">
          <ac:chgData name="Fabrice PIPART" userId="f595b7cb-47b8-4a43-85dc-aa1274715422" providerId="ADAL" clId="{EFEEEEF9-8CEB-744D-B81C-6B914683AABB}" dt="2022-09-22T11:07:38.097" v="12554" actId="1076"/>
          <ac:grpSpMkLst>
            <pc:docMk/>
            <pc:sldMk cId="2481162676" sldId="1843"/>
            <ac:grpSpMk id="79" creationId="{23FE1E8C-A130-9E62-BE5C-8CDD0ADC8C4B}"/>
          </ac:grpSpMkLst>
        </pc:grpChg>
        <pc:grpChg chg="add mod">
          <ac:chgData name="Fabrice PIPART" userId="f595b7cb-47b8-4a43-85dc-aa1274715422" providerId="ADAL" clId="{EFEEEEF9-8CEB-744D-B81C-6B914683AABB}" dt="2022-09-22T11:07:38.097" v="12554" actId="1076"/>
          <ac:grpSpMkLst>
            <pc:docMk/>
            <pc:sldMk cId="2481162676" sldId="1843"/>
            <ac:grpSpMk id="80" creationId="{B9BE1167-F2A1-801B-1FDF-C3D6FE768DE2}"/>
          </ac:grpSpMkLst>
        </pc:grpChg>
        <pc:grpChg chg="del">
          <ac:chgData name="Fabrice PIPART" userId="f595b7cb-47b8-4a43-85dc-aa1274715422" providerId="ADAL" clId="{EFEEEEF9-8CEB-744D-B81C-6B914683AABB}" dt="2022-09-21T09:30:50.176" v="9687" actId="478"/>
          <ac:grpSpMkLst>
            <pc:docMk/>
            <pc:sldMk cId="2481162676" sldId="1843"/>
            <ac:grpSpMk id="85" creationId="{EDA1685C-32E7-48F6-9364-C7F8D1D42B34}"/>
          </ac:grpSpMkLst>
        </pc:grpChg>
        <pc:grpChg chg="add del">
          <ac:chgData name="Fabrice PIPART" userId="f595b7cb-47b8-4a43-85dc-aa1274715422" providerId="ADAL" clId="{EFEEEEF9-8CEB-744D-B81C-6B914683AABB}" dt="2022-09-22T12:46:20" v="13235" actId="478"/>
          <ac:grpSpMkLst>
            <pc:docMk/>
            <pc:sldMk cId="2481162676" sldId="1843"/>
            <ac:grpSpMk id="104" creationId="{99F3BE42-BADC-9140-6D23-5D14FADA97DD}"/>
          </ac:grpSpMkLst>
        </pc:grpChg>
        <pc:grpChg chg="add mod">
          <ac:chgData name="Fabrice PIPART" userId="f595b7cb-47b8-4a43-85dc-aa1274715422" providerId="ADAL" clId="{EFEEEEF9-8CEB-744D-B81C-6B914683AABB}" dt="2022-09-22T12:46:26.572" v="13237" actId="1076"/>
          <ac:grpSpMkLst>
            <pc:docMk/>
            <pc:sldMk cId="2481162676" sldId="1843"/>
            <ac:grpSpMk id="107" creationId="{F1FC6B1D-99EC-8D7A-5465-3220B2302AC7}"/>
          </ac:grpSpMkLst>
        </pc:grpChg>
        <pc:grpChg chg="mod">
          <ac:chgData name="Fabrice PIPART" userId="f595b7cb-47b8-4a43-85dc-aa1274715422" providerId="ADAL" clId="{EFEEEEF9-8CEB-744D-B81C-6B914683AABB}" dt="2022-09-22T12:46:26.572" v="13237" actId="1076"/>
          <ac:grpSpMkLst>
            <pc:docMk/>
            <pc:sldMk cId="2481162676" sldId="1843"/>
            <ac:grpSpMk id="115" creationId="{58CFD82F-4028-8A2D-AE8D-D4CE7D859E89}"/>
          </ac:grpSpMkLst>
        </pc:grpChg>
        <pc:picChg chg="del mod">
          <ac:chgData name="Fabrice PIPART" userId="f595b7cb-47b8-4a43-85dc-aa1274715422" providerId="ADAL" clId="{EFEEEEF9-8CEB-744D-B81C-6B914683AABB}" dt="2022-09-21T09:32:28.525" v="9700" actId="478"/>
          <ac:picMkLst>
            <pc:docMk/>
            <pc:sldMk cId="2481162676" sldId="1843"/>
            <ac:picMk id="9" creationId="{DC1353A0-65D2-DC6B-AC33-74EC0BB9B21C}"/>
          </ac:picMkLst>
        </pc:picChg>
        <pc:picChg chg="mod">
          <ac:chgData name="Fabrice PIPART" userId="f595b7cb-47b8-4a43-85dc-aa1274715422" providerId="ADAL" clId="{EFEEEEF9-8CEB-744D-B81C-6B914683AABB}" dt="2022-09-21T09:32:28.525" v="9700" actId="478"/>
          <ac:picMkLst>
            <pc:docMk/>
            <pc:sldMk cId="2481162676" sldId="1843"/>
            <ac:picMk id="11" creationId="{2436ABB6-C34C-5509-FA1A-50E23F2D88C5}"/>
          </ac:picMkLst>
        </pc:picChg>
        <pc:picChg chg="mod">
          <ac:chgData name="Fabrice PIPART" userId="f595b7cb-47b8-4a43-85dc-aa1274715422" providerId="ADAL" clId="{EFEEEEF9-8CEB-744D-B81C-6B914683AABB}" dt="2022-09-21T09:32:28.525" v="9700" actId="478"/>
          <ac:picMkLst>
            <pc:docMk/>
            <pc:sldMk cId="2481162676" sldId="1843"/>
            <ac:picMk id="13" creationId="{25936BE0-688A-D78D-A2F5-0494D6417F66}"/>
          </ac:picMkLst>
        </pc:picChg>
        <pc:picChg chg="mod">
          <ac:chgData name="Fabrice PIPART" userId="f595b7cb-47b8-4a43-85dc-aa1274715422" providerId="ADAL" clId="{EFEEEEF9-8CEB-744D-B81C-6B914683AABB}" dt="2022-09-21T09:32:28.525" v="9700" actId="478"/>
          <ac:picMkLst>
            <pc:docMk/>
            <pc:sldMk cId="2481162676" sldId="1843"/>
            <ac:picMk id="26" creationId="{914C1D4D-94C3-17EB-9678-6C7DD7BF26E9}"/>
          </ac:picMkLst>
        </pc:picChg>
        <pc:picChg chg="del">
          <ac:chgData name="Fabrice PIPART" userId="f595b7cb-47b8-4a43-85dc-aa1274715422" providerId="ADAL" clId="{EFEEEEF9-8CEB-744D-B81C-6B914683AABB}" dt="2022-09-21T09:30:50.176" v="9687" actId="478"/>
          <ac:picMkLst>
            <pc:docMk/>
            <pc:sldMk cId="2481162676" sldId="1843"/>
            <ac:picMk id="28" creationId="{00246344-025A-4CA7-95C0-AD4A2A199CC4}"/>
          </ac:picMkLst>
        </pc:picChg>
        <pc:picChg chg="mod">
          <ac:chgData name="Fabrice PIPART" userId="f595b7cb-47b8-4a43-85dc-aa1274715422" providerId="ADAL" clId="{EFEEEEF9-8CEB-744D-B81C-6B914683AABB}" dt="2022-09-21T09:31:02.159" v="9689" actId="1076"/>
          <ac:picMkLst>
            <pc:docMk/>
            <pc:sldMk cId="2481162676" sldId="1843"/>
            <ac:picMk id="30" creationId="{A4255B63-8EC9-42A0-60FB-48F12D6442E0}"/>
          </ac:picMkLst>
        </pc:picChg>
        <pc:picChg chg="del">
          <ac:chgData name="Fabrice PIPART" userId="f595b7cb-47b8-4a43-85dc-aa1274715422" providerId="ADAL" clId="{EFEEEEF9-8CEB-744D-B81C-6B914683AABB}" dt="2022-09-21T09:30:50.176" v="9687" actId="478"/>
          <ac:picMkLst>
            <pc:docMk/>
            <pc:sldMk cId="2481162676" sldId="1843"/>
            <ac:picMk id="31" creationId="{7567A73C-16B9-4603-B4A5-7B23E796E14F}"/>
          </ac:picMkLst>
        </pc:picChg>
        <pc:picChg chg="del">
          <ac:chgData name="Fabrice PIPART" userId="f595b7cb-47b8-4a43-85dc-aa1274715422" providerId="ADAL" clId="{EFEEEEF9-8CEB-744D-B81C-6B914683AABB}" dt="2022-09-21T09:30:50.176" v="9687" actId="478"/>
          <ac:picMkLst>
            <pc:docMk/>
            <pc:sldMk cId="2481162676" sldId="1843"/>
            <ac:picMk id="32" creationId="{EFA85F12-1043-4F52-ACD0-4042051AEC9C}"/>
          </ac:picMkLst>
        </pc:picChg>
        <pc:picChg chg="del">
          <ac:chgData name="Fabrice PIPART" userId="f595b7cb-47b8-4a43-85dc-aa1274715422" providerId="ADAL" clId="{EFEEEEF9-8CEB-744D-B81C-6B914683AABB}" dt="2022-09-21T09:30:50.176" v="9687" actId="478"/>
          <ac:picMkLst>
            <pc:docMk/>
            <pc:sldMk cId="2481162676" sldId="1843"/>
            <ac:picMk id="33" creationId="{2ADAF1DB-ACFC-4C20-863F-80C45128656D}"/>
          </ac:picMkLst>
        </pc:picChg>
        <pc:picChg chg="del">
          <ac:chgData name="Fabrice PIPART" userId="f595b7cb-47b8-4a43-85dc-aa1274715422" providerId="ADAL" clId="{EFEEEEF9-8CEB-744D-B81C-6B914683AABB}" dt="2022-09-21T09:30:50.176" v="9687" actId="478"/>
          <ac:picMkLst>
            <pc:docMk/>
            <pc:sldMk cId="2481162676" sldId="1843"/>
            <ac:picMk id="34" creationId="{76D70774-1DDB-48C0-8ADB-3D02BD0F8E20}"/>
          </ac:picMkLst>
        </pc:picChg>
        <pc:picChg chg="del">
          <ac:chgData name="Fabrice PIPART" userId="f595b7cb-47b8-4a43-85dc-aa1274715422" providerId="ADAL" clId="{EFEEEEF9-8CEB-744D-B81C-6B914683AABB}" dt="2022-09-21T09:30:50.176" v="9687" actId="478"/>
          <ac:picMkLst>
            <pc:docMk/>
            <pc:sldMk cId="2481162676" sldId="1843"/>
            <ac:picMk id="35" creationId="{CBBA0820-4042-4435-A0BC-EC6EA66C02C8}"/>
          </ac:picMkLst>
        </pc:picChg>
        <pc:picChg chg="del">
          <ac:chgData name="Fabrice PIPART" userId="f595b7cb-47b8-4a43-85dc-aa1274715422" providerId="ADAL" clId="{EFEEEEF9-8CEB-744D-B81C-6B914683AABB}" dt="2022-09-21T09:30:50.176" v="9687" actId="478"/>
          <ac:picMkLst>
            <pc:docMk/>
            <pc:sldMk cId="2481162676" sldId="1843"/>
            <ac:picMk id="36" creationId="{32FC6511-80C7-4B02-8E2F-331D97FD045A}"/>
          </ac:picMkLst>
        </pc:picChg>
        <pc:picChg chg="mod">
          <ac:chgData name="Fabrice PIPART" userId="f595b7cb-47b8-4a43-85dc-aa1274715422" providerId="ADAL" clId="{EFEEEEF9-8CEB-744D-B81C-6B914683AABB}" dt="2022-09-21T09:31:02.159" v="9689" actId="1076"/>
          <ac:picMkLst>
            <pc:docMk/>
            <pc:sldMk cId="2481162676" sldId="1843"/>
            <ac:picMk id="37" creationId="{4DA49A48-F97B-1D8C-9AA1-62F2A8C51766}"/>
          </ac:picMkLst>
        </pc:picChg>
        <pc:picChg chg="mod">
          <ac:chgData name="Fabrice PIPART" userId="f595b7cb-47b8-4a43-85dc-aa1274715422" providerId="ADAL" clId="{EFEEEEF9-8CEB-744D-B81C-6B914683AABB}" dt="2022-09-22T11:07:38.097" v="12554" actId="1076"/>
          <ac:picMkLst>
            <pc:docMk/>
            <pc:sldMk cId="2481162676" sldId="1843"/>
            <ac:picMk id="39" creationId="{B6BCE0BD-3BF3-47E0-85D8-EC3BC482361D}"/>
          </ac:picMkLst>
        </pc:picChg>
        <pc:picChg chg="mod">
          <ac:chgData name="Fabrice PIPART" userId="f595b7cb-47b8-4a43-85dc-aa1274715422" providerId="ADAL" clId="{EFEEEEF9-8CEB-744D-B81C-6B914683AABB}" dt="2022-09-22T11:07:38.097" v="12554" actId="1076"/>
          <ac:picMkLst>
            <pc:docMk/>
            <pc:sldMk cId="2481162676" sldId="1843"/>
            <ac:picMk id="40" creationId="{1574E51C-FD6E-4479-B16E-C413A8312384}"/>
          </ac:picMkLst>
        </pc:picChg>
        <pc:picChg chg="mod">
          <ac:chgData name="Fabrice PIPART" userId="f595b7cb-47b8-4a43-85dc-aa1274715422" providerId="ADAL" clId="{EFEEEEF9-8CEB-744D-B81C-6B914683AABB}" dt="2022-09-22T11:07:38.097" v="12554" actId="1076"/>
          <ac:picMkLst>
            <pc:docMk/>
            <pc:sldMk cId="2481162676" sldId="1843"/>
            <ac:picMk id="44" creationId="{E9977C97-7582-4352-A32F-37B18CFB98E5}"/>
          </ac:picMkLst>
        </pc:picChg>
        <pc:picChg chg="mod">
          <ac:chgData name="Fabrice PIPART" userId="f595b7cb-47b8-4a43-85dc-aa1274715422" providerId="ADAL" clId="{EFEEEEF9-8CEB-744D-B81C-6B914683AABB}" dt="2022-09-21T09:34:49.128" v="9725" actId="1076"/>
          <ac:picMkLst>
            <pc:docMk/>
            <pc:sldMk cId="2481162676" sldId="1843"/>
            <ac:picMk id="54" creationId="{0D022440-1AC4-60B2-8088-11E40EBEE6DC}"/>
          </ac:picMkLst>
        </pc:picChg>
        <pc:picChg chg="mod">
          <ac:chgData name="Fabrice PIPART" userId="f595b7cb-47b8-4a43-85dc-aa1274715422" providerId="ADAL" clId="{EFEEEEF9-8CEB-744D-B81C-6B914683AABB}" dt="2022-09-21T09:34:49.128" v="9725" actId="1076"/>
          <ac:picMkLst>
            <pc:docMk/>
            <pc:sldMk cId="2481162676" sldId="1843"/>
            <ac:picMk id="55" creationId="{9C0CEC86-19E6-730B-A41C-36F140CBC1DF}"/>
          </ac:picMkLst>
        </pc:picChg>
        <pc:picChg chg="mod">
          <ac:chgData name="Fabrice PIPART" userId="f595b7cb-47b8-4a43-85dc-aa1274715422" providerId="ADAL" clId="{EFEEEEF9-8CEB-744D-B81C-6B914683AABB}" dt="2022-09-21T09:34:49.128" v="9725" actId="1076"/>
          <ac:picMkLst>
            <pc:docMk/>
            <pc:sldMk cId="2481162676" sldId="1843"/>
            <ac:picMk id="56" creationId="{CE896F48-E2BF-1CD4-0DE5-841C3402A7A9}"/>
          </ac:picMkLst>
        </pc:picChg>
        <pc:picChg chg="mod">
          <ac:chgData name="Fabrice PIPART" userId="f595b7cb-47b8-4a43-85dc-aa1274715422" providerId="ADAL" clId="{EFEEEEF9-8CEB-744D-B81C-6B914683AABB}" dt="2022-09-21T09:34:49.128" v="9725" actId="1076"/>
          <ac:picMkLst>
            <pc:docMk/>
            <pc:sldMk cId="2481162676" sldId="1843"/>
            <ac:picMk id="58" creationId="{E10458F0-9E78-B827-B9DB-10BE790C9096}"/>
          </ac:picMkLst>
        </pc:picChg>
        <pc:picChg chg="mod">
          <ac:chgData name="Fabrice PIPART" userId="f595b7cb-47b8-4a43-85dc-aa1274715422" providerId="ADAL" clId="{EFEEEEF9-8CEB-744D-B81C-6B914683AABB}" dt="2022-09-21T09:34:49.128" v="9725" actId="1076"/>
          <ac:picMkLst>
            <pc:docMk/>
            <pc:sldMk cId="2481162676" sldId="1843"/>
            <ac:picMk id="74" creationId="{535B2F35-AC30-5DA0-CA34-24457FA88D29}"/>
          </ac:picMkLst>
        </pc:picChg>
        <pc:picChg chg="mod">
          <ac:chgData name="Fabrice PIPART" userId="f595b7cb-47b8-4a43-85dc-aa1274715422" providerId="ADAL" clId="{EFEEEEF9-8CEB-744D-B81C-6B914683AABB}" dt="2022-09-21T09:34:49.128" v="9725" actId="1076"/>
          <ac:picMkLst>
            <pc:docMk/>
            <pc:sldMk cId="2481162676" sldId="1843"/>
            <ac:picMk id="76" creationId="{29E6DB0E-1BD1-16A9-1861-FEB049231367}"/>
          </ac:picMkLst>
        </pc:picChg>
        <pc:picChg chg="add mod">
          <ac:chgData name="Fabrice PIPART" userId="f595b7cb-47b8-4a43-85dc-aa1274715422" providerId="ADAL" clId="{EFEEEEF9-8CEB-744D-B81C-6B914683AABB}" dt="2022-09-21T11:35:52.587" v="10130" actId="1076"/>
          <ac:picMkLst>
            <pc:docMk/>
            <pc:sldMk cId="2481162676" sldId="1843"/>
            <ac:picMk id="81" creationId="{E7303B21-E6D9-87B6-2610-203E5F522AE4}"/>
          </ac:picMkLst>
        </pc:picChg>
        <pc:picChg chg="del">
          <ac:chgData name="Fabrice PIPART" userId="f595b7cb-47b8-4a43-85dc-aa1274715422" providerId="ADAL" clId="{EFEEEEF9-8CEB-744D-B81C-6B914683AABB}" dt="2022-09-21T09:30:50.176" v="9687" actId="478"/>
          <ac:picMkLst>
            <pc:docMk/>
            <pc:sldMk cId="2481162676" sldId="1843"/>
            <ac:picMk id="96" creationId="{BA184236-D04D-48CE-AA43-42916993058B}"/>
          </ac:picMkLst>
        </pc:picChg>
        <pc:picChg chg="mod">
          <ac:chgData name="Fabrice PIPART" userId="f595b7cb-47b8-4a43-85dc-aa1274715422" providerId="ADAL" clId="{EFEEEEF9-8CEB-744D-B81C-6B914683AABB}" dt="2022-09-22T12:46:26.572" v="13237" actId="1076"/>
          <ac:picMkLst>
            <pc:docMk/>
            <pc:sldMk cId="2481162676" sldId="1843"/>
            <ac:picMk id="114" creationId="{660457C3-8C7F-FC47-6863-45CA4F889925}"/>
          </ac:picMkLst>
        </pc:picChg>
        <pc:picChg chg="mod">
          <ac:chgData name="Fabrice PIPART" userId="f595b7cb-47b8-4a43-85dc-aa1274715422" providerId="ADAL" clId="{EFEEEEF9-8CEB-744D-B81C-6B914683AABB}" dt="2022-09-22T12:46:26.572" v="13237" actId="1076"/>
          <ac:picMkLst>
            <pc:docMk/>
            <pc:sldMk cId="2481162676" sldId="1843"/>
            <ac:picMk id="125" creationId="{E86BD357-499D-8920-74D0-4D54F509D8F4}"/>
          </ac:picMkLst>
        </pc:picChg>
        <pc:picChg chg="mod">
          <ac:chgData name="Fabrice PIPART" userId="f595b7cb-47b8-4a43-85dc-aa1274715422" providerId="ADAL" clId="{EFEEEEF9-8CEB-744D-B81C-6B914683AABB}" dt="2022-09-22T12:46:26.572" v="13237" actId="1076"/>
          <ac:picMkLst>
            <pc:docMk/>
            <pc:sldMk cId="2481162676" sldId="1843"/>
            <ac:picMk id="126" creationId="{18CB14C2-756B-AD3B-0156-B5A20D2AF64C}"/>
          </ac:picMkLst>
        </pc:picChg>
        <pc:picChg chg="mod">
          <ac:chgData name="Fabrice PIPART" userId="f595b7cb-47b8-4a43-85dc-aa1274715422" providerId="ADAL" clId="{EFEEEEF9-8CEB-744D-B81C-6B914683AABB}" dt="2022-09-22T11:07:38.097" v="12554" actId="1076"/>
          <ac:picMkLst>
            <pc:docMk/>
            <pc:sldMk cId="2481162676" sldId="1843"/>
            <ac:picMk id="6152" creationId="{B380EBAC-4B8D-4329-8271-98CB44D3E6E7}"/>
          </ac:picMkLst>
        </pc:picChg>
        <pc:picChg chg="mod">
          <ac:chgData name="Fabrice PIPART" userId="f595b7cb-47b8-4a43-85dc-aa1274715422" providerId="ADAL" clId="{EFEEEEF9-8CEB-744D-B81C-6B914683AABB}" dt="2022-09-22T12:46:26.572" v="13237" actId="1076"/>
          <ac:picMkLst>
            <pc:docMk/>
            <pc:sldMk cId="2481162676" sldId="1843"/>
            <ac:picMk id="11265" creationId="{190C4E91-344F-89F3-6429-826103E1F6E3}"/>
          </ac:picMkLst>
        </pc:picChg>
        <pc:picChg chg="del mod">
          <ac:chgData name="Fabrice PIPART" userId="f595b7cb-47b8-4a43-85dc-aa1274715422" providerId="ADAL" clId="{EFEEEEF9-8CEB-744D-B81C-6B914683AABB}" dt="2022-09-21T09:31:19.568" v="9694" actId="478"/>
          <ac:picMkLst>
            <pc:docMk/>
            <pc:sldMk cId="2481162676" sldId="1843"/>
            <ac:picMk id="11266" creationId="{DE27E5C9-E0F0-4C7A-A523-FC1CE3EBF77D}"/>
          </ac:picMkLst>
        </pc:picChg>
        <pc:picChg chg="mod">
          <ac:chgData name="Fabrice PIPART" userId="f595b7cb-47b8-4a43-85dc-aa1274715422" providerId="ADAL" clId="{EFEEEEF9-8CEB-744D-B81C-6B914683AABB}" dt="2022-09-22T12:46:26.572" v="13237" actId="1076"/>
          <ac:picMkLst>
            <pc:docMk/>
            <pc:sldMk cId="2481162676" sldId="1843"/>
            <ac:picMk id="11267" creationId="{E67D6F94-5EF0-9508-F480-76196D690648}"/>
          </ac:picMkLst>
        </pc:picChg>
        <pc:picChg chg="mod">
          <ac:chgData name="Fabrice PIPART" userId="f595b7cb-47b8-4a43-85dc-aa1274715422" providerId="ADAL" clId="{EFEEEEF9-8CEB-744D-B81C-6B914683AABB}" dt="2022-09-22T12:46:26.572" v="13237" actId="1076"/>
          <ac:picMkLst>
            <pc:docMk/>
            <pc:sldMk cId="2481162676" sldId="1843"/>
            <ac:picMk id="11268" creationId="{C8A8401B-8B41-360F-2737-649BF2BCD58A}"/>
          </ac:picMkLst>
        </pc:picChg>
        <pc:picChg chg="mod">
          <ac:chgData name="Fabrice PIPART" userId="f595b7cb-47b8-4a43-85dc-aa1274715422" providerId="ADAL" clId="{EFEEEEF9-8CEB-744D-B81C-6B914683AABB}" dt="2022-09-22T12:46:26.572" v="13237" actId="1076"/>
          <ac:picMkLst>
            <pc:docMk/>
            <pc:sldMk cId="2481162676" sldId="1843"/>
            <ac:picMk id="11269" creationId="{6FD4EEAD-B7F4-8FCB-16B7-F3FAD906AADC}"/>
          </ac:picMkLst>
        </pc:picChg>
        <pc:picChg chg="add del mod">
          <ac:chgData name="Fabrice PIPART" userId="f595b7cb-47b8-4a43-85dc-aa1274715422" providerId="ADAL" clId="{EFEEEEF9-8CEB-744D-B81C-6B914683AABB}" dt="2022-09-21T09:32:33.251" v="9702" actId="21"/>
          <ac:picMkLst>
            <pc:docMk/>
            <pc:sldMk cId="2481162676" sldId="1843"/>
            <ac:picMk id="19458" creationId="{2016C357-F81C-24B4-3D47-64AFDE32FEEB}"/>
          </ac:picMkLst>
        </pc:picChg>
        <pc:cxnChg chg="mod">
          <ac:chgData name="Fabrice PIPART" userId="f595b7cb-47b8-4a43-85dc-aa1274715422" providerId="ADAL" clId="{EFEEEEF9-8CEB-744D-B81C-6B914683AABB}" dt="2022-09-21T09:32:28.525" v="9700" actId="478"/>
          <ac:cxnSpMkLst>
            <pc:docMk/>
            <pc:sldMk cId="2481162676" sldId="1843"/>
            <ac:cxnSpMk id="6" creationId="{E50D175F-0C02-1DB2-3DD3-786092B7E3EA}"/>
          </ac:cxnSpMkLst>
        </pc:cxnChg>
        <pc:cxnChg chg="mod">
          <ac:chgData name="Fabrice PIPART" userId="f595b7cb-47b8-4a43-85dc-aa1274715422" providerId="ADAL" clId="{EFEEEEF9-8CEB-744D-B81C-6B914683AABB}" dt="2022-09-21T09:32:28.525" v="9700" actId="478"/>
          <ac:cxnSpMkLst>
            <pc:docMk/>
            <pc:sldMk cId="2481162676" sldId="1843"/>
            <ac:cxnSpMk id="12" creationId="{40E0B2B8-DAD6-B299-AE60-8B7BB2DC3346}"/>
          </ac:cxnSpMkLst>
        </pc:cxnChg>
        <pc:cxnChg chg="mod">
          <ac:chgData name="Fabrice PIPART" userId="f595b7cb-47b8-4a43-85dc-aa1274715422" providerId="ADAL" clId="{EFEEEEF9-8CEB-744D-B81C-6B914683AABB}" dt="2022-09-21T09:32:28.525" v="9700" actId="478"/>
          <ac:cxnSpMkLst>
            <pc:docMk/>
            <pc:sldMk cId="2481162676" sldId="1843"/>
            <ac:cxnSpMk id="27" creationId="{5F638AE7-FD38-2525-8AC4-B7E4A8516D59}"/>
          </ac:cxnSpMkLst>
        </pc:cxnChg>
        <pc:cxnChg chg="mod">
          <ac:chgData name="Fabrice PIPART" userId="f595b7cb-47b8-4a43-85dc-aa1274715422" providerId="ADAL" clId="{EFEEEEF9-8CEB-744D-B81C-6B914683AABB}" dt="2022-09-21T09:34:49.128" v="9725" actId="1076"/>
          <ac:cxnSpMkLst>
            <pc:docMk/>
            <pc:sldMk cId="2481162676" sldId="1843"/>
            <ac:cxnSpMk id="59" creationId="{255DEC17-5038-6489-B88F-DB1E48F10974}"/>
          </ac:cxnSpMkLst>
        </pc:cxnChg>
        <pc:cxnChg chg="mod">
          <ac:chgData name="Fabrice PIPART" userId="f595b7cb-47b8-4a43-85dc-aa1274715422" providerId="ADAL" clId="{EFEEEEF9-8CEB-744D-B81C-6B914683AABB}" dt="2022-09-21T09:34:49.128" v="9725" actId="1076"/>
          <ac:cxnSpMkLst>
            <pc:docMk/>
            <pc:sldMk cId="2481162676" sldId="1843"/>
            <ac:cxnSpMk id="62" creationId="{BD437C11-65A0-153E-22D9-DD262EB92AF5}"/>
          </ac:cxnSpMkLst>
        </pc:cxnChg>
        <pc:cxnChg chg="mod">
          <ac:chgData name="Fabrice PIPART" userId="f595b7cb-47b8-4a43-85dc-aa1274715422" providerId="ADAL" clId="{EFEEEEF9-8CEB-744D-B81C-6B914683AABB}" dt="2022-09-21T09:34:49.128" v="9725" actId="1076"/>
          <ac:cxnSpMkLst>
            <pc:docMk/>
            <pc:sldMk cId="2481162676" sldId="1843"/>
            <ac:cxnSpMk id="75" creationId="{02AE0BD8-C688-762D-3A0E-DB0E94A1845C}"/>
          </ac:cxnSpMkLst>
        </pc:cxnChg>
        <pc:cxnChg chg="mod">
          <ac:chgData name="Fabrice PIPART" userId="f595b7cb-47b8-4a43-85dc-aa1274715422" providerId="ADAL" clId="{EFEEEEF9-8CEB-744D-B81C-6B914683AABB}" dt="2022-09-22T12:46:26.572" v="13237" actId="1076"/>
          <ac:cxnSpMkLst>
            <pc:docMk/>
            <pc:sldMk cId="2481162676" sldId="1843"/>
            <ac:cxnSpMk id="110" creationId="{6D55DF8E-D0F0-D066-5C2F-D60C445C0749}"/>
          </ac:cxnSpMkLst>
        </pc:cxnChg>
        <pc:cxnChg chg="mod">
          <ac:chgData name="Fabrice PIPART" userId="f595b7cb-47b8-4a43-85dc-aa1274715422" providerId="ADAL" clId="{EFEEEEF9-8CEB-744D-B81C-6B914683AABB}" dt="2022-09-22T12:46:26.572" v="13237" actId="1076"/>
          <ac:cxnSpMkLst>
            <pc:docMk/>
            <pc:sldMk cId="2481162676" sldId="1843"/>
            <ac:cxnSpMk id="111" creationId="{809A4E43-D66F-1A03-50BA-E39DB46FA558}"/>
          </ac:cxnSpMkLst>
        </pc:cxnChg>
        <pc:cxnChg chg="mod">
          <ac:chgData name="Fabrice PIPART" userId="f595b7cb-47b8-4a43-85dc-aa1274715422" providerId="ADAL" clId="{EFEEEEF9-8CEB-744D-B81C-6B914683AABB}" dt="2022-09-22T12:46:26.572" v="13237" actId="1076"/>
          <ac:cxnSpMkLst>
            <pc:docMk/>
            <pc:sldMk cId="2481162676" sldId="1843"/>
            <ac:cxnSpMk id="112" creationId="{BA4D1865-A62C-2F5F-369C-ADBD665B0535}"/>
          </ac:cxnSpMkLst>
        </pc:cxnChg>
      </pc:sldChg>
      <pc:sldChg chg="addSp delSp modSp add mod modAnim">
        <pc:chgData name="Fabrice PIPART" userId="f595b7cb-47b8-4a43-85dc-aa1274715422" providerId="ADAL" clId="{EFEEEEF9-8CEB-744D-B81C-6B914683AABB}" dt="2022-09-22T12:22:58.249" v="12828" actId="167"/>
        <pc:sldMkLst>
          <pc:docMk/>
          <pc:sldMk cId="1400347412" sldId="1844"/>
        </pc:sldMkLst>
        <pc:spChg chg="mod">
          <ac:chgData name="Fabrice PIPART" userId="f595b7cb-47b8-4a43-85dc-aa1274715422" providerId="ADAL" clId="{EFEEEEF9-8CEB-744D-B81C-6B914683AABB}" dt="2022-09-21T09:36:23.246" v="9738"/>
          <ac:spMkLst>
            <pc:docMk/>
            <pc:sldMk cId="1400347412" sldId="1844"/>
            <ac:spMk id="3" creationId="{DEF7A2EF-1A5D-3083-403E-6791EFE57AF9}"/>
          </ac:spMkLst>
        </pc:spChg>
        <pc:spChg chg="mod">
          <ac:chgData name="Fabrice PIPART" userId="f595b7cb-47b8-4a43-85dc-aa1274715422" providerId="ADAL" clId="{EFEEEEF9-8CEB-744D-B81C-6B914683AABB}" dt="2022-09-21T09:36:23.246" v="9738"/>
          <ac:spMkLst>
            <pc:docMk/>
            <pc:sldMk cId="1400347412" sldId="1844"/>
            <ac:spMk id="4" creationId="{94F6CABE-D328-2E1C-8A8C-EA0A77E382C2}"/>
          </ac:spMkLst>
        </pc:spChg>
        <pc:spChg chg="mod">
          <ac:chgData name="Fabrice PIPART" userId="f595b7cb-47b8-4a43-85dc-aa1274715422" providerId="ADAL" clId="{EFEEEEF9-8CEB-744D-B81C-6B914683AABB}" dt="2022-09-22T11:06:50.276" v="12550" actId="552"/>
          <ac:spMkLst>
            <pc:docMk/>
            <pc:sldMk cId="1400347412" sldId="1844"/>
            <ac:spMk id="7" creationId="{97C64717-3A54-4199-B93C-2942F1367D73}"/>
          </ac:spMkLst>
        </pc:spChg>
        <pc:spChg chg="mod">
          <ac:chgData name="Fabrice PIPART" userId="f595b7cb-47b8-4a43-85dc-aa1274715422" providerId="ADAL" clId="{EFEEEEF9-8CEB-744D-B81C-6B914683AABB}" dt="2022-09-21T09:36:23.246" v="9738"/>
          <ac:spMkLst>
            <pc:docMk/>
            <pc:sldMk cId="1400347412" sldId="1844"/>
            <ac:spMk id="8" creationId="{6C4D9B8B-407F-C513-8CE3-5716D6BA5276}"/>
          </ac:spMkLst>
        </pc:spChg>
        <pc:spChg chg="mod">
          <ac:chgData name="Fabrice PIPART" userId="f595b7cb-47b8-4a43-85dc-aa1274715422" providerId="ADAL" clId="{EFEEEEF9-8CEB-744D-B81C-6B914683AABB}" dt="2022-09-21T09:36:23.246" v="9738"/>
          <ac:spMkLst>
            <pc:docMk/>
            <pc:sldMk cId="1400347412" sldId="1844"/>
            <ac:spMk id="9" creationId="{B2D826F7-6175-BCC6-9268-66F26A78F9F7}"/>
          </ac:spMkLst>
        </pc:spChg>
        <pc:spChg chg="mod">
          <ac:chgData name="Fabrice PIPART" userId="f595b7cb-47b8-4a43-85dc-aa1274715422" providerId="ADAL" clId="{EFEEEEF9-8CEB-744D-B81C-6B914683AABB}" dt="2022-09-21T09:36:23.246" v="9738"/>
          <ac:spMkLst>
            <pc:docMk/>
            <pc:sldMk cId="1400347412" sldId="1844"/>
            <ac:spMk id="11" creationId="{4218FABE-4C5B-0F38-7583-3486D5A8CB6F}"/>
          </ac:spMkLst>
        </pc:spChg>
        <pc:spChg chg="mod">
          <ac:chgData name="Fabrice PIPART" userId="f595b7cb-47b8-4a43-85dc-aa1274715422" providerId="ADAL" clId="{EFEEEEF9-8CEB-744D-B81C-6B914683AABB}" dt="2022-09-21T09:36:23.246" v="9738"/>
          <ac:spMkLst>
            <pc:docMk/>
            <pc:sldMk cId="1400347412" sldId="1844"/>
            <ac:spMk id="12" creationId="{DE695902-A55A-A06C-E961-2416F1EF7618}"/>
          </ac:spMkLst>
        </pc:spChg>
        <pc:spChg chg="mod">
          <ac:chgData name="Fabrice PIPART" userId="f595b7cb-47b8-4a43-85dc-aa1274715422" providerId="ADAL" clId="{EFEEEEF9-8CEB-744D-B81C-6B914683AABB}" dt="2022-09-21T09:37:23.651" v="9751"/>
          <ac:spMkLst>
            <pc:docMk/>
            <pc:sldMk cId="1400347412" sldId="1844"/>
            <ac:spMk id="14" creationId="{7FCF33F3-D2BD-9C92-E556-A4B984A27540}"/>
          </ac:spMkLst>
        </pc:spChg>
        <pc:spChg chg="mod">
          <ac:chgData name="Fabrice PIPART" userId="f595b7cb-47b8-4a43-85dc-aa1274715422" providerId="ADAL" clId="{EFEEEEF9-8CEB-744D-B81C-6B914683AABB}" dt="2022-09-21T09:37:23.651" v="9751"/>
          <ac:spMkLst>
            <pc:docMk/>
            <pc:sldMk cId="1400347412" sldId="1844"/>
            <ac:spMk id="15" creationId="{D46A0538-D413-15C8-A727-24E846126C5B}"/>
          </ac:spMkLst>
        </pc:spChg>
        <pc:spChg chg="mod">
          <ac:chgData name="Fabrice PIPART" userId="f595b7cb-47b8-4a43-85dc-aa1274715422" providerId="ADAL" clId="{EFEEEEF9-8CEB-744D-B81C-6B914683AABB}" dt="2022-09-21T09:37:23.651" v="9751"/>
          <ac:spMkLst>
            <pc:docMk/>
            <pc:sldMk cId="1400347412" sldId="1844"/>
            <ac:spMk id="16" creationId="{73C200AD-85FF-E23C-8CA0-3F8D157870F1}"/>
          </ac:spMkLst>
        </pc:spChg>
        <pc:spChg chg="mod">
          <ac:chgData name="Fabrice PIPART" userId="f595b7cb-47b8-4a43-85dc-aa1274715422" providerId="ADAL" clId="{EFEEEEF9-8CEB-744D-B81C-6B914683AABB}" dt="2022-09-21T09:37:23.651" v="9751"/>
          <ac:spMkLst>
            <pc:docMk/>
            <pc:sldMk cId="1400347412" sldId="1844"/>
            <ac:spMk id="17" creationId="{EF31D8F7-7679-262B-C9D1-8142C09BC3A6}"/>
          </ac:spMkLst>
        </pc:spChg>
        <pc:spChg chg="mod">
          <ac:chgData name="Fabrice PIPART" userId="f595b7cb-47b8-4a43-85dc-aa1274715422" providerId="ADAL" clId="{EFEEEEF9-8CEB-744D-B81C-6B914683AABB}" dt="2022-09-21T09:37:23.651" v="9751"/>
          <ac:spMkLst>
            <pc:docMk/>
            <pc:sldMk cId="1400347412" sldId="1844"/>
            <ac:spMk id="18" creationId="{989439C7-CD22-795B-58FB-2D4C0E3E5E70}"/>
          </ac:spMkLst>
        </pc:spChg>
        <pc:spChg chg="mod">
          <ac:chgData name="Fabrice PIPART" userId="f595b7cb-47b8-4a43-85dc-aa1274715422" providerId="ADAL" clId="{EFEEEEF9-8CEB-744D-B81C-6B914683AABB}" dt="2022-09-21T09:37:23.651" v="9751"/>
          <ac:spMkLst>
            <pc:docMk/>
            <pc:sldMk cId="1400347412" sldId="1844"/>
            <ac:spMk id="19" creationId="{3E64FCCB-4E66-B77E-6EF2-BFCC73ECEDC4}"/>
          </ac:spMkLst>
        </pc:spChg>
        <pc:spChg chg="mod">
          <ac:chgData name="Fabrice PIPART" userId="f595b7cb-47b8-4a43-85dc-aa1274715422" providerId="ADAL" clId="{EFEEEEF9-8CEB-744D-B81C-6B914683AABB}" dt="2022-09-21T09:37:23.651" v="9751"/>
          <ac:spMkLst>
            <pc:docMk/>
            <pc:sldMk cId="1400347412" sldId="1844"/>
            <ac:spMk id="20" creationId="{A40E0CD8-A4FC-F90A-8FE6-DD8BF037633A}"/>
          </ac:spMkLst>
        </pc:spChg>
        <pc:spChg chg="mod">
          <ac:chgData name="Fabrice PIPART" userId="f595b7cb-47b8-4a43-85dc-aa1274715422" providerId="ADAL" clId="{EFEEEEF9-8CEB-744D-B81C-6B914683AABB}" dt="2022-09-21T09:37:23.651" v="9751"/>
          <ac:spMkLst>
            <pc:docMk/>
            <pc:sldMk cId="1400347412" sldId="1844"/>
            <ac:spMk id="21" creationId="{599CD37D-A485-52F4-2C8F-4E2218F9A2E2}"/>
          </ac:spMkLst>
        </pc:spChg>
        <pc:spChg chg="mod">
          <ac:chgData name="Fabrice PIPART" userId="f595b7cb-47b8-4a43-85dc-aa1274715422" providerId="ADAL" clId="{EFEEEEF9-8CEB-744D-B81C-6B914683AABB}" dt="2022-09-21T09:37:23.651" v="9751"/>
          <ac:spMkLst>
            <pc:docMk/>
            <pc:sldMk cId="1400347412" sldId="1844"/>
            <ac:spMk id="22" creationId="{EE1E59E4-AF85-B16E-D369-A1C9EFF13FB2}"/>
          </ac:spMkLst>
        </pc:spChg>
        <pc:spChg chg="mod">
          <ac:chgData name="Fabrice PIPART" userId="f595b7cb-47b8-4a43-85dc-aa1274715422" providerId="ADAL" clId="{EFEEEEF9-8CEB-744D-B81C-6B914683AABB}" dt="2022-09-22T11:31:14.220" v="12582" actId="465"/>
          <ac:spMkLst>
            <pc:docMk/>
            <pc:sldMk cId="1400347412" sldId="1844"/>
            <ac:spMk id="25" creationId="{028BB6E7-D21D-0DEF-FD20-CF8C99BD85CE}"/>
          </ac:spMkLst>
        </pc:spChg>
        <pc:spChg chg="add mod">
          <ac:chgData name="Fabrice PIPART" userId="f595b7cb-47b8-4a43-85dc-aa1274715422" providerId="ADAL" clId="{EFEEEEF9-8CEB-744D-B81C-6B914683AABB}" dt="2022-09-22T12:22:54.472" v="12827" actId="167"/>
          <ac:spMkLst>
            <pc:docMk/>
            <pc:sldMk cId="1400347412" sldId="1844"/>
            <ac:spMk id="26" creationId="{529E11A1-202C-24C5-17BE-FBE850D84628}"/>
          </ac:spMkLst>
        </pc:spChg>
        <pc:spChg chg="mod">
          <ac:chgData name="Fabrice PIPART" userId="f595b7cb-47b8-4a43-85dc-aa1274715422" providerId="ADAL" clId="{EFEEEEF9-8CEB-744D-B81C-6B914683AABB}" dt="2022-09-22T09:37:27.700" v="11662" actId="1076"/>
          <ac:spMkLst>
            <pc:docMk/>
            <pc:sldMk cId="1400347412" sldId="1844"/>
            <ac:spMk id="28" creationId="{0049DA84-15DA-9F96-85AA-49222517B6E0}"/>
          </ac:spMkLst>
        </pc:spChg>
        <pc:spChg chg="mod">
          <ac:chgData name="Fabrice PIPART" userId="f595b7cb-47b8-4a43-85dc-aa1274715422" providerId="ADAL" clId="{EFEEEEF9-8CEB-744D-B81C-6B914683AABB}" dt="2022-09-22T11:06:50.276" v="12550" actId="552"/>
          <ac:spMkLst>
            <pc:docMk/>
            <pc:sldMk cId="1400347412" sldId="1844"/>
            <ac:spMk id="31" creationId="{1228525A-81DA-7237-2558-2BA63EE813AC}"/>
          </ac:spMkLst>
        </pc:spChg>
        <pc:spChg chg="mod">
          <ac:chgData name="Fabrice PIPART" userId="f595b7cb-47b8-4a43-85dc-aa1274715422" providerId="ADAL" clId="{EFEEEEF9-8CEB-744D-B81C-6B914683AABB}" dt="2022-09-22T12:22:58.249" v="12828" actId="167"/>
          <ac:spMkLst>
            <pc:docMk/>
            <pc:sldMk cId="1400347412" sldId="1844"/>
            <ac:spMk id="41" creationId="{36C753B3-3080-514D-4E2A-4C5ACB20C5BD}"/>
          </ac:spMkLst>
        </pc:spChg>
        <pc:spChg chg="mod">
          <ac:chgData name="Fabrice PIPART" userId="f595b7cb-47b8-4a43-85dc-aa1274715422" providerId="ADAL" clId="{EFEEEEF9-8CEB-744D-B81C-6B914683AABB}" dt="2022-09-22T11:31:14.220" v="12582" actId="465"/>
          <ac:spMkLst>
            <pc:docMk/>
            <pc:sldMk cId="1400347412" sldId="1844"/>
            <ac:spMk id="42" creationId="{2ABA67F4-CCEF-41DB-826A-57BB71C4B12F}"/>
          </ac:spMkLst>
        </pc:spChg>
        <pc:spChg chg="mod">
          <ac:chgData name="Fabrice PIPART" userId="f595b7cb-47b8-4a43-85dc-aa1274715422" providerId="ADAL" clId="{EFEEEEF9-8CEB-744D-B81C-6B914683AABB}" dt="2022-09-22T11:31:14.220" v="12582" actId="465"/>
          <ac:spMkLst>
            <pc:docMk/>
            <pc:sldMk cId="1400347412" sldId="1844"/>
            <ac:spMk id="43" creationId="{73A0502F-610B-414D-B923-FFCE89B50FD7}"/>
          </ac:spMkLst>
        </pc:spChg>
        <pc:spChg chg="del topLvl">
          <ac:chgData name="Fabrice PIPART" userId="f595b7cb-47b8-4a43-85dc-aa1274715422" providerId="ADAL" clId="{EFEEEEF9-8CEB-744D-B81C-6B914683AABB}" dt="2022-09-21T09:37:28.413" v="9753" actId="478"/>
          <ac:spMkLst>
            <pc:docMk/>
            <pc:sldMk cId="1400347412" sldId="1844"/>
            <ac:spMk id="53" creationId="{012366D9-96DC-46E0-98F2-9FF4029C434A}"/>
          </ac:spMkLst>
        </pc:spChg>
        <pc:spChg chg="del topLvl">
          <ac:chgData name="Fabrice PIPART" userId="f595b7cb-47b8-4a43-85dc-aa1274715422" providerId="ADAL" clId="{EFEEEEF9-8CEB-744D-B81C-6B914683AABB}" dt="2022-09-21T09:36:46.233" v="9745" actId="478"/>
          <ac:spMkLst>
            <pc:docMk/>
            <pc:sldMk cId="1400347412" sldId="1844"/>
            <ac:spMk id="60" creationId="{92182DA3-E83F-BC47-31E0-9C7F794E4B19}"/>
          </ac:spMkLst>
        </pc:spChg>
        <pc:spChg chg="del topLvl">
          <ac:chgData name="Fabrice PIPART" userId="f595b7cb-47b8-4a43-85dc-aa1274715422" providerId="ADAL" clId="{EFEEEEF9-8CEB-744D-B81C-6B914683AABB}" dt="2022-09-21T09:36:42.117" v="9743" actId="478"/>
          <ac:spMkLst>
            <pc:docMk/>
            <pc:sldMk cId="1400347412" sldId="1844"/>
            <ac:spMk id="61" creationId="{55098E71-45AF-DB1D-9EAD-1DD4DDD3D25B}"/>
          </ac:spMkLst>
        </pc:spChg>
        <pc:spChg chg="del topLvl">
          <ac:chgData name="Fabrice PIPART" userId="f595b7cb-47b8-4a43-85dc-aa1274715422" providerId="ADAL" clId="{EFEEEEF9-8CEB-744D-B81C-6B914683AABB}" dt="2022-09-21T09:36:47.270" v="9746" actId="478"/>
          <ac:spMkLst>
            <pc:docMk/>
            <pc:sldMk cId="1400347412" sldId="1844"/>
            <ac:spMk id="63" creationId="{CC9CF6E3-FA74-1A37-7C36-041FDE1B7D02}"/>
          </ac:spMkLst>
        </pc:spChg>
        <pc:spChg chg="del topLvl">
          <ac:chgData name="Fabrice PIPART" userId="f595b7cb-47b8-4a43-85dc-aa1274715422" providerId="ADAL" clId="{EFEEEEF9-8CEB-744D-B81C-6B914683AABB}" dt="2022-09-21T09:37:06.919" v="9750" actId="478"/>
          <ac:spMkLst>
            <pc:docMk/>
            <pc:sldMk cId="1400347412" sldId="1844"/>
            <ac:spMk id="64" creationId="{805BFB4A-5DEB-423D-ECA1-FC5B486B800E}"/>
          </ac:spMkLst>
        </pc:spChg>
        <pc:spChg chg="del topLvl">
          <ac:chgData name="Fabrice PIPART" userId="f595b7cb-47b8-4a43-85dc-aa1274715422" providerId="ADAL" clId="{EFEEEEF9-8CEB-744D-B81C-6B914683AABB}" dt="2022-09-22T12:22:52.593" v="12825" actId="478"/>
          <ac:spMkLst>
            <pc:docMk/>
            <pc:sldMk cId="1400347412" sldId="1844"/>
            <ac:spMk id="65" creationId="{67195D87-8F07-4238-50F0-B89C8FDB9DBB}"/>
          </ac:spMkLst>
        </pc:spChg>
        <pc:spChg chg="topLvl">
          <ac:chgData name="Fabrice PIPART" userId="f595b7cb-47b8-4a43-85dc-aa1274715422" providerId="ADAL" clId="{EFEEEEF9-8CEB-744D-B81C-6B914683AABB}" dt="2022-09-21T09:36:38.426" v="9742" actId="165"/>
          <ac:spMkLst>
            <pc:docMk/>
            <pc:sldMk cId="1400347412" sldId="1844"/>
            <ac:spMk id="66" creationId="{616A7E94-D686-318B-F254-F26C7E501E57}"/>
          </ac:spMkLst>
        </pc:spChg>
        <pc:spChg chg="topLvl">
          <ac:chgData name="Fabrice PIPART" userId="f595b7cb-47b8-4a43-85dc-aa1274715422" providerId="ADAL" clId="{EFEEEEF9-8CEB-744D-B81C-6B914683AABB}" dt="2022-09-21T09:36:38.426" v="9742" actId="165"/>
          <ac:spMkLst>
            <pc:docMk/>
            <pc:sldMk cId="1400347412" sldId="1844"/>
            <ac:spMk id="67" creationId="{AF0131A2-6197-FF69-3F65-3EA6D9B798AA}"/>
          </ac:spMkLst>
        </pc:spChg>
        <pc:spChg chg="topLvl">
          <ac:chgData name="Fabrice PIPART" userId="f595b7cb-47b8-4a43-85dc-aa1274715422" providerId="ADAL" clId="{EFEEEEF9-8CEB-744D-B81C-6B914683AABB}" dt="2022-09-21T09:36:38.426" v="9742" actId="165"/>
          <ac:spMkLst>
            <pc:docMk/>
            <pc:sldMk cId="1400347412" sldId="1844"/>
            <ac:spMk id="68" creationId="{D34567B7-2BBF-0139-E768-62AAE572CC54}"/>
          </ac:spMkLst>
        </pc:spChg>
        <pc:spChg chg="topLvl">
          <ac:chgData name="Fabrice PIPART" userId="f595b7cb-47b8-4a43-85dc-aa1274715422" providerId="ADAL" clId="{EFEEEEF9-8CEB-744D-B81C-6B914683AABB}" dt="2022-09-21T09:36:38.426" v="9742" actId="165"/>
          <ac:spMkLst>
            <pc:docMk/>
            <pc:sldMk cId="1400347412" sldId="1844"/>
            <ac:spMk id="69" creationId="{2C5F5DBF-4FE5-4504-407E-A14994E0E55B}"/>
          </ac:spMkLst>
        </pc:spChg>
        <pc:spChg chg="topLvl">
          <ac:chgData name="Fabrice PIPART" userId="f595b7cb-47b8-4a43-85dc-aa1274715422" providerId="ADAL" clId="{EFEEEEF9-8CEB-744D-B81C-6B914683AABB}" dt="2022-09-21T09:36:38.426" v="9742" actId="165"/>
          <ac:spMkLst>
            <pc:docMk/>
            <pc:sldMk cId="1400347412" sldId="1844"/>
            <ac:spMk id="70" creationId="{AC9F0710-71F6-9E85-58FD-2CA27B84865F}"/>
          </ac:spMkLst>
        </pc:spChg>
        <pc:spChg chg="topLvl">
          <ac:chgData name="Fabrice PIPART" userId="f595b7cb-47b8-4a43-85dc-aa1274715422" providerId="ADAL" clId="{EFEEEEF9-8CEB-744D-B81C-6B914683AABB}" dt="2022-09-21T09:36:38.426" v="9742" actId="165"/>
          <ac:spMkLst>
            <pc:docMk/>
            <pc:sldMk cId="1400347412" sldId="1844"/>
            <ac:spMk id="71" creationId="{EB5CABA5-7B41-3E34-5363-EB8B52C66093}"/>
          </ac:spMkLst>
        </pc:spChg>
        <pc:spChg chg="topLvl">
          <ac:chgData name="Fabrice PIPART" userId="f595b7cb-47b8-4a43-85dc-aa1274715422" providerId="ADAL" clId="{EFEEEEF9-8CEB-744D-B81C-6B914683AABB}" dt="2022-09-21T09:36:38.426" v="9742" actId="165"/>
          <ac:spMkLst>
            <pc:docMk/>
            <pc:sldMk cId="1400347412" sldId="1844"/>
            <ac:spMk id="72" creationId="{10D3ED19-5E59-6ACC-491F-1B20C8F57210}"/>
          </ac:spMkLst>
        </pc:spChg>
        <pc:spChg chg="topLvl">
          <ac:chgData name="Fabrice PIPART" userId="f595b7cb-47b8-4a43-85dc-aa1274715422" providerId="ADAL" clId="{EFEEEEF9-8CEB-744D-B81C-6B914683AABB}" dt="2022-09-21T09:36:38.426" v="9742" actId="165"/>
          <ac:spMkLst>
            <pc:docMk/>
            <pc:sldMk cId="1400347412" sldId="1844"/>
            <ac:spMk id="73" creationId="{A9703A3B-120B-B5F4-B15F-C261C64AA7FB}"/>
          </ac:spMkLst>
        </pc:spChg>
        <pc:grpChg chg="add mod">
          <ac:chgData name="Fabrice PIPART" userId="f595b7cb-47b8-4a43-85dc-aa1274715422" providerId="ADAL" clId="{EFEEEEF9-8CEB-744D-B81C-6B914683AABB}" dt="2022-09-21T09:36:23.246" v="9738"/>
          <ac:grpSpMkLst>
            <pc:docMk/>
            <pc:sldMk cId="1400347412" sldId="1844"/>
            <ac:grpSpMk id="2" creationId="{54B5B91F-2D9C-18CD-B5E0-CAF49F57F33D}"/>
          </ac:grpSpMkLst>
        </pc:grpChg>
        <pc:grpChg chg="add mod">
          <ac:chgData name="Fabrice PIPART" userId="f595b7cb-47b8-4a43-85dc-aa1274715422" providerId="ADAL" clId="{EFEEEEF9-8CEB-744D-B81C-6B914683AABB}" dt="2022-09-21T09:36:23.246" v="9738"/>
          <ac:grpSpMkLst>
            <pc:docMk/>
            <pc:sldMk cId="1400347412" sldId="1844"/>
            <ac:grpSpMk id="6" creationId="{E2BA5AD3-5BE0-5ACD-4ECB-EDBB042B8BDB}"/>
          </ac:grpSpMkLst>
        </pc:grpChg>
        <pc:grpChg chg="add mod">
          <ac:chgData name="Fabrice PIPART" userId="f595b7cb-47b8-4a43-85dc-aa1274715422" providerId="ADAL" clId="{EFEEEEF9-8CEB-744D-B81C-6B914683AABB}" dt="2022-09-21T09:36:23.246" v="9738"/>
          <ac:grpSpMkLst>
            <pc:docMk/>
            <pc:sldMk cId="1400347412" sldId="1844"/>
            <ac:grpSpMk id="10" creationId="{185FDF4B-9201-3281-7126-B0699D4A3228}"/>
          </ac:grpSpMkLst>
        </pc:grpChg>
        <pc:grpChg chg="add mod">
          <ac:chgData name="Fabrice PIPART" userId="f595b7cb-47b8-4a43-85dc-aa1274715422" providerId="ADAL" clId="{EFEEEEF9-8CEB-744D-B81C-6B914683AABB}" dt="2022-09-21T09:37:27.153" v="9752" actId="1076"/>
          <ac:grpSpMkLst>
            <pc:docMk/>
            <pc:sldMk cId="1400347412" sldId="1844"/>
            <ac:grpSpMk id="13" creationId="{8494A160-D002-EBC7-7A9A-0B8358023C46}"/>
          </ac:grpSpMkLst>
        </pc:grpChg>
        <pc:grpChg chg="add mod">
          <ac:chgData name="Fabrice PIPART" userId="f595b7cb-47b8-4a43-85dc-aa1274715422" providerId="ADAL" clId="{EFEEEEF9-8CEB-744D-B81C-6B914683AABB}" dt="2022-09-22T11:31:14.220" v="12582" actId="465"/>
          <ac:grpSpMkLst>
            <pc:docMk/>
            <pc:sldMk cId="1400347412" sldId="1844"/>
            <ac:grpSpMk id="23" creationId="{F1E105BA-0AFF-EB05-F729-56341D6E3B17}"/>
          </ac:grpSpMkLst>
        </pc:grpChg>
        <pc:grpChg chg="add del mod">
          <ac:chgData name="Fabrice PIPART" userId="f595b7cb-47b8-4a43-85dc-aa1274715422" providerId="ADAL" clId="{EFEEEEF9-8CEB-744D-B81C-6B914683AABB}" dt="2022-09-22T09:37:28.574" v="11663" actId="478"/>
          <ac:grpSpMkLst>
            <pc:docMk/>
            <pc:sldMk cId="1400347412" sldId="1844"/>
            <ac:grpSpMk id="26" creationId="{3DB08EED-4B28-3E7C-8CD1-0EC625E2D775}"/>
          </ac:grpSpMkLst>
        </pc:grpChg>
        <pc:grpChg chg="add mod">
          <ac:chgData name="Fabrice PIPART" userId="f595b7cb-47b8-4a43-85dc-aa1274715422" providerId="ADAL" clId="{EFEEEEF9-8CEB-744D-B81C-6B914683AABB}" dt="2022-09-22T11:31:14.220" v="12582" actId="465"/>
          <ac:grpSpMkLst>
            <pc:docMk/>
            <pc:sldMk cId="1400347412" sldId="1844"/>
            <ac:grpSpMk id="29" creationId="{92380C49-B0DF-01D4-1117-121198A1533E}"/>
          </ac:grpSpMkLst>
        </pc:grpChg>
        <pc:grpChg chg="add del mod">
          <ac:chgData name="Fabrice PIPART" userId="f595b7cb-47b8-4a43-85dc-aa1274715422" providerId="ADAL" clId="{EFEEEEF9-8CEB-744D-B81C-6B914683AABB}" dt="2022-09-22T10:04:15.693" v="12364" actId="478"/>
          <ac:grpSpMkLst>
            <pc:docMk/>
            <pc:sldMk cId="1400347412" sldId="1844"/>
            <ac:grpSpMk id="32" creationId="{75ED0645-EF0D-83F1-45DF-B7B6D8B68ED9}"/>
          </ac:grpSpMkLst>
        </pc:grpChg>
        <pc:grpChg chg="add del">
          <ac:chgData name="Fabrice PIPART" userId="f595b7cb-47b8-4a43-85dc-aa1274715422" providerId="ADAL" clId="{EFEEEEF9-8CEB-744D-B81C-6B914683AABB}" dt="2022-09-21T09:36:34.101" v="9741" actId="165"/>
          <ac:grpSpMkLst>
            <pc:docMk/>
            <pc:sldMk cId="1400347412" sldId="1844"/>
            <ac:grpSpMk id="47" creationId="{3306AE16-3F14-3EE9-2240-D3F473D245B1}"/>
          </ac:grpSpMkLst>
        </pc:grpChg>
        <pc:grpChg chg="del topLvl">
          <ac:chgData name="Fabrice PIPART" userId="f595b7cb-47b8-4a43-85dc-aa1274715422" providerId="ADAL" clId="{EFEEEEF9-8CEB-744D-B81C-6B914683AABB}" dt="2022-09-21T09:36:38.426" v="9742" actId="165"/>
          <ac:grpSpMkLst>
            <pc:docMk/>
            <pc:sldMk cId="1400347412" sldId="1844"/>
            <ac:grpSpMk id="51" creationId="{9CDAB891-748E-A4A0-73C8-55DA236F9313}"/>
          </ac:grpSpMkLst>
        </pc:grpChg>
        <pc:grpChg chg="topLvl">
          <ac:chgData name="Fabrice PIPART" userId="f595b7cb-47b8-4a43-85dc-aa1274715422" providerId="ADAL" clId="{EFEEEEF9-8CEB-744D-B81C-6B914683AABB}" dt="2022-09-21T09:36:34.101" v="9741" actId="165"/>
          <ac:grpSpMkLst>
            <pc:docMk/>
            <pc:sldMk cId="1400347412" sldId="1844"/>
            <ac:grpSpMk id="52" creationId="{DEC40BD7-0F11-FBBE-0AD6-3D3312BAFA7B}"/>
          </ac:grpSpMkLst>
        </pc:grpChg>
        <pc:grpChg chg="mod">
          <ac:chgData name="Fabrice PIPART" userId="f595b7cb-47b8-4a43-85dc-aa1274715422" providerId="ADAL" clId="{EFEEEEF9-8CEB-744D-B81C-6B914683AABB}" dt="2022-09-22T11:31:14.220" v="12582" actId="465"/>
          <ac:grpSpMkLst>
            <pc:docMk/>
            <pc:sldMk cId="1400347412" sldId="1844"/>
            <ac:grpSpMk id="77" creationId="{DF7389E5-2F30-4490-04AE-ECDE61C39248}"/>
          </ac:grpSpMkLst>
        </pc:grpChg>
        <pc:grpChg chg="mod">
          <ac:chgData name="Fabrice PIPART" userId="f595b7cb-47b8-4a43-85dc-aa1274715422" providerId="ADAL" clId="{EFEEEEF9-8CEB-744D-B81C-6B914683AABB}" dt="2022-09-22T11:31:14.220" v="12582" actId="465"/>
          <ac:grpSpMkLst>
            <pc:docMk/>
            <pc:sldMk cId="1400347412" sldId="1844"/>
            <ac:grpSpMk id="78" creationId="{EF2AAD69-C6D5-8A0D-4639-87BAED278ED0}"/>
          </ac:grpSpMkLst>
        </pc:grpChg>
        <pc:grpChg chg="mod">
          <ac:chgData name="Fabrice PIPART" userId="f595b7cb-47b8-4a43-85dc-aa1274715422" providerId="ADAL" clId="{EFEEEEF9-8CEB-744D-B81C-6B914683AABB}" dt="2022-09-22T11:31:14.220" v="12582" actId="465"/>
          <ac:grpSpMkLst>
            <pc:docMk/>
            <pc:sldMk cId="1400347412" sldId="1844"/>
            <ac:grpSpMk id="79" creationId="{23FE1E8C-A130-9E62-BE5C-8CDD0ADC8C4B}"/>
          </ac:grpSpMkLst>
        </pc:grpChg>
        <pc:grpChg chg="del">
          <ac:chgData name="Fabrice PIPART" userId="f595b7cb-47b8-4a43-85dc-aa1274715422" providerId="ADAL" clId="{EFEEEEF9-8CEB-744D-B81C-6B914683AABB}" dt="2022-09-21T09:38:03.687" v="9781" actId="478"/>
          <ac:grpSpMkLst>
            <pc:docMk/>
            <pc:sldMk cId="1400347412" sldId="1844"/>
            <ac:grpSpMk id="80" creationId="{B9BE1167-F2A1-801B-1FDF-C3D6FE768DE2}"/>
          </ac:grpSpMkLst>
        </pc:grpChg>
        <pc:picChg chg="mod">
          <ac:chgData name="Fabrice PIPART" userId="f595b7cb-47b8-4a43-85dc-aa1274715422" providerId="ADAL" clId="{EFEEEEF9-8CEB-744D-B81C-6B914683AABB}" dt="2022-09-22T11:31:14.220" v="12582" actId="465"/>
          <ac:picMkLst>
            <pc:docMk/>
            <pc:sldMk cId="1400347412" sldId="1844"/>
            <ac:picMk id="24" creationId="{F2EFF149-0754-FC72-BF07-EB20413DB582}"/>
          </ac:picMkLst>
        </pc:picChg>
        <pc:picChg chg="mod">
          <ac:chgData name="Fabrice PIPART" userId="f595b7cb-47b8-4a43-85dc-aa1274715422" providerId="ADAL" clId="{EFEEEEF9-8CEB-744D-B81C-6B914683AABB}" dt="2022-09-22T09:37:27.700" v="11662" actId="1076"/>
          <ac:picMkLst>
            <pc:docMk/>
            <pc:sldMk cId="1400347412" sldId="1844"/>
            <ac:picMk id="27" creationId="{32E5BC29-407C-8567-14BB-EE14CA15D409}"/>
          </ac:picMkLst>
        </pc:picChg>
        <pc:picChg chg="mod">
          <ac:chgData name="Fabrice PIPART" userId="f595b7cb-47b8-4a43-85dc-aa1274715422" providerId="ADAL" clId="{EFEEEEF9-8CEB-744D-B81C-6B914683AABB}" dt="2022-09-22T11:06:50.276" v="12550" actId="552"/>
          <ac:picMkLst>
            <pc:docMk/>
            <pc:sldMk cId="1400347412" sldId="1844"/>
            <ac:picMk id="30" creationId="{294B3AD0-332E-82E4-F9F4-1D0BF2ACFC16}"/>
          </ac:picMkLst>
        </pc:picChg>
        <pc:picChg chg="mod topLvl">
          <ac:chgData name="Fabrice PIPART" userId="f595b7cb-47b8-4a43-85dc-aa1274715422" providerId="ADAL" clId="{EFEEEEF9-8CEB-744D-B81C-6B914683AABB}" dt="2022-09-22T10:04:21.545" v="12365" actId="1076"/>
          <ac:picMkLst>
            <pc:docMk/>
            <pc:sldMk cId="1400347412" sldId="1844"/>
            <ac:picMk id="33" creationId="{83A9E721-0A56-F2DF-A689-75400ADC2742}"/>
          </ac:picMkLst>
        </pc:picChg>
        <pc:picChg chg="del mod topLvl">
          <ac:chgData name="Fabrice PIPART" userId="f595b7cb-47b8-4a43-85dc-aa1274715422" providerId="ADAL" clId="{EFEEEEF9-8CEB-744D-B81C-6B914683AABB}" dt="2022-09-22T10:04:15.693" v="12364" actId="478"/>
          <ac:picMkLst>
            <pc:docMk/>
            <pc:sldMk cId="1400347412" sldId="1844"/>
            <ac:picMk id="34" creationId="{82AD4816-30A6-0F97-4A5C-5F4DDAB325F0}"/>
          </ac:picMkLst>
        </pc:picChg>
        <pc:picChg chg="mod">
          <ac:chgData name="Fabrice PIPART" userId="f595b7cb-47b8-4a43-85dc-aa1274715422" providerId="ADAL" clId="{EFEEEEF9-8CEB-744D-B81C-6B914683AABB}" dt="2022-09-22T11:31:14.220" v="12582" actId="465"/>
          <ac:picMkLst>
            <pc:docMk/>
            <pc:sldMk cId="1400347412" sldId="1844"/>
            <ac:picMk id="39" creationId="{B6BCE0BD-3BF3-47E0-85D8-EC3BC482361D}"/>
          </ac:picMkLst>
        </pc:picChg>
        <pc:picChg chg="mod">
          <ac:chgData name="Fabrice PIPART" userId="f595b7cb-47b8-4a43-85dc-aa1274715422" providerId="ADAL" clId="{EFEEEEF9-8CEB-744D-B81C-6B914683AABB}" dt="2022-09-22T11:31:14.220" v="12582" actId="465"/>
          <ac:picMkLst>
            <pc:docMk/>
            <pc:sldMk cId="1400347412" sldId="1844"/>
            <ac:picMk id="40" creationId="{1574E51C-FD6E-4479-B16E-C413A8312384}"/>
          </ac:picMkLst>
        </pc:picChg>
        <pc:picChg chg="del topLvl">
          <ac:chgData name="Fabrice PIPART" userId="f595b7cb-47b8-4a43-85dc-aa1274715422" providerId="ADAL" clId="{EFEEEEF9-8CEB-744D-B81C-6B914683AABB}" dt="2022-09-21T09:36:53.895" v="9748" actId="478"/>
          <ac:picMkLst>
            <pc:docMk/>
            <pc:sldMk cId="1400347412" sldId="1844"/>
            <ac:picMk id="54" creationId="{0D022440-1AC4-60B2-8088-11E40EBEE6DC}"/>
          </ac:picMkLst>
        </pc:picChg>
        <pc:picChg chg="del topLvl">
          <ac:chgData name="Fabrice PIPART" userId="f595b7cb-47b8-4a43-85dc-aa1274715422" providerId="ADAL" clId="{EFEEEEF9-8CEB-744D-B81C-6B914683AABB}" dt="2022-09-21T09:36:53.895" v="9748" actId="478"/>
          <ac:picMkLst>
            <pc:docMk/>
            <pc:sldMk cId="1400347412" sldId="1844"/>
            <ac:picMk id="55" creationId="{9C0CEC86-19E6-730B-A41C-36F140CBC1DF}"/>
          </ac:picMkLst>
        </pc:picChg>
        <pc:picChg chg="del topLvl">
          <ac:chgData name="Fabrice PIPART" userId="f595b7cb-47b8-4a43-85dc-aa1274715422" providerId="ADAL" clId="{EFEEEEF9-8CEB-744D-B81C-6B914683AABB}" dt="2022-09-21T09:36:58.761" v="9749" actId="478"/>
          <ac:picMkLst>
            <pc:docMk/>
            <pc:sldMk cId="1400347412" sldId="1844"/>
            <ac:picMk id="74" creationId="{535B2F35-AC30-5DA0-CA34-24457FA88D29}"/>
          </ac:picMkLst>
        </pc:picChg>
        <pc:picChg chg="del topLvl">
          <ac:chgData name="Fabrice PIPART" userId="f595b7cb-47b8-4a43-85dc-aa1274715422" providerId="ADAL" clId="{EFEEEEF9-8CEB-744D-B81C-6B914683AABB}" dt="2022-09-21T09:36:53.895" v="9748" actId="478"/>
          <ac:picMkLst>
            <pc:docMk/>
            <pc:sldMk cId="1400347412" sldId="1844"/>
            <ac:picMk id="76" creationId="{29E6DB0E-1BD1-16A9-1861-FEB049231367}"/>
          </ac:picMkLst>
        </pc:picChg>
        <pc:picChg chg="mod">
          <ac:chgData name="Fabrice PIPART" userId="f595b7cb-47b8-4a43-85dc-aa1274715422" providerId="ADAL" clId="{EFEEEEF9-8CEB-744D-B81C-6B914683AABB}" dt="2022-09-22T11:06:50.276" v="12550" actId="552"/>
          <ac:picMkLst>
            <pc:docMk/>
            <pc:sldMk cId="1400347412" sldId="1844"/>
            <ac:picMk id="6152" creationId="{B380EBAC-4B8D-4329-8271-98CB44D3E6E7}"/>
          </ac:picMkLst>
        </pc:picChg>
        <pc:cxnChg chg="del mod topLvl">
          <ac:chgData name="Fabrice PIPART" userId="f595b7cb-47b8-4a43-85dc-aa1274715422" providerId="ADAL" clId="{EFEEEEF9-8CEB-744D-B81C-6B914683AABB}" dt="2022-09-21T09:36:53.895" v="9748" actId="478"/>
          <ac:cxnSpMkLst>
            <pc:docMk/>
            <pc:sldMk cId="1400347412" sldId="1844"/>
            <ac:cxnSpMk id="59" creationId="{255DEC17-5038-6489-B88F-DB1E48F10974}"/>
          </ac:cxnSpMkLst>
        </pc:cxnChg>
        <pc:cxnChg chg="del mod topLvl">
          <ac:chgData name="Fabrice PIPART" userId="f595b7cb-47b8-4a43-85dc-aa1274715422" providerId="ADAL" clId="{EFEEEEF9-8CEB-744D-B81C-6B914683AABB}" dt="2022-09-21T09:36:44.303" v="9744" actId="478"/>
          <ac:cxnSpMkLst>
            <pc:docMk/>
            <pc:sldMk cId="1400347412" sldId="1844"/>
            <ac:cxnSpMk id="62" creationId="{BD437C11-65A0-153E-22D9-DD262EB92AF5}"/>
          </ac:cxnSpMkLst>
        </pc:cxnChg>
        <pc:cxnChg chg="del mod topLvl">
          <ac:chgData name="Fabrice PIPART" userId="f595b7cb-47b8-4a43-85dc-aa1274715422" providerId="ADAL" clId="{EFEEEEF9-8CEB-744D-B81C-6B914683AABB}" dt="2022-09-21T09:36:48.447" v="9747" actId="478"/>
          <ac:cxnSpMkLst>
            <pc:docMk/>
            <pc:sldMk cId="1400347412" sldId="1844"/>
            <ac:cxnSpMk id="75" creationId="{02AE0BD8-C688-762D-3A0E-DB0E94A1845C}"/>
          </ac:cxnSpMkLst>
        </pc:cxnChg>
      </pc:sldChg>
      <pc:sldChg chg="addSp delSp modSp add mod ord modAnim">
        <pc:chgData name="Fabrice PIPART" userId="f595b7cb-47b8-4a43-85dc-aa1274715422" providerId="ADAL" clId="{EFEEEEF9-8CEB-744D-B81C-6B914683AABB}" dt="2022-09-22T11:40:35.058" v="12623"/>
        <pc:sldMkLst>
          <pc:docMk/>
          <pc:sldMk cId="3141393049" sldId="1845"/>
        </pc:sldMkLst>
        <pc:spChg chg="add del mod">
          <ac:chgData name="Fabrice PIPART" userId="f595b7cb-47b8-4a43-85dc-aa1274715422" providerId="ADAL" clId="{EFEEEEF9-8CEB-744D-B81C-6B914683AABB}" dt="2022-09-22T09:13:32.665" v="11635"/>
          <ac:spMkLst>
            <pc:docMk/>
            <pc:sldMk cId="3141393049" sldId="1845"/>
            <ac:spMk id="2" creationId="{D4D0944B-1671-2035-643E-204877F02CFD}"/>
          </ac:spMkLst>
        </pc:spChg>
        <pc:spChg chg="add mod">
          <ac:chgData name="Fabrice PIPART" userId="f595b7cb-47b8-4a43-85dc-aa1274715422" providerId="ADAL" clId="{EFEEEEF9-8CEB-744D-B81C-6B914683AABB}" dt="2022-09-22T09:13:37.129" v="11638" actId="167"/>
          <ac:spMkLst>
            <pc:docMk/>
            <pc:sldMk cId="3141393049" sldId="1845"/>
            <ac:spMk id="3" creationId="{7F160E91-08A1-1FAF-E319-30AA89EF47A7}"/>
          </ac:spMkLst>
        </pc:spChg>
        <pc:spChg chg="mod">
          <ac:chgData name="Fabrice PIPART" userId="f595b7cb-47b8-4a43-85dc-aa1274715422" providerId="ADAL" clId="{EFEEEEF9-8CEB-744D-B81C-6B914683AABB}" dt="2022-09-22T11:06:31.706" v="12548" actId="1076"/>
          <ac:spMkLst>
            <pc:docMk/>
            <pc:sldMk cId="3141393049" sldId="1845"/>
            <ac:spMk id="7" creationId="{97C64717-3A54-4199-B93C-2942F1367D73}"/>
          </ac:spMkLst>
        </pc:spChg>
        <pc:spChg chg="mod">
          <ac:chgData name="Fabrice PIPART" userId="f595b7cb-47b8-4a43-85dc-aa1274715422" providerId="ADAL" clId="{EFEEEEF9-8CEB-744D-B81C-6B914683AABB}" dt="2022-09-22T09:40:19.454" v="11767" actId="20577"/>
          <ac:spMkLst>
            <pc:docMk/>
            <pc:sldMk cId="3141393049" sldId="1845"/>
            <ac:spMk id="8" creationId="{AB766343-6998-3115-BCF9-41E8EFFAEF59}"/>
          </ac:spMkLst>
        </pc:spChg>
        <pc:spChg chg="mod">
          <ac:chgData name="Fabrice PIPART" userId="f595b7cb-47b8-4a43-85dc-aa1274715422" providerId="ADAL" clId="{EFEEEEF9-8CEB-744D-B81C-6B914683AABB}" dt="2022-09-22T11:06:31.706" v="12548" actId="1076"/>
          <ac:spMkLst>
            <pc:docMk/>
            <pc:sldMk cId="3141393049" sldId="1845"/>
            <ac:spMk id="12" creationId="{F4E92A78-5894-9257-5C79-EE8A72470936}"/>
          </ac:spMkLst>
        </pc:spChg>
        <pc:spChg chg="del">
          <ac:chgData name="Fabrice PIPART" userId="f595b7cb-47b8-4a43-85dc-aa1274715422" providerId="ADAL" clId="{EFEEEEF9-8CEB-744D-B81C-6B914683AABB}" dt="2022-09-22T09:13:34.016" v="11636" actId="478"/>
          <ac:spMkLst>
            <pc:docMk/>
            <pc:sldMk cId="3141393049" sldId="1845"/>
            <ac:spMk id="41" creationId="{36C753B3-3080-514D-4E2A-4C5ACB20C5BD}"/>
          </ac:spMkLst>
        </pc:spChg>
        <pc:spChg chg="mod">
          <ac:chgData name="Fabrice PIPART" userId="f595b7cb-47b8-4a43-85dc-aa1274715422" providerId="ADAL" clId="{EFEEEEF9-8CEB-744D-B81C-6B914683AABB}" dt="2022-09-22T11:06:31.706" v="12548" actId="1076"/>
          <ac:spMkLst>
            <pc:docMk/>
            <pc:sldMk cId="3141393049" sldId="1845"/>
            <ac:spMk id="42" creationId="{2ABA67F4-CCEF-41DB-826A-57BB71C4B12F}"/>
          </ac:spMkLst>
        </pc:spChg>
        <pc:spChg chg="mod">
          <ac:chgData name="Fabrice PIPART" userId="f595b7cb-47b8-4a43-85dc-aa1274715422" providerId="ADAL" clId="{EFEEEEF9-8CEB-744D-B81C-6B914683AABB}" dt="2022-09-22T11:34:59.767" v="12622" actId="20577"/>
          <ac:spMkLst>
            <pc:docMk/>
            <pc:sldMk cId="3141393049" sldId="1845"/>
            <ac:spMk id="43" creationId="{73A0502F-610B-414D-B923-FFCE89B50FD7}"/>
          </ac:spMkLst>
        </pc:spChg>
        <pc:spChg chg="mod">
          <ac:chgData name="Fabrice PIPART" userId="f595b7cb-47b8-4a43-85dc-aa1274715422" providerId="ADAL" clId="{EFEEEEF9-8CEB-744D-B81C-6B914683AABB}" dt="2022-09-21T09:38:52.469" v="9810" actId="20577"/>
          <ac:spMkLst>
            <pc:docMk/>
            <pc:sldMk cId="3141393049" sldId="1845"/>
            <ac:spMk id="45" creationId="{2BB4AC75-274B-69BD-16E1-48C2EEFB2590}"/>
          </ac:spMkLst>
        </pc:spChg>
        <pc:spChg chg="del topLvl">
          <ac:chgData name="Fabrice PIPART" userId="f595b7cb-47b8-4a43-85dc-aa1274715422" providerId="ADAL" clId="{EFEEEEF9-8CEB-744D-B81C-6B914683AABB}" dt="2022-09-21T09:41:46.578" v="9893" actId="478"/>
          <ac:spMkLst>
            <pc:docMk/>
            <pc:sldMk cId="3141393049" sldId="1845"/>
            <ac:spMk id="53" creationId="{012366D9-96DC-46E0-98F2-9FF4029C434A}"/>
          </ac:spMkLst>
        </pc:spChg>
        <pc:spChg chg="mod">
          <ac:chgData name="Fabrice PIPART" userId="f595b7cb-47b8-4a43-85dc-aa1274715422" providerId="ADAL" clId="{EFEEEEF9-8CEB-744D-B81C-6B914683AABB}" dt="2022-09-22T11:06:31.706" v="12548" actId="1076"/>
          <ac:spMkLst>
            <pc:docMk/>
            <pc:sldMk cId="3141393049" sldId="1845"/>
            <ac:spMk id="57" creationId="{0864CD4C-CE9B-4909-B9B3-34DA46B75E87}"/>
          </ac:spMkLst>
        </pc:spChg>
        <pc:spChg chg="del topLvl">
          <ac:chgData name="Fabrice PIPART" userId="f595b7cb-47b8-4a43-85dc-aa1274715422" providerId="ADAL" clId="{EFEEEEF9-8CEB-744D-B81C-6B914683AABB}" dt="2022-09-21T09:41:41.575" v="9891" actId="478"/>
          <ac:spMkLst>
            <pc:docMk/>
            <pc:sldMk cId="3141393049" sldId="1845"/>
            <ac:spMk id="60" creationId="{92182DA3-E83F-BC47-31E0-9C7F794E4B19}"/>
          </ac:spMkLst>
        </pc:spChg>
        <pc:spChg chg="del topLvl">
          <ac:chgData name="Fabrice PIPART" userId="f595b7cb-47b8-4a43-85dc-aa1274715422" providerId="ADAL" clId="{EFEEEEF9-8CEB-744D-B81C-6B914683AABB}" dt="2022-09-21T09:41:43.473" v="9892" actId="478"/>
          <ac:spMkLst>
            <pc:docMk/>
            <pc:sldMk cId="3141393049" sldId="1845"/>
            <ac:spMk id="61" creationId="{55098E71-45AF-DB1D-9EAD-1DD4DDD3D25B}"/>
          </ac:spMkLst>
        </pc:spChg>
        <pc:spChg chg="del topLvl">
          <ac:chgData name="Fabrice PIPART" userId="f595b7cb-47b8-4a43-85dc-aa1274715422" providerId="ADAL" clId="{EFEEEEF9-8CEB-744D-B81C-6B914683AABB}" dt="2022-09-21T09:41:40.271" v="9890" actId="478"/>
          <ac:spMkLst>
            <pc:docMk/>
            <pc:sldMk cId="3141393049" sldId="1845"/>
            <ac:spMk id="63" creationId="{CC9CF6E3-FA74-1A37-7C36-041FDE1B7D02}"/>
          </ac:spMkLst>
        </pc:spChg>
        <pc:spChg chg="topLvl">
          <ac:chgData name="Fabrice PIPART" userId="f595b7cb-47b8-4a43-85dc-aa1274715422" providerId="ADAL" clId="{EFEEEEF9-8CEB-744D-B81C-6B914683AABB}" dt="2022-09-21T09:41:21.801" v="9887" actId="165"/>
          <ac:spMkLst>
            <pc:docMk/>
            <pc:sldMk cId="3141393049" sldId="1845"/>
            <ac:spMk id="64" creationId="{805BFB4A-5DEB-423D-ECA1-FC5B486B800E}"/>
          </ac:spMkLst>
        </pc:spChg>
        <pc:spChg chg="topLvl">
          <ac:chgData name="Fabrice PIPART" userId="f595b7cb-47b8-4a43-85dc-aa1274715422" providerId="ADAL" clId="{EFEEEEF9-8CEB-744D-B81C-6B914683AABB}" dt="2022-09-21T09:41:21.801" v="9887" actId="165"/>
          <ac:spMkLst>
            <pc:docMk/>
            <pc:sldMk cId="3141393049" sldId="1845"/>
            <ac:spMk id="65" creationId="{67195D87-8F07-4238-50F0-B89C8FDB9DBB}"/>
          </ac:spMkLst>
        </pc:spChg>
        <pc:spChg chg="topLvl">
          <ac:chgData name="Fabrice PIPART" userId="f595b7cb-47b8-4a43-85dc-aa1274715422" providerId="ADAL" clId="{EFEEEEF9-8CEB-744D-B81C-6B914683AABB}" dt="2022-09-21T09:41:21.801" v="9887" actId="165"/>
          <ac:spMkLst>
            <pc:docMk/>
            <pc:sldMk cId="3141393049" sldId="1845"/>
            <ac:spMk id="66" creationId="{616A7E94-D686-318B-F254-F26C7E501E57}"/>
          </ac:spMkLst>
        </pc:spChg>
        <pc:spChg chg="topLvl">
          <ac:chgData name="Fabrice PIPART" userId="f595b7cb-47b8-4a43-85dc-aa1274715422" providerId="ADAL" clId="{EFEEEEF9-8CEB-744D-B81C-6B914683AABB}" dt="2022-09-21T09:41:21.801" v="9887" actId="165"/>
          <ac:spMkLst>
            <pc:docMk/>
            <pc:sldMk cId="3141393049" sldId="1845"/>
            <ac:spMk id="67" creationId="{AF0131A2-6197-FF69-3F65-3EA6D9B798AA}"/>
          </ac:spMkLst>
        </pc:spChg>
        <pc:spChg chg="topLvl">
          <ac:chgData name="Fabrice PIPART" userId="f595b7cb-47b8-4a43-85dc-aa1274715422" providerId="ADAL" clId="{EFEEEEF9-8CEB-744D-B81C-6B914683AABB}" dt="2022-09-21T09:41:21.801" v="9887" actId="165"/>
          <ac:spMkLst>
            <pc:docMk/>
            <pc:sldMk cId="3141393049" sldId="1845"/>
            <ac:spMk id="68" creationId="{D34567B7-2BBF-0139-E768-62AAE572CC54}"/>
          </ac:spMkLst>
        </pc:spChg>
        <pc:spChg chg="topLvl">
          <ac:chgData name="Fabrice PIPART" userId="f595b7cb-47b8-4a43-85dc-aa1274715422" providerId="ADAL" clId="{EFEEEEF9-8CEB-744D-B81C-6B914683AABB}" dt="2022-09-21T09:41:21.801" v="9887" actId="165"/>
          <ac:spMkLst>
            <pc:docMk/>
            <pc:sldMk cId="3141393049" sldId="1845"/>
            <ac:spMk id="69" creationId="{2C5F5DBF-4FE5-4504-407E-A14994E0E55B}"/>
          </ac:spMkLst>
        </pc:spChg>
        <pc:spChg chg="topLvl">
          <ac:chgData name="Fabrice PIPART" userId="f595b7cb-47b8-4a43-85dc-aa1274715422" providerId="ADAL" clId="{EFEEEEF9-8CEB-744D-B81C-6B914683AABB}" dt="2022-09-21T09:41:21.801" v="9887" actId="165"/>
          <ac:spMkLst>
            <pc:docMk/>
            <pc:sldMk cId="3141393049" sldId="1845"/>
            <ac:spMk id="70" creationId="{AC9F0710-71F6-9E85-58FD-2CA27B84865F}"/>
          </ac:spMkLst>
        </pc:spChg>
        <pc:spChg chg="topLvl">
          <ac:chgData name="Fabrice PIPART" userId="f595b7cb-47b8-4a43-85dc-aa1274715422" providerId="ADAL" clId="{EFEEEEF9-8CEB-744D-B81C-6B914683AABB}" dt="2022-09-21T09:41:21.801" v="9887" actId="165"/>
          <ac:spMkLst>
            <pc:docMk/>
            <pc:sldMk cId="3141393049" sldId="1845"/>
            <ac:spMk id="71" creationId="{EB5CABA5-7B41-3E34-5363-EB8B52C66093}"/>
          </ac:spMkLst>
        </pc:spChg>
        <pc:spChg chg="topLvl">
          <ac:chgData name="Fabrice PIPART" userId="f595b7cb-47b8-4a43-85dc-aa1274715422" providerId="ADAL" clId="{EFEEEEF9-8CEB-744D-B81C-6B914683AABB}" dt="2022-09-21T09:41:21.801" v="9887" actId="165"/>
          <ac:spMkLst>
            <pc:docMk/>
            <pc:sldMk cId="3141393049" sldId="1845"/>
            <ac:spMk id="72" creationId="{10D3ED19-5E59-6ACC-491F-1B20C8F57210}"/>
          </ac:spMkLst>
        </pc:spChg>
        <pc:spChg chg="topLvl">
          <ac:chgData name="Fabrice PIPART" userId="f595b7cb-47b8-4a43-85dc-aa1274715422" providerId="ADAL" clId="{EFEEEEF9-8CEB-744D-B81C-6B914683AABB}" dt="2022-09-21T09:41:21.801" v="9887" actId="165"/>
          <ac:spMkLst>
            <pc:docMk/>
            <pc:sldMk cId="3141393049" sldId="1845"/>
            <ac:spMk id="73" creationId="{A9703A3B-120B-B5F4-B15F-C261C64AA7FB}"/>
          </ac:spMkLst>
        </pc:spChg>
        <pc:grpChg chg="add del mod">
          <ac:chgData name="Fabrice PIPART" userId="f595b7cb-47b8-4a43-85dc-aa1274715422" providerId="ADAL" clId="{EFEEEEF9-8CEB-744D-B81C-6B914683AABB}" dt="2022-09-22T09:40:29.225" v="11768" actId="21"/>
          <ac:grpSpMkLst>
            <pc:docMk/>
            <pc:sldMk cId="3141393049" sldId="1845"/>
            <ac:grpSpMk id="4" creationId="{CA2EDDE8-8B46-D605-4A89-CEA76722030F}"/>
          </ac:grpSpMkLst>
        </pc:grpChg>
        <pc:grpChg chg="add mod">
          <ac:chgData name="Fabrice PIPART" userId="f595b7cb-47b8-4a43-85dc-aa1274715422" providerId="ADAL" clId="{EFEEEEF9-8CEB-744D-B81C-6B914683AABB}" dt="2022-09-22T11:06:31.706" v="12548" actId="1076"/>
          <ac:grpSpMkLst>
            <pc:docMk/>
            <pc:sldMk cId="3141393049" sldId="1845"/>
            <ac:grpSpMk id="10" creationId="{0F6AD968-C94D-3D20-77B4-557536B47BC7}"/>
          </ac:grpSpMkLst>
        </pc:grpChg>
        <pc:grpChg chg="del">
          <ac:chgData name="Fabrice PIPART" userId="f595b7cb-47b8-4a43-85dc-aa1274715422" providerId="ADAL" clId="{EFEEEEF9-8CEB-744D-B81C-6B914683AABB}" dt="2022-09-21T09:41:16.751" v="9886" actId="165"/>
          <ac:grpSpMkLst>
            <pc:docMk/>
            <pc:sldMk cId="3141393049" sldId="1845"/>
            <ac:grpSpMk id="47" creationId="{3306AE16-3F14-3EE9-2240-D3F473D245B1}"/>
          </ac:grpSpMkLst>
        </pc:grpChg>
        <pc:grpChg chg="del topLvl">
          <ac:chgData name="Fabrice PIPART" userId="f595b7cb-47b8-4a43-85dc-aa1274715422" providerId="ADAL" clId="{EFEEEEF9-8CEB-744D-B81C-6B914683AABB}" dt="2022-09-21T09:41:21.801" v="9887" actId="165"/>
          <ac:grpSpMkLst>
            <pc:docMk/>
            <pc:sldMk cId="3141393049" sldId="1845"/>
            <ac:grpSpMk id="51" creationId="{9CDAB891-748E-A4A0-73C8-55DA236F9313}"/>
          </ac:grpSpMkLst>
        </pc:grpChg>
        <pc:grpChg chg="topLvl">
          <ac:chgData name="Fabrice PIPART" userId="f595b7cb-47b8-4a43-85dc-aa1274715422" providerId="ADAL" clId="{EFEEEEF9-8CEB-744D-B81C-6B914683AABB}" dt="2022-09-21T09:41:16.751" v="9886" actId="165"/>
          <ac:grpSpMkLst>
            <pc:docMk/>
            <pc:sldMk cId="3141393049" sldId="1845"/>
            <ac:grpSpMk id="52" creationId="{DEC40BD7-0F11-FBBE-0AD6-3D3312BAFA7B}"/>
          </ac:grpSpMkLst>
        </pc:grpChg>
        <pc:grpChg chg="mod">
          <ac:chgData name="Fabrice PIPART" userId="f595b7cb-47b8-4a43-85dc-aa1274715422" providerId="ADAL" clId="{EFEEEEF9-8CEB-744D-B81C-6B914683AABB}" dt="2022-09-22T11:06:31.706" v="12548" actId="1076"/>
          <ac:grpSpMkLst>
            <pc:docMk/>
            <pc:sldMk cId="3141393049" sldId="1845"/>
            <ac:grpSpMk id="77" creationId="{DF7389E5-2F30-4490-04AE-ECDE61C39248}"/>
          </ac:grpSpMkLst>
        </pc:grpChg>
        <pc:grpChg chg="mod">
          <ac:chgData name="Fabrice PIPART" userId="f595b7cb-47b8-4a43-85dc-aa1274715422" providerId="ADAL" clId="{EFEEEEF9-8CEB-744D-B81C-6B914683AABB}" dt="2022-09-22T11:06:31.706" v="12548" actId="1076"/>
          <ac:grpSpMkLst>
            <pc:docMk/>
            <pc:sldMk cId="3141393049" sldId="1845"/>
            <ac:grpSpMk id="78" creationId="{EF2AAD69-C6D5-8A0D-4639-87BAED278ED0}"/>
          </ac:grpSpMkLst>
        </pc:grpChg>
        <pc:grpChg chg="mod">
          <ac:chgData name="Fabrice PIPART" userId="f595b7cb-47b8-4a43-85dc-aa1274715422" providerId="ADAL" clId="{EFEEEEF9-8CEB-744D-B81C-6B914683AABB}" dt="2022-09-22T11:06:31.706" v="12548" actId="1076"/>
          <ac:grpSpMkLst>
            <pc:docMk/>
            <pc:sldMk cId="3141393049" sldId="1845"/>
            <ac:grpSpMk id="79" creationId="{23FE1E8C-A130-9E62-BE5C-8CDD0ADC8C4B}"/>
          </ac:grpSpMkLst>
        </pc:grpChg>
        <pc:grpChg chg="mod">
          <ac:chgData name="Fabrice PIPART" userId="f595b7cb-47b8-4a43-85dc-aa1274715422" providerId="ADAL" clId="{EFEEEEF9-8CEB-744D-B81C-6B914683AABB}" dt="2022-09-22T11:06:31.706" v="12548" actId="1076"/>
          <ac:grpSpMkLst>
            <pc:docMk/>
            <pc:sldMk cId="3141393049" sldId="1845"/>
            <ac:grpSpMk id="80" creationId="{B9BE1167-F2A1-801B-1FDF-C3D6FE768DE2}"/>
          </ac:grpSpMkLst>
        </pc:grpChg>
        <pc:picChg chg="mod">
          <ac:chgData name="Fabrice PIPART" userId="f595b7cb-47b8-4a43-85dc-aa1274715422" providerId="ADAL" clId="{EFEEEEF9-8CEB-744D-B81C-6B914683AABB}" dt="2022-09-22T09:40:14.332" v="11761" actId="1076"/>
          <ac:picMkLst>
            <pc:docMk/>
            <pc:sldMk cId="3141393049" sldId="1845"/>
            <ac:picMk id="6" creationId="{31893115-62C2-822E-6D1B-041938ECF120}"/>
          </ac:picMkLst>
        </pc:picChg>
        <pc:picChg chg="add mod">
          <ac:chgData name="Fabrice PIPART" userId="f595b7cb-47b8-4a43-85dc-aa1274715422" providerId="ADAL" clId="{EFEEEEF9-8CEB-744D-B81C-6B914683AABB}" dt="2022-09-22T10:04:05.096" v="12361" actId="1076"/>
          <ac:picMkLst>
            <pc:docMk/>
            <pc:sldMk cId="3141393049" sldId="1845"/>
            <ac:picMk id="9" creationId="{7A33298F-CCD1-CBBC-03CB-82689840CC62}"/>
          </ac:picMkLst>
        </pc:picChg>
        <pc:picChg chg="mod">
          <ac:chgData name="Fabrice PIPART" userId="f595b7cb-47b8-4a43-85dc-aa1274715422" providerId="ADAL" clId="{EFEEEEF9-8CEB-744D-B81C-6B914683AABB}" dt="2022-09-22T11:06:31.706" v="12548" actId="1076"/>
          <ac:picMkLst>
            <pc:docMk/>
            <pc:sldMk cId="3141393049" sldId="1845"/>
            <ac:picMk id="11" creationId="{712DC8EC-6787-0FC2-D781-D48F816F697A}"/>
          </ac:picMkLst>
        </pc:picChg>
        <pc:picChg chg="mod">
          <ac:chgData name="Fabrice PIPART" userId="f595b7cb-47b8-4a43-85dc-aa1274715422" providerId="ADAL" clId="{EFEEEEF9-8CEB-744D-B81C-6B914683AABB}" dt="2022-09-22T11:06:31.706" v="12548" actId="1076"/>
          <ac:picMkLst>
            <pc:docMk/>
            <pc:sldMk cId="3141393049" sldId="1845"/>
            <ac:picMk id="39" creationId="{B6BCE0BD-3BF3-47E0-85D8-EC3BC482361D}"/>
          </ac:picMkLst>
        </pc:picChg>
        <pc:picChg chg="mod">
          <ac:chgData name="Fabrice PIPART" userId="f595b7cb-47b8-4a43-85dc-aa1274715422" providerId="ADAL" clId="{EFEEEEF9-8CEB-744D-B81C-6B914683AABB}" dt="2022-09-22T11:06:31.706" v="12548" actId="1076"/>
          <ac:picMkLst>
            <pc:docMk/>
            <pc:sldMk cId="3141393049" sldId="1845"/>
            <ac:picMk id="40" creationId="{1574E51C-FD6E-4479-B16E-C413A8312384}"/>
          </ac:picMkLst>
        </pc:picChg>
        <pc:picChg chg="mod">
          <ac:chgData name="Fabrice PIPART" userId="f595b7cb-47b8-4a43-85dc-aa1274715422" providerId="ADAL" clId="{EFEEEEF9-8CEB-744D-B81C-6B914683AABB}" dt="2022-09-22T11:06:31.706" v="12548" actId="1076"/>
          <ac:picMkLst>
            <pc:docMk/>
            <pc:sldMk cId="3141393049" sldId="1845"/>
            <ac:picMk id="44" creationId="{E9977C97-7582-4352-A32F-37B18CFB98E5}"/>
          </ac:picMkLst>
        </pc:picChg>
        <pc:picChg chg="del topLvl">
          <ac:chgData name="Fabrice PIPART" userId="f595b7cb-47b8-4a43-85dc-aa1274715422" providerId="ADAL" clId="{EFEEEEF9-8CEB-744D-B81C-6B914683AABB}" dt="2022-09-21T09:41:46.578" v="9893" actId="478"/>
          <ac:picMkLst>
            <pc:docMk/>
            <pc:sldMk cId="3141393049" sldId="1845"/>
            <ac:picMk id="54" creationId="{0D022440-1AC4-60B2-8088-11E40EBEE6DC}"/>
          </ac:picMkLst>
        </pc:picChg>
        <pc:picChg chg="del topLvl">
          <ac:chgData name="Fabrice PIPART" userId="f595b7cb-47b8-4a43-85dc-aa1274715422" providerId="ADAL" clId="{EFEEEEF9-8CEB-744D-B81C-6B914683AABB}" dt="2022-09-21T09:41:46.578" v="9893" actId="478"/>
          <ac:picMkLst>
            <pc:docMk/>
            <pc:sldMk cId="3141393049" sldId="1845"/>
            <ac:picMk id="55" creationId="{9C0CEC86-19E6-730B-A41C-36F140CBC1DF}"/>
          </ac:picMkLst>
        </pc:picChg>
        <pc:picChg chg="mod topLvl">
          <ac:chgData name="Fabrice PIPART" userId="f595b7cb-47b8-4a43-85dc-aa1274715422" providerId="ADAL" clId="{EFEEEEF9-8CEB-744D-B81C-6B914683AABB}" dt="2022-09-21T09:42:00.972" v="9896" actId="1076"/>
          <ac:picMkLst>
            <pc:docMk/>
            <pc:sldMk cId="3141393049" sldId="1845"/>
            <ac:picMk id="74" creationId="{535B2F35-AC30-5DA0-CA34-24457FA88D29}"/>
          </ac:picMkLst>
        </pc:picChg>
        <pc:picChg chg="del topLvl">
          <ac:chgData name="Fabrice PIPART" userId="f595b7cb-47b8-4a43-85dc-aa1274715422" providerId="ADAL" clId="{EFEEEEF9-8CEB-744D-B81C-6B914683AABB}" dt="2022-09-21T09:41:46.578" v="9893" actId="478"/>
          <ac:picMkLst>
            <pc:docMk/>
            <pc:sldMk cId="3141393049" sldId="1845"/>
            <ac:picMk id="76" creationId="{29E6DB0E-1BD1-16A9-1861-FEB049231367}"/>
          </ac:picMkLst>
        </pc:picChg>
        <pc:picChg chg="mod">
          <ac:chgData name="Fabrice PIPART" userId="f595b7cb-47b8-4a43-85dc-aa1274715422" providerId="ADAL" clId="{EFEEEEF9-8CEB-744D-B81C-6B914683AABB}" dt="2022-09-22T11:06:31.706" v="12548" actId="1076"/>
          <ac:picMkLst>
            <pc:docMk/>
            <pc:sldMk cId="3141393049" sldId="1845"/>
            <ac:picMk id="6152" creationId="{B380EBAC-4B8D-4329-8271-98CB44D3E6E7}"/>
          </ac:picMkLst>
        </pc:picChg>
        <pc:cxnChg chg="del mod topLvl">
          <ac:chgData name="Fabrice PIPART" userId="f595b7cb-47b8-4a43-85dc-aa1274715422" providerId="ADAL" clId="{EFEEEEF9-8CEB-744D-B81C-6B914683AABB}" dt="2022-09-21T09:41:49.898" v="9894" actId="478"/>
          <ac:cxnSpMkLst>
            <pc:docMk/>
            <pc:sldMk cId="3141393049" sldId="1845"/>
            <ac:cxnSpMk id="59" creationId="{255DEC17-5038-6489-B88F-DB1E48F10974}"/>
          </ac:cxnSpMkLst>
        </pc:cxnChg>
        <pc:cxnChg chg="del mod topLvl">
          <ac:chgData name="Fabrice PIPART" userId="f595b7cb-47b8-4a43-85dc-aa1274715422" providerId="ADAL" clId="{EFEEEEF9-8CEB-744D-B81C-6B914683AABB}" dt="2022-09-21T09:41:49.898" v="9894" actId="478"/>
          <ac:cxnSpMkLst>
            <pc:docMk/>
            <pc:sldMk cId="3141393049" sldId="1845"/>
            <ac:cxnSpMk id="62" creationId="{BD437C11-65A0-153E-22D9-DD262EB92AF5}"/>
          </ac:cxnSpMkLst>
        </pc:cxnChg>
        <pc:cxnChg chg="del mod topLvl">
          <ac:chgData name="Fabrice PIPART" userId="f595b7cb-47b8-4a43-85dc-aa1274715422" providerId="ADAL" clId="{EFEEEEF9-8CEB-744D-B81C-6B914683AABB}" dt="2022-09-21T09:41:49.898" v="9894" actId="478"/>
          <ac:cxnSpMkLst>
            <pc:docMk/>
            <pc:sldMk cId="3141393049" sldId="1845"/>
            <ac:cxnSpMk id="75" creationId="{02AE0BD8-C688-762D-3A0E-DB0E94A1845C}"/>
          </ac:cxnSpMkLst>
        </pc:cxnChg>
      </pc:sldChg>
      <pc:sldChg chg="addSp delSp modSp add mod ord modAnim">
        <pc:chgData name="Fabrice PIPART" userId="f595b7cb-47b8-4a43-85dc-aa1274715422" providerId="ADAL" clId="{EFEEEEF9-8CEB-744D-B81C-6B914683AABB}" dt="2022-09-22T12:48:01.987" v="13257" actId="1035"/>
        <pc:sldMkLst>
          <pc:docMk/>
          <pc:sldMk cId="2530793265" sldId="1846"/>
        </pc:sldMkLst>
        <pc:spChg chg="mod">
          <ac:chgData name="Fabrice PIPART" userId="f595b7cb-47b8-4a43-85dc-aa1274715422" providerId="ADAL" clId="{EFEEEEF9-8CEB-744D-B81C-6B914683AABB}" dt="2022-09-22T11:07:04.802" v="12551" actId="1076"/>
          <ac:spMkLst>
            <pc:docMk/>
            <pc:sldMk cId="2530793265" sldId="1846"/>
            <ac:spMk id="7" creationId="{97C64717-3A54-4199-B93C-2942F1367D73}"/>
          </ac:spMkLst>
        </pc:spChg>
        <pc:spChg chg="add del mod">
          <ac:chgData name="Fabrice PIPART" userId="f595b7cb-47b8-4a43-85dc-aa1274715422" providerId="ADAL" clId="{EFEEEEF9-8CEB-744D-B81C-6B914683AABB}" dt="2022-09-21T11:29:24.181" v="10041" actId="478"/>
          <ac:spMkLst>
            <pc:docMk/>
            <pc:sldMk cId="2530793265" sldId="1846"/>
            <ac:spMk id="9" creationId="{065E44D2-6A33-3D84-6DC6-BC28513C1655}"/>
          </ac:spMkLst>
        </pc:spChg>
        <pc:spChg chg="add del mod">
          <ac:chgData name="Fabrice PIPART" userId="f595b7cb-47b8-4a43-85dc-aa1274715422" providerId="ADAL" clId="{EFEEEEF9-8CEB-744D-B81C-6B914683AABB}" dt="2022-09-21T11:29:24.181" v="10041" actId="478"/>
          <ac:spMkLst>
            <pc:docMk/>
            <pc:sldMk cId="2530793265" sldId="1846"/>
            <ac:spMk id="10" creationId="{54CEF116-E6A1-66AD-28FD-F21BF1911A96}"/>
          </ac:spMkLst>
        </pc:spChg>
        <pc:spChg chg="add del mod">
          <ac:chgData name="Fabrice PIPART" userId="f595b7cb-47b8-4a43-85dc-aa1274715422" providerId="ADAL" clId="{EFEEEEF9-8CEB-744D-B81C-6B914683AABB}" dt="2022-09-21T11:29:24.181" v="10041" actId="478"/>
          <ac:spMkLst>
            <pc:docMk/>
            <pc:sldMk cId="2530793265" sldId="1846"/>
            <ac:spMk id="11" creationId="{B00B706C-A1CE-73E4-C151-6E3A9C2E77D6}"/>
          </ac:spMkLst>
        </pc:spChg>
        <pc:spChg chg="add del mod">
          <ac:chgData name="Fabrice PIPART" userId="f595b7cb-47b8-4a43-85dc-aa1274715422" providerId="ADAL" clId="{EFEEEEF9-8CEB-744D-B81C-6B914683AABB}" dt="2022-09-21T11:29:24.181" v="10041" actId="478"/>
          <ac:spMkLst>
            <pc:docMk/>
            <pc:sldMk cId="2530793265" sldId="1846"/>
            <ac:spMk id="12" creationId="{5D412D38-B5F4-F941-9C53-BB77B623A36C}"/>
          </ac:spMkLst>
        </pc:spChg>
        <pc:spChg chg="add del mod">
          <ac:chgData name="Fabrice PIPART" userId="f595b7cb-47b8-4a43-85dc-aa1274715422" providerId="ADAL" clId="{EFEEEEF9-8CEB-744D-B81C-6B914683AABB}" dt="2022-09-21T11:29:24.181" v="10041" actId="478"/>
          <ac:spMkLst>
            <pc:docMk/>
            <pc:sldMk cId="2530793265" sldId="1846"/>
            <ac:spMk id="13" creationId="{0A098DD7-1693-01BB-770E-747111149B83}"/>
          </ac:spMkLst>
        </pc:spChg>
        <pc:spChg chg="add del mod">
          <ac:chgData name="Fabrice PIPART" userId="f595b7cb-47b8-4a43-85dc-aa1274715422" providerId="ADAL" clId="{EFEEEEF9-8CEB-744D-B81C-6B914683AABB}" dt="2022-09-21T11:29:24.181" v="10041" actId="478"/>
          <ac:spMkLst>
            <pc:docMk/>
            <pc:sldMk cId="2530793265" sldId="1846"/>
            <ac:spMk id="14" creationId="{9C9FAE02-EDC7-ED23-9E4C-233D3B679D79}"/>
          </ac:spMkLst>
        </pc:spChg>
        <pc:spChg chg="add del mod">
          <ac:chgData name="Fabrice PIPART" userId="f595b7cb-47b8-4a43-85dc-aa1274715422" providerId="ADAL" clId="{EFEEEEF9-8CEB-744D-B81C-6B914683AABB}" dt="2022-09-21T11:29:24.181" v="10041" actId="478"/>
          <ac:spMkLst>
            <pc:docMk/>
            <pc:sldMk cId="2530793265" sldId="1846"/>
            <ac:spMk id="15" creationId="{FDBA0982-4BB4-B1D0-16F7-83E6F42EFDCC}"/>
          </ac:spMkLst>
        </pc:spChg>
        <pc:spChg chg="mod">
          <ac:chgData name="Fabrice PIPART" userId="f595b7cb-47b8-4a43-85dc-aa1274715422" providerId="ADAL" clId="{EFEEEEF9-8CEB-744D-B81C-6B914683AABB}" dt="2022-09-22T11:07:04.802" v="12551" actId="1076"/>
          <ac:spMkLst>
            <pc:docMk/>
            <pc:sldMk cId="2530793265" sldId="1846"/>
            <ac:spMk id="18" creationId="{2B9F06DD-E33A-4511-EA89-C355EE6FEEA9}"/>
          </ac:spMkLst>
        </pc:spChg>
        <pc:spChg chg="mod">
          <ac:chgData name="Fabrice PIPART" userId="f595b7cb-47b8-4a43-85dc-aa1274715422" providerId="ADAL" clId="{EFEEEEF9-8CEB-744D-B81C-6B914683AABB}" dt="2022-09-21T11:26:18.771" v="10018" actId="20577"/>
          <ac:spMkLst>
            <pc:docMk/>
            <pc:sldMk cId="2530793265" sldId="1846"/>
            <ac:spMk id="21" creationId="{E052E5E8-AE22-DC45-E945-EE12EEEE9752}"/>
          </ac:spMkLst>
        </pc:spChg>
        <pc:spChg chg="mod">
          <ac:chgData name="Fabrice PIPART" userId="f595b7cb-47b8-4a43-85dc-aa1274715422" providerId="ADAL" clId="{EFEEEEF9-8CEB-744D-B81C-6B914683AABB}" dt="2022-09-21T11:26:05.788" v="9992" actId="1076"/>
          <ac:spMkLst>
            <pc:docMk/>
            <pc:sldMk cId="2530793265" sldId="1846"/>
            <ac:spMk id="24" creationId="{DDDA778C-8B3D-B547-C232-92AA181FC465}"/>
          </ac:spMkLst>
        </pc:spChg>
        <pc:spChg chg="mod">
          <ac:chgData name="Fabrice PIPART" userId="f595b7cb-47b8-4a43-85dc-aa1274715422" providerId="ADAL" clId="{EFEEEEF9-8CEB-744D-B81C-6B914683AABB}" dt="2022-09-22T11:07:04.802" v="12551" actId="1076"/>
          <ac:spMkLst>
            <pc:docMk/>
            <pc:sldMk cId="2530793265" sldId="1846"/>
            <ac:spMk id="27" creationId="{5C87261B-BFCF-EFDB-5B19-42E6B29F39B4}"/>
          </ac:spMkLst>
        </pc:spChg>
        <pc:spChg chg="add del mod topLvl">
          <ac:chgData name="Fabrice PIPART" userId="f595b7cb-47b8-4a43-85dc-aa1274715422" providerId="ADAL" clId="{EFEEEEF9-8CEB-744D-B81C-6B914683AABB}" dt="2022-09-21T11:31:16.447" v="10061" actId="165"/>
          <ac:spMkLst>
            <pc:docMk/>
            <pc:sldMk cId="2530793265" sldId="1846"/>
            <ac:spMk id="32" creationId="{FBB02365-378A-BDD5-9CB1-B4CAAF5E77BE}"/>
          </ac:spMkLst>
        </pc:spChg>
        <pc:spChg chg="mod topLvl">
          <ac:chgData name="Fabrice PIPART" userId="f595b7cb-47b8-4a43-85dc-aa1274715422" providerId="ADAL" clId="{EFEEEEF9-8CEB-744D-B81C-6B914683AABB}" dt="2022-09-21T11:31:16.094" v="10060" actId="165"/>
          <ac:spMkLst>
            <pc:docMk/>
            <pc:sldMk cId="2530793265" sldId="1846"/>
            <ac:spMk id="38" creationId="{86809855-4CEE-D4FE-4F70-C05DA7C8F1FD}"/>
          </ac:spMkLst>
        </pc:spChg>
        <pc:spChg chg="del mod">
          <ac:chgData name="Fabrice PIPART" userId="f595b7cb-47b8-4a43-85dc-aa1274715422" providerId="ADAL" clId="{EFEEEEF9-8CEB-744D-B81C-6B914683AABB}" dt="2022-09-22T09:13:42.320" v="11639" actId="478"/>
          <ac:spMkLst>
            <pc:docMk/>
            <pc:sldMk cId="2530793265" sldId="1846"/>
            <ac:spMk id="41" creationId="{36C753B3-3080-514D-4E2A-4C5ACB20C5BD}"/>
          </ac:spMkLst>
        </pc:spChg>
        <pc:spChg chg="mod">
          <ac:chgData name="Fabrice PIPART" userId="f595b7cb-47b8-4a43-85dc-aa1274715422" providerId="ADAL" clId="{EFEEEEF9-8CEB-744D-B81C-6B914683AABB}" dt="2022-09-22T11:07:04.802" v="12551" actId="1076"/>
          <ac:spMkLst>
            <pc:docMk/>
            <pc:sldMk cId="2530793265" sldId="1846"/>
            <ac:spMk id="42" creationId="{2ABA67F4-CCEF-41DB-826A-57BB71C4B12F}"/>
          </ac:spMkLst>
        </pc:spChg>
        <pc:spChg chg="mod">
          <ac:chgData name="Fabrice PIPART" userId="f595b7cb-47b8-4a43-85dc-aa1274715422" providerId="ADAL" clId="{EFEEEEF9-8CEB-744D-B81C-6B914683AABB}" dt="2022-09-22T11:07:04.802" v="12551" actId="1076"/>
          <ac:spMkLst>
            <pc:docMk/>
            <pc:sldMk cId="2530793265" sldId="1846"/>
            <ac:spMk id="43" creationId="{73A0502F-610B-414D-B923-FFCE89B50FD7}"/>
          </ac:spMkLst>
        </pc:spChg>
        <pc:spChg chg="mod">
          <ac:chgData name="Fabrice PIPART" userId="f595b7cb-47b8-4a43-85dc-aa1274715422" providerId="ADAL" clId="{EFEEEEF9-8CEB-744D-B81C-6B914683AABB}" dt="2022-09-21T11:24:55.122" v="9963" actId="20577"/>
          <ac:spMkLst>
            <pc:docMk/>
            <pc:sldMk cId="2530793265" sldId="1846"/>
            <ac:spMk id="45" creationId="{2BB4AC75-274B-69BD-16E1-48C2EEFB2590}"/>
          </ac:spMkLst>
        </pc:spChg>
        <pc:spChg chg="add del mod topLvl">
          <ac:chgData name="Fabrice PIPART" userId="f595b7cb-47b8-4a43-85dc-aa1274715422" providerId="ADAL" clId="{EFEEEEF9-8CEB-744D-B81C-6B914683AABB}" dt="2022-09-21T11:31:16.094" v="10060" actId="165"/>
          <ac:spMkLst>
            <pc:docMk/>
            <pc:sldMk cId="2530793265" sldId="1846"/>
            <ac:spMk id="46" creationId="{45C27C92-E2D8-7A4B-F1B0-07D5C0C9A1D6}"/>
          </ac:spMkLst>
        </pc:spChg>
        <pc:spChg chg="add del mod topLvl">
          <ac:chgData name="Fabrice PIPART" userId="f595b7cb-47b8-4a43-85dc-aa1274715422" providerId="ADAL" clId="{EFEEEEF9-8CEB-744D-B81C-6B914683AABB}" dt="2022-09-21T11:31:16.094" v="10060" actId="165"/>
          <ac:spMkLst>
            <pc:docMk/>
            <pc:sldMk cId="2530793265" sldId="1846"/>
            <ac:spMk id="48" creationId="{A77C0EF6-166A-C0E1-4145-215730508744}"/>
          </ac:spMkLst>
        </pc:spChg>
        <pc:spChg chg="mod topLvl">
          <ac:chgData name="Fabrice PIPART" userId="f595b7cb-47b8-4a43-85dc-aa1274715422" providerId="ADAL" clId="{EFEEEEF9-8CEB-744D-B81C-6B914683AABB}" dt="2022-09-21T11:31:16.094" v="10060" actId="165"/>
          <ac:spMkLst>
            <pc:docMk/>
            <pc:sldMk cId="2530793265" sldId="1846"/>
            <ac:spMk id="49" creationId="{38524E9E-8113-5B9A-34C6-550FE99B0714}"/>
          </ac:spMkLst>
        </pc:spChg>
        <pc:spChg chg="mod topLvl">
          <ac:chgData name="Fabrice PIPART" userId="f595b7cb-47b8-4a43-85dc-aa1274715422" providerId="ADAL" clId="{EFEEEEF9-8CEB-744D-B81C-6B914683AABB}" dt="2022-09-21T11:31:16.094" v="10060" actId="165"/>
          <ac:spMkLst>
            <pc:docMk/>
            <pc:sldMk cId="2530793265" sldId="1846"/>
            <ac:spMk id="50" creationId="{C5AAB530-AAF1-8035-D10E-C834CC1097AB}"/>
          </ac:spMkLst>
        </pc:spChg>
        <pc:spChg chg="mod topLvl">
          <ac:chgData name="Fabrice PIPART" userId="f595b7cb-47b8-4a43-85dc-aa1274715422" providerId="ADAL" clId="{EFEEEEF9-8CEB-744D-B81C-6B914683AABB}" dt="2022-09-21T11:31:16.094" v="10060" actId="165"/>
          <ac:spMkLst>
            <pc:docMk/>
            <pc:sldMk cId="2530793265" sldId="1846"/>
            <ac:spMk id="51" creationId="{D167C8E7-D326-D250-4B42-0B60E395A3E6}"/>
          </ac:spMkLst>
        </pc:spChg>
        <pc:spChg chg="del">
          <ac:chgData name="Fabrice PIPART" userId="f595b7cb-47b8-4a43-85dc-aa1274715422" providerId="ADAL" clId="{EFEEEEF9-8CEB-744D-B81C-6B914683AABB}" dt="2022-09-21T09:42:37.009" v="9899" actId="478"/>
          <ac:spMkLst>
            <pc:docMk/>
            <pc:sldMk cId="2530793265" sldId="1846"/>
            <ac:spMk id="53" creationId="{012366D9-96DC-46E0-98F2-9FF4029C434A}"/>
          </ac:spMkLst>
        </pc:spChg>
        <pc:spChg chg="mod">
          <ac:chgData name="Fabrice PIPART" userId="f595b7cb-47b8-4a43-85dc-aa1274715422" providerId="ADAL" clId="{EFEEEEF9-8CEB-744D-B81C-6B914683AABB}" dt="2022-09-22T11:07:04.802" v="12551" actId="1076"/>
          <ac:spMkLst>
            <pc:docMk/>
            <pc:sldMk cId="2530793265" sldId="1846"/>
            <ac:spMk id="57" creationId="{0864CD4C-CE9B-4909-B9B3-34DA46B75E87}"/>
          </ac:spMkLst>
        </pc:spChg>
        <pc:spChg chg="add del">
          <ac:chgData name="Fabrice PIPART" userId="f595b7cb-47b8-4a43-85dc-aa1274715422" providerId="ADAL" clId="{EFEEEEF9-8CEB-744D-B81C-6B914683AABB}" dt="2022-09-21T11:32:19.930" v="10103" actId="478"/>
          <ac:spMkLst>
            <pc:docMk/>
            <pc:sldMk cId="2530793265" sldId="1846"/>
            <ac:spMk id="60" creationId="{92182DA3-E83F-BC47-31E0-9C7F794E4B19}"/>
          </ac:spMkLst>
        </pc:spChg>
        <pc:spChg chg="del">
          <ac:chgData name="Fabrice PIPART" userId="f595b7cb-47b8-4a43-85dc-aa1274715422" providerId="ADAL" clId="{EFEEEEF9-8CEB-744D-B81C-6B914683AABB}" dt="2022-09-21T09:42:29.155" v="9897" actId="478"/>
          <ac:spMkLst>
            <pc:docMk/>
            <pc:sldMk cId="2530793265" sldId="1846"/>
            <ac:spMk id="61" creationId="{55098E71-45AF-DB1D-9EAD-1DD4DDD3D25B}"/>
          </ac:spMkLst>
        </pc:spChg>
        <pc:spChg chg="del">
          <ac:chgData name="Fabrice PIPART" userId="f595b7cb-47b8-4a43-85dc-aa1274715422" providerId="ADAL" clId="{EFEEEEF9-8CEB-744D-B81C-6B914683AABB}" dt="2022-09-21T09:42:37.009" v="9899" actId="478"/>
          <ac:spMkLst>
            <pc:docMk/>
            <pc:sldMk cId="2530793265" sldId="1846"/>
            <ac:spMk id="63" creationId="{CC9CF6E3-FA74-1A37-7C36-041FDE1B7D02}"/>
          </ac:spMkLst>
        </pc:spChg>
        <pc:spChg chg="add del">
          <ac:chgData name="Fabrice PIPART" userId="f595b7cb-47b8-4a43-85dc-aa1274715422" providerId="ADAL" clId="{EFEEEEF9-8CEB-744D-B81C-6B914683AABB}" dt="2022-09-21T11:32:19.930" v="10103" actId="478"/>
          <ac:spMkLst>
            <pc:docMk/>
            <pc:sldMk cId="2530793265" sldId="1846"/>
            <ac:spMk id="64" creationId="{805BFB4A-5DEB-423D-ECA1-FC5B486B800E}"/>
          </ac:spMkLst>
        </pc:spChg>
        <pc:spChg chg="add del">
          <ac:chgData name="Fabrice PIPART" userId="f595b7cb-47b8-4a43-85dc-aa1274715422" providerId="ADAL" clId="{EFEEEEF9-8CEB-744D-B81C-6B914683AABB}" dt="2022-09-21T11:32:19.930" v="10103" actId="478"/>
          <ac:spMkLst>
            <pc:docMk/>
            <pc:sldMk cId="2530793265" sldId="1846"/>
            <ac:spMk id="65" creationId="{67195D87-8F07-4238-50F0-B89C8FDB9DBB}"/>
          </ac:spMkLst>
        </pc:spChg>
        <pc:spChg chg="add del">
          <ac:chgData name="Fabrice PIPART" userId="f595b7cb-47b8-4a43-85dc-aa1274715422" providerId="ADAL" clId="{EFEEEEF9-8CEB-744D-B81C-6B914683AABB}" dt="2022-09-21T11:32:19.930" v="10103" actId="478"/>
          <ac:spMkLst>
            <pc:docMk/>
            <pc:sldMk cId="2530793265" sldId="1846"/>
            <ac:spMk id="66" creationId="{616A7E94-D686-318B-F254-F26C7E501E57}"/>
          </ac:spMkLst>
        </pc:spChg>
        <pc:spChg chg="add del">
          <ac:chgData name="Fabrice PIPART" userId="f595b7cb-47b8-4a43-85dc-aa1274715422" providerId="ADAL" clId="{EFEEEEF9-8CEB-744D-B81C-6B914683AABB}" dt="2022-09-21T11:32:19.930" v="10103" actId="478"/>
          <ac:spMkLst>
            <pc:docMk/>
            <pc:sldMk cId="2530793265" sldId="1846"/>
            <ac:spMk id="67" creationId="{AF0131A2-6197-FF69-3F65-3EA6D9B798AA}"/>
          </ac:spMkLst>
        </pc:spChg>
        <pc:spChg chg="add del">
          <ac:chgData name="Fabrice PIPART" userId="f595b7cb-47b8-4a43-85dc-aa1274715422" providerId="ADAL" clId="{EFEEEEF9-8CEB-744D-B81C-6B914683AABB}" dt="2022-09-21T11:32:19.930" v="10103" actId="478"/>
          <ac:spMkLst>
            <pc:docMk/>
            <pc:sldMk cId="2530793265" sldId="1846"/>
            <ac:spMk id="68" creationId="{D34567B7-2BBF-0139-E768-62AAE572CC54}"/>
          </ac:spMkLst>
        </pc:spChg>
        <pc:spChg chg="add del">
          <ac:chgData name="Fabrice PIPART" userId="f595b7cb-47b8-4a43-85dc-aa1274715422" providerId="ADAL" clId="{EFEEEEF9-8CEB-744D-B81C-6B914683AABB}" dt="2022-09-21T11:32:19.930" v="10103" actId="478"/>
          <ac:spMkLst>
            <pc:docMk/>
            <pc:sldMk cId="2530793265" sldId="1846"/>
            <ac:spMk id="69" creationId="{2C5F5DBF-4FE5-4504-407E-A14994E0E55B}"/>
          </ac:spMkLst>
        </pc:spChg>
        <pc:spChg chg="add del">
          <ac:chgData name="Fabrice PIPART" userId="f595b7cb-47b8-4a43-85dc-aa1274715422" providerId="ADAL" clId="{EFEEEEF9-8CEB-744D-B81C-6B914683AABB}" dt="2022-09-21T11:32:19.930" v="10103" actId="478"/>
          <ac:spMkLst>
            <pc:docMk/>
            <pc:sldMk cId="2530793265" sldId="1846"/>
            <ac:spMk id="70" creationId="{AC9F0710-71F6-9E85-58FD-2CA27B84865F}"/>
          </ac:spMkLst>
        </pc:spChg>
        <pc:spChg chg="add del">
          <ac:chgData name="Fabrice PIPART" userId="f595b7cb-47b8-4a43-85dc-aa1274715422" providerId="ADAL" clId="{EFEEEEF9-8CEB-744D-B81C-6B914683AABB}" dt="2022-09-21T11:32:19.930" v="10103" actId="478"/>
          <ac:spMkLst>
            <pc:docMk/>
            <pc:sldMk cId="2530793265" sldId="1846"/>
            <ac:spMk id="71" creationId="{EB5CABA5-7B41-3E34-5363-EB8B52C66093}"/>
          </ac:spMkLst>
        </pc:spChg>
        <pc:spChg chg="add del">
          <ac:chgData name="Fabrice PIPART" userId="f595b7cb-47b8-4a43-85dc-aa1274715422" providerId="ADAL" clId="{EFEEEEF9-8CEB-744D-B81C-6B914683AABB}" dt="2022-09-21T11:32:19.930" v="10103" actId="478"/>
          <ac:spMkLst>
            <pc:docMk/>
            <pc:sldMk cId="2530793265" sldId="1846"/>
            <ac:spMk id="72" creationId="{10D3ED19-5E59-6ACC-491F-1B20C8F57210}"/>
          </ac:spMkLst>
        </pc:spChg>
        <pc:spChg chg="add del">
          <ac:chgData name="Fabrice PIPART" userId="f595b7cb-47b8-4a43-85dc-aa1274715422" providerId="ADAL" clId="{EFEEEEF9-8CEB-744D-B81C-6B914683AABB}" dt="2022-09-21T11:32:19.930" v="10103" actId="478"/>
          <ac:spMkLst>
            <pc:docMk/>
            <pc:sldMk cId="2530793265" sldId="1846"/>
            <ac:spMk id="73" creationId="{A9703A3B-120B-B5F4-B15F-C261C64AA7FB}"/>
          </ac:spMkLst>
        </pc:spChg>
        <pc:spChg chg="mod topLvl">
          <ac:chgData name="Fabrice PIPART" userId="f595b7cb-47b8-4a43-85dc-aa1274715422" providerId="ADAL" clId="{EFEEEEF9-8CEB-744D-B81C-6B914683AABB}" dt="2022-09-21T11:31:16.094" v="10060" actId="165"/>
          <ac:spMkLst>
            <pc:docMk/>
            <pc:sldMk cId="2530793265" sldId="1846"/>
            <ac:spMk id="81" creationId="{F4150BFA-8A61-F8D4-8694-38B85227DB5C}"/>
          </ac:spMkLst>
        </pc:spChg>
        <pc:spChg chg="mod topLvl">
          <ac:chgData name="Fabrice PIPART" userId="f595b7cb-47b8-4a43-85dc-aa1274715422" providerId="ADAL" clId="{EFEEEEF9-8CEB-744D-B81C-6B914683AABB}" dt="2022-09-21T11:31:16.094" v="10060" actId="165"/>
          <ac:spMkLst>
            <pc:docMk/>
            <pc:sldMk cId="2530793265" sldId="1846"/>
            <ac:spMk id="82" creationId="{A1CD81E3-DDDB-87E9-7478-1304662F6796}"/>
          </ac:spMkLst>
        </pc:spChg>
        <pc:spChg chg="mod topLvl">
          <ac:chgData name="Fabrice PIPART" userId="f595b7cb-47b8-4a43-85dc-aa1274715422" providerId="ADAL" clId="{EFEEEEF9-8CEB-744D-B81C-6B914683AABB}" dt="2022-09-21T11:31:16.094" v="10060" actId="165"/>
          <ac:spMkLst>
            <pc:docMk/>
            <pc:sldMk cId="2530793265" sldId="1846"/>
            <ac:spMk id="83" creationId="{4FA8FF45-E2BA-ED1B-B4EA-F10B8681B1EA}"/>
          </ac:spMkLst>
        </pc:spChg>
        <pc:spChg chg="mod topLvl">
          <ac:chgData name="Fabrice PIPART" userId="f595b7cb-47b8-4a43-85dc-aa1274715422" providerId="ADAL" clId="{EFEEEEF9-8CEB-744D-B81C-6B914683AABB}" dt="2022-09-21T11:31:16.094" v="10060" actId="165"/>
          <ac:spMkLst>
            <pc:docMk/>
            <pc:sldMk cId="2530793265" sldId="1846"/>
            <ac:spMk id="84" creationId="{CB5A0D77-0BB5-536F-2FED-DEC0ED4F3D26}"/>
          </ac:spMkLst>
        </pc:spChg>
        <pc:spChg chg="mod topLvl">
          <ac:chgData name="Fabrice PIPART" userId="f595b7cb-47b8-4a43-85dc-aa1274715422" providerId="ADAL" clId="{EFEEEEF9-8CEB-744D-B81C-6B914683AABB}" dt="2022-09-21T11:31:16.094" v="10060" actId="165"/>
          <ac:spMkLst>
            <pc:docMk/>
            <pc:sldMk cId="2530793265" sldId="1846"/>
            <ac:spMk id="85" creationId="{3469A046-AE5C-85FD-7FDC-AA96B9D92630}"/>
          </ac:spMkLst>
        </pc:spChg>
        <pc:spChg chg="mod topLvl">
          <ac:chgData name="Fabrice PIPART" userId="f595b7cb-47b8-4a43-85dc-aa1274715422" providerId="ADAL" clId="{EFEEEEF9-8CEB-744D-B81C-6B914683AABB}" dt="2022-09-21T11:31:16.094" v="10060" actId="165"/>
          <ac:spMkLst>
            <pc:docMk/>
            <pc:sldMk cId="2530793265" sldId="1846"/>
            <ac:spMk id="86" creationId="{38F12C31-B3B8-9579-3BD1-5BC161028D8E}"/>
          </ac:spMkLst>
        </pc:spChg>
        <pc:spChg chg="mod topLvl">
          <ac:chgData name="Fabrice PIPART" userId="f595b7cb-47b8-4a43-85dc-aa1274715422" providerId="ADAL" clId="{EFEEEEF9-8CEB-744D-B81C-6B914683AABB}" dt="2022-09-21T11:31:16.094" v="10060" actId="165"/>
          <ac:spMkLst>
            <pc:docMk/>
            <pc:sldMk cId="2530793265" sldId="1846"/>
            <ac:spMk id="87" creationId="{87FB17D1-D97B-0F28-3754-101BC1F58483}"/>
          </ac:spMkLst>
        </pc:spChg>
        <pc:spChg chg="mod">
          <ac:chgData name="Fabrice PIPART" userId="f595b7cb-47b8-4a43-85dc-aa1274715422" providerId="ADAL" clId="{EFEEEEF9-8CEB-744D-B81C-6B914683AABB}" dt="2022-09-21T11:32:20.866" v="10104"/>
          <ac:spMkLst>
            <pc:docMk/>
            <pc:sldMk cId="2530793265" sldId="1846"/>
            <ac:spMk id="92" creationId="{BA4F16CF-2D28-4C55-D08C-82E07526ADD8}"/>
          </ac:spMkLst>
        </pc:spChg>
        <pc:spChg chg="mod">
          <ac:chgData name="Fabrice PIPART" userId="f595b7cb-47b8-4a43-85dc-aa1274715422" providerId="ADAL" clId="{EFEEEEF9-8CEB-744D-B81C-6B914683AABB}" dt="2022-09-21T11:32:20.866" v="10104"/>
          <ac:spMkLst>
            <pc:docMk/>
            <pc:sldMk cId="2530793265" sldId="1846"/>
            <ac:spMk id="93" creationId="{FA15C9F0-506A-D4A2-8A08-ABEA536E5CF6}"/>
          </ac:spMkLst>
        </pc:spChg>
        <pc:spChg chg="mod">
          <ac:chgData name="Fabrice PIPART" userId="f595b7cb-47b8-4a43-85dc-aa1274715422" providerId="ADAL" clId="{EFEEEEF9-8CEB-744D-B81C-6B914683AABB}" dt="2022-09-21T11:32:20.866" v="10104"/>
          <ac:spMkLst>
            <pc:docMk/>
            <pc:sldMk cId="2530793265" sldId="1846"/>
            <ac:spMk id="94" creationId="{5A2E5E6C-C6EB-A17E-E885-5E4E9548DC06}"/>
          </ac:spMkLst>
        </pc:spChg>
        <pc:spChg chg="mod">
          <ac:chgData name="Fabrice PIPART" userId="f595b7cb-47b8-4a43-85dc-aa1274715422" providerId="ADAL" clId="{EFEEEEF9-8CEB-744D-B81C-6B914683AABB}" dt="2022-09-21T11:32:20.866" v="10104"/>
          <ac:spMkLst>
            <pc:docMk/>
            <pc:sldMk cId="2530793265" sldId="1846"/>
            <ac:spMk id="95" creationId="{04495822-9E62-F50E-3D14-0D12435E5EC7}"/>
          </ac:spMkLst>
        </pc:spChg>
        <pc:spChg chg="mod">
          <ac:chgData name="Fabrice PIPART" userId="f595b7cb-47b8-4a43-85dc-aa1274715422" providerId="ADAL" clId="{EFEEEEF9-8CEB-744D-B81C-6B914683AABB}" dt="2022-09-21T11:32:20.866" v="10104"/>
          <ac:spMkLst>
            <pc:docMk/>
            <pc:sldMk cId="2530793265" sldId="1846"/>
            <ac:spMk id="96" creationId="{B9EF0259-A808-79A9-391C-1DC1DCCBA729}"/>
          </ac:spMkLst>
        </pc:spChg>
        <pc:spChg chg="mod">
          <ac:chgData name="Fabrice PIPART" userId="f595b7cb-47b8-4a43-85dc-aa1274715422" providerId="ADAL" clId="{EFEEEEF9-8CEB-744D-B81C-6B914683AABB}" dt="2022-09-21T11:32:20.866" v="10104"/>
          <ac:spMkLst>
            <pc:docMk/>
            <pc:sldMk cId="2530793265" sldId="1846"/>
            <ac:spMk id="97" creationId="{D91C8EBD-EFDD-A77E-1BB0-B9A2D6716904}"/>
          </ac:spMkLst>
        </pc:spChg>
        <pc:spChg chg="del mod">
          <ac:chgData name="Fabrice PIPART" userId="f595b7cb-47b8-4a43-85dc-aa1274715422" providerId="ADAL" clId="{EFEEEEF9-8CEB-744D-B81C-6B914683AABB}" dt="2022-09-21T11:35:12.872" v="10120" actId="478"/>
          <ac:spMkLst>
            <pc:docMk/>
            <pc:sldMk cId="2530793265" sldId="1846"/>
            <ac:spMk id="98" creationId="{6BCEAAA8-0D2E-8990-1A4F-68C3AD684349}"/>
          </ac:spMkLst>
        </pc:spChg>
        <pc:spChg chg="mod">
          <ac:chgData name="Fabrice PIPART" userId="f595b7cb-47b8-4a43-85dc-aa1274715422" providerId="ADAL" clId="{EFEEEEF9-8CEB-744D-B81C-6B914683AABB}" dt="2022-09-21T11:32:20.866" v="10104"/>
          <ac:spMkLst>
            <pc:docMk/>
            <pc:sldMk cId="2530793265" sldId="1846"/>
            <ac:spMk id="99" creationId="{071F308F-6FF9-E3EA-ACB3-CDBF983BEA53}"/>
          </ac:spMkLst>
        </pc:spChg>
        <pc:spChg chg="mod">
          <ac:chgData name="Fabrice PIPART" userId="f595b7cb-47b8-4a43-85dc-aa1274715422" providerId="ADAL" clId="{EFEEEEF9-8CEB-744D-B81C-6B914683AABB}" dt="2022-09-21T11:32:20.866" v="10104"/>
          <ac:spMkLst>
            <pc:docMk/>
            <pc:sldMk cId="2530793265" sldId="1846"/>
            <ac:spMk id="100" creationId="{DD84A590-1ABB-1A7B-84B1-C1B1F9A71BAD}"/>
          </ac:spMkLst>
        </pc:spChg>
        <pc:spChg chg="mod">
          <ac:chgData name="Fabrice PIPART" userId="f595b7cb-47b8-4a43-85dc-aa1274715422" providerId="ADAL" clId="{EFEEEEF9-8CEB-744D-B81C-6B914683AABB}" dt="2022-09-21T11:32:20.866" v="10104"/>
          <ac:spMkLst>
            <pc:docMk/>
            <pc:sldMk cId="2530793265" sldId="1846"/>
            <ac:spMk id="101" creationId="{BD81CFE3-A5F2-10FD-3209-AAE3AEE64E33}"/>
          </ac:spMkLst>
        </pc:spChg>
        <pc:spChg chg="mod">
          <ac:chgData name="Fabrice PIPART" userId="f595b7cb-47b8-4a43-85dc-aa1274715422" providerId="ADAL" clId="{EFEEEEF9-8CEB-744D-B81C-6B914683AABB}" dt="2022-09-21T11:32:20.866" v="10104"/>
          <ac:spMkLst>
            <pc:docMk/>
            <pc:sldMk cId="2530793265" sldId="1846"/>
            <ac:spMk id="102" creationId="{62EBB8B2-5498-C33D-E432-6B6F943B593E}"/>
          </ac:spMkLst>
        </pc:spChg>
        <pc:spChg chg="mod">
          <ac:chgData name="Fabrice PIPART" userId="f595b7cb-47b8-4a43-85dc-aa1274715422" providerId="ADAL" clId="{EFEEEEF9-8CEB-744D-B81C-6B914683AABB}" dt="2022-09-21T11:32:20.866" v="10104"/>
          <ac:spMkLst>
            <pc:docMk/>
            <pc:sldMk cId="2530793265" sldId="1846"/>
            <ac:spMk id="103" creationId="{B08F1206-534B-1605-151F-6D9529620B01}"/>
          </ac:spMkLst>
        </pc:spChg>
        <pc:spChg chg="add mod">
          <ac:chgData name="Fabrice PIPART" userId="f595b7cb-47b8-4a43-85dc-aa1274715422" providerId="ADAL" clId="{EFEEEEF9-8CEB-744D-B81C-6B914683AABB}" dt="2022-09-22T12:47:20.400" v="13243" actId="167"/>
          <ac:spMkLst>
            <pc:docMk/>
            <pc:sldMk cId="2530793265" sldId="1846"/>
            <ac:spMk id="115" creationId="{383E3D6E-A54B-94D7-CC9A-7A8C40C46007}"/>
          </ac:spMkLst>
        </pc:spChg>
        <pc:spChg chg="mod">
          <ac:chgData name="Fabrice PIPART" userId="f595b7cb-47b8-4a43-85dc-aa1274715422" providerId="ADAL" clId="{EFEEEEF9-8CEB-744D-B81C-6B914683AABB}" dt="2022-09-22T11:07:04.802" v="12551" actId="1076"/>
          <ac:spMkLst>
            <pc:docMk/>
            <pc:sldMk cId="2530793265" sldId="1846"/>
            <ac:spMk id="118" creationId="{72A7E8A2-E8CB-D008-9D12-454D11AFA2C5}"/>
          </ac:spMkLst>
        </pc:spChg>
        <pc:spChg chg="add del mod">
          <ac:chgData name="Fabrice PIPART" userId="f595b7cb-47b8-4a43-85dc-aa1274715422" providerId="ADAL" clId="{EFEEEEF9-8CEB-744D-B81C-6B914683AABB}" dt="2022-09-22T12:46:58.039" v="13240"/>
          <ac:spMkLst>
            <pc:docMk/>
            <pc:sldMk cId="2530793265" sldId="1846"/>
            <ac:spMk id="119" creationId="{35ED9928-D573-DBE0-596B-A497796A8E36}"/>
          </ac:spMkLst>
        </pc:spChg>
        <pc:spChg chg="del mod topLvl">
          <ac:chgData name="Fabrice PIPART" userId="f595b7cb-47b8-4a43-85dc-aa1274715422" providerId="ADAL" clId="{EFEEEEF9-8CEB-744D-B81C-6B914683AABB}" dt="2022-09-22T12:47:33.780" v="13245" actId="478"/>
          <ac:spMkLst>
            <pc:docMk/>
            <pc:sldMk cId="2530793265" sldId="1846"/>
            <ac:spMk id="121" creationId="{F2751C32-2339-F764-89C1-A7142A5B4CC0}"/>
          </ac:spMkLst>
        </pc:spChg>
        <pc:spChg chg="del mod topLvl">
          <ac:chgData name="Fabrice PIPART" userId="f595b7cb-47b8-4a43-85dc-aa1274715422" providerId="ADAL" clId="{EFEEEEF9-8CEB-744D-B81C-6B914683AABB}" dt="2022-09-22T12:47:41.065" v="13247" actId="478"/>
          <ac:spMkLst>
            <pc:docMk/>
            <pc:sldMk cId="2530793265" sldId="1846"/>
            <ac:spMk id="125" creationId="{FCC30931-7257-4BF8-DF66-E5A956EEE7A7}"/>
          </ac:spMkLst>
        </pc:spChg>
        <pc:spChg chg="mod topLvl">
          <ac:chgData name="Fabrice PIPART" userId="f595b7cb-47b8-4a43-85dc-aa1274715422" providerId="ADAL" clId="{EFEEEEF9-8CEB-744D-B81C-6B914683AABB}" dt="2022-09-22T12:47:29.930" v="13244" actId="165"/>
          <ac:spMkLst>
            <pc:docMk/>
            <pc:sldMk cId="2530793265" sldId="1846"/>
            <ac:spMk id="23552" creationId="{4A207021-3B76-E4A6-17B0-E173DF8AB00D}"/>
          </ac:spMkLst>
        </pc:spChg>
        <pc:spChg chg="mod topLvl">
          <ac:chgData name="Fabrice PIPART" userId="f595b7cb-47b8-4a43-85dc-aa1274715422" providerId="ADAL" clId="{EFEEEEF9-8CEB-744D-B81C-6B914683AABB}" dt="2022-09-22T12:47:29.930" v="13244" actId="165"/>
          <ac:spMkLst>
            <pc:docMk/>
            <pc:sldMk cId="2530793265" sldId="1846"/>
            <ac:spMk id="23553" creationId="{C78EE588-D536-56CC-FE72-823369D8CF1B}"/>
          </ac:spMkLst>
        </pc:spChg>
        <pc:spChg chg="mod topLvl">
          <ac:chgData name="Fabrice PIPART" userId="f595b7cb-47b8-4a43-85dc-aa1274715422" providerId="ADAL" clId="{EFEEEEF9-8CEB-744D-B81C-6B914683AABB}" dt="2022-09-22T12:47:29.930" v="13244" actId="165"/>
          <ac:spMkLst>
            <pc:docMk/>
            <pc:sldMk cId="2530793265" sldId="1846"/>
            <ac:spMk id="23555" creationId="{A523022D-4852-167D-BB6C-9109EEB71690}"/>
          </ac:spMkLst>
        </pc:spChg>
        <pc:spChg chg="mod topLvl">
          <ac:chgData name="Fabrice PIPART" userId="f595b7cb-47b8-4a43-85dc-aa1274715422" providerId="ADAL" clId="{EFEEEEF9-8CEB-744D-B81C-6B914683AABB}" dt="2022-09-22T12:47:29.930" v="13244" actId="165"/>
          <ac:spMkLst>
            <pc:docMk/>
            <pc:sldMk cId="2530793265" sldId="1846"/>
            <ac:spMk id="23557" creationId="{C0858234-3889-D65D-5847-00909F31765D}"/>
          </ac:spMkLst>
        </pc:spChg>
        <pc:spChg chg="mod topLvl">
          <ac:chgData name="Fabrice PIPART" userId="f595b7cb-47b8-4a43-85dc-aa1274715422" providerId="ADAL" clId="{EFEEEEF9-8CEB-744D-B81C-6B914683AABB}" dt="2022-09-22T12:47:29.930" v="13244" actId="165"/>
          <ac:spMkLst>
            <pc:docMk/>
            <pc:sldMk cId="2530793265" sldId="1846"/>
            <ac:spMk id="23559" creationId="{FCFEAFB2-1204-9367-449B-E1966A145532}"/>
          </ac:spMkLst>
        </pc:spChg>
        <pc:spChg chg="mod topLvl">
          <ac:chgData name="Fabrice PIPART" userId="f595b7cb-47b8-4a43-85dc-aa1274715422" providerId="ADAL" clId="{EFEEEEF9-8CEB-744D-B81C-6B914683AABB}" dt="2022-09-22T12:47:29.930" v="13244" actId="165"/>
          <ac:spMkLst>
            <pc:docMk/>
            <pc:sldMk cId="2530793265" sldId="1846"/>
            <ac:spMk id="23561" creationId="{B3346633-A9D1-6931-C52E-CC62C39E01E3}"/>
          </ac:spMkLst>
        </pc:spChg>
        <pc:spChg chg="mod topLvl">
          <ac:chgData name="Fabrice PIPART" userId="f595b7cb-47b8-4a43-85dc-aa1274715422" providerId="ADAL" clId="{EFEEEEF9-8CEB-744D-B81C-6B914683AABB}" dt="2022-09-22T12:47:29.930" v="13244" actId="165"/>
          <ac:spMkLst>
            <pc:docMk/>
            <pc:sldMk cId="2530793265" sldId="1846"/>
            <ac:spMk id="23562" creationId="{B5CCC8B8-62A4-0416-727B-170036310E07}"/>
          </ac:spMkLst>
        </pc:spChg>
        <pc:spChg chg="mod topLvl">
          <ac:chgData name="Fabrice PIPART" userId="f595b7cb-47b8-4a43-85dc-aa1274715422" providerId="ADAL" clId="{EFEEEEF9-8CEB-744D-B81C-6B914683AABB}" dt="2022-09-22T12:47:29.930" v="13244" actId="165"/>
          <ac:spMkLst>
            <pc:docMk/>
            <pc:sldMk cId="2530793265" sldId="1846"/>
            <ac:spMk id="23563" creationId="{4776895C-C0D9-1262-CC07-EF0064C3F8D3}"/>
          </ac:spMkLst>
        </pc:spChg>
        <pc:spChg chg="mod topLvl">
          <ac:chgData name="Fabrice PIPART" userId="f595b7cb-47b8-4a43-85dc-aa1274715422" providerId="ADAL" clId="{EFEEEEF9-8CEB-744D-B81C-6B914683AABB}" dt="2022-09-22T12:47:29.930" v="13244" actId="165"/>
          <ac:spMkLst>
            <pc:docMk/>
            <pc:sldMk cId="2530793265" sldId="1846"/>
            <ac:spMk id="23564" creationId="{15B57BCE-B854-47BD-F608-39144613E201}"/>
          </ac:spMkLst>
        </pc:spChg>
        <pc:spChg chg="mod topLvl">
          <ac:chgData name="Fabrice PIPART" userId="f595b7cb-47b8-4a43-85dc-aa1274715422" providerId="ADAL" clId="{EFEEEEF9-8CEB-744D-B81C-6B914683AABB}" dt="2022-09-22T12:47:29.930" v="13244" actId="165"/>
          <ac:spMkLst>
            <pc:docMk/>
            <pc:sldMk cId="2530793265" sldId="1846"/>
            <ac:spMk id="23567" creationId="{79B994D0-4635-7476-3E8A-D5BD9F8252B0}"/>
          </ac:spMkLst>
        </pc:spChg>
        <pc:spChg chg="mod topLvl">
          <ac:chgData name="Fabrice PIPART" userId="f595b7cb-47b8-4a43-85dc-aa1274715422" providerId="ADAL" clId="{EFEEEEF9-8CEB-744D-B81C-6B914683AABB}" dt="2022-09-22T12:47:29.930" v="13244" actId="165"/>
          <ac:spMkLst>
            <pc:docMk/>
            <pc:sldMk cId="2530793265" sldId="1846"/>
            <ac:spMk id="23568" creationId="{11EAE2F8-EE32-CB77-6431-FC576A15E7B3}"/>
          </ac:spMkLst>
        </pc:spChg>
        <pc:grpChg chg="add mod">
          <ac:chgData name="Fabrice PIPART" userId="f595b7cb-47b8-4a43-85dc-aa1274715422" providerId="ADAL" clId="{EFEEEEF9-8CEB-744D-B81C-6B914683AABB}" dt="2022-09-22T11:07:04.802" v="12551" actId="1076"/>
          <ac:grpSpMkLst>
            <pc:docMk/>
            <pc:sldMk cId="2530793265" sldId="1846"/>
            <ac:grpSpMk id="16" creationId="{79A73FE0-5EA6-2E2A-4809-FB350D5A7AD3}"/>
          </ac:grpSpMkLst>
        </pc:grpChg>
        <pc:grpChg chg="add del mod">
          <ac:chgData name="Fabrice PIPART" userId="f595b7cb-47b8-4a43-85dc-aa1274715422" providerId="ADAL" clId="{EFEEEEF9-8CEB-744D-B81C-6B914683AABB}" dt="2022-09-21T11:26:24.883" v="10019" actId="478"/>
          <ac:grpSpMkLst>
            <pc:docMk/>
            <pc:sldMk cId="2530793265" sldId="1846"/>
            <ac:grpSpMk id="19" creationId="{5F2EF615-6AB2-EA00-E6F0-2DD9224819C6}"/>
          </ac:grpSpMkLst>
        </pc:grpChg>
        <pc:grpChg chg="add del mod">
          <ac:chgData name="Fabrice PIPART" userId="f595b7cb-47b8-4a43-85dc-aa1274715422" providerId="ADAL" clId="{EFEEEEF9-8CEB-744D-B81C-6B914683AABB}" dt="2022-09-21T11:26:24.883" v="10019" actId="478"/>
          <ac:grpSpMkLst>
            <pc:docMk/>
            <pc:sldMk cId="2530793265" sldId="1846"/>
            <ac:grpSpMk id="22" creationId="{A7B3D915-13A2-815C-C1E6-3CFD65CA5DD1}"/>
          </ac:grpSpMkLst>
        </pc:grpChg>
        <pc:grpChg chg="add mod">
          <ac:chgData name="Fabrice PIPART" userId="f595b7cb-47b8-4a43-85dc-aa1274715422" providerId="ADAL" clId="{EFEEEEF9-8CEB-744D-B81C-6B914683AABB}" dt="2022-09-22T11:07:04.802" v="12551" actId="1076"/>
          <ac:grpSpMkLst>
            <pc:docMk/>
            <pc:sldMk cId="2530793265" sldId="1846"/>
            <ac:grpSpMk id="25" creationId="{0CEB5DE2-9DF4-1BDC-B4EE-2060ABF99253}"/>
          </ac:grpSpMkLst>
        </pc:grpChg>
        <pc:grpChg chg="add del mod">
          <ac:chgData name="Fabrice PIPART" userId="f595b7cb-47b8-4a43-85dc-aa1274715422" providerId="ADAL" clId="{EFEEEEF9-8CEB-744D-B81C-6B914683AABB}" dt="2022-09-21T11:31:17.671" v="10062"/>
          <ac:grpSpMkLst>
            <pc:docMk/>
            <pc:sldMk cId="2530793265" sldId="1846"/>
            <ac:grpSpMk id="29" creationId="{8DE99963-4A8F-9DB7-0405-FD81B5F4A450}"/>
          </ac:grpSpMkLst>
        </pc:grpChg>
        <pc:grpChg chg="add del mod topLvl">
          <ac:chgData name="Fabrice PIPART" userId="f595b7cb-47b8-4a43-85dc-aa1274715422" providerId="ADAL" clId="{EFEEEEF9-8CEB-744D-B81C-6B914683AABB}" dt="2022-09-21T11:31:16.447" v="10061" actId="165"/>
          <ac:grpSpMkLst>
            <pc:docMk/>
            <pc:sldMk cId="2530793265" sldId="1846"/>
            <ac:grpSpMk id="30" creationId="{B91C81FA-B629-2BE8-2ED0-9CD1B93AFA48}"/>
          </ac:grpSpMkLst>
        </pc:grpChg>
        <pc:grpChg chg="add del mod topLvl">
          <ac:chgData name="Fabrice PIPART" userId="f595b7cb-47b8-4a43-85dc-aa1274715422" providerId="ADAL" clId="{EFEEEEF9-8CEB-744D-B81C-6B914683AABB}" dt="2022-09-21T11:31:16.447" v="10061" actId="165"/>
          <ac:grpSpMkLst>
            <pc:docMk/>
            <pc:sldMk cId="2530793265" sldId="1846"/>
            <ac:grpSpMk id="31" creationId="{CB00ED49-E17F-CD3D-CFB7-95307E8AE452}"/>
          </ac:grpSpMkLst>
        </pc:grpChg>
        <pc:grpChg chg="add del">
          <ac:chgData name="Fabrice PIPART" userId="f595b7cb-47b8-4a43-85dc-aa1274715422" providerId="ADAL" clId="{EFEEEEF9-8CEB-744D-B81C-6B914683AABB}" dt="2022-09-21T11:32:19.930" v="10103" actId="478"/>
          <ac:grpSpMkLst>
            <pc:docMk/>
            <pc:sldMk cId="2530793265" sldId="1846"/>
            <ac:grpSpMk id="52" creationId="{DEC40BD7-0F11-FBBE-0AD6-3D3312BAFA7B}"/>
          </ac:grpSpMkLst>
        </pc:grpChg>
        <pc:grpChg chg="mod">
          <ac:chgData name="Fabrice PIPART" userId="f595b7cb-47b8-4a43-85dc-aa1274715422" providerId="ADAL" clId="{EFEEEEF9-8CEB-744D-B81C-6B914683AABB}" dt="2022-09-22T11:07:04.802" v="12551" actId="1076"/>
          <ac:grpSpMkLst>
            <pc:docMk/>
            <pc:sldMk cId="2530793265" sldId="1846"/>
            <ac:grpSpMk id="77" creationId="{DF7389E5-2F30-4490-04AE-ECDE61C39248}"/>
          </ac:grpSpMkLst>
        </pc:grpChg>
        <pc:grpChg chg="mod">
          <ac:chgData name="Fabrice PIPART" userId="f595b7cb-47b8-4a43-85dc-aa1274715422" providerId="ADAL" clId="{EFEEEEF9-8CEB-744D-B81C-6B914683AABB}" dt="2022-09-22T11:07:04.802" v="12551" actId="1076"/>
          <ac:grpSpMkLst>
            <pc:docMk/>
            <pc:sldMk cId="2530793265" sldId="1846"/>
            <ac:grpSpMk id="78" creationId="{EF2AAD69-C6D5-8A0D-4639-87BAED278ED0}"/>
          </ac:grpSpMkLst>
        </pc:grpChg>
        <pc:grpChg chg="mod">
          <ac:chgData name="Fabrice PIPART" userId="f595b7cb-47b8-4a43-85dc-aa1274715422" providerId="ADAL" clId="{EFEEEEF9-8CEB-744D-B81C-6B914683AABB}" dt="2022-09-22T11:07:04.802" v="12551" actId="1076"/>
          <ac:grpSpMkLst>
            <pc:docMk/>
            <pc:sldMk cId="2530793265" sldId="1846"/>
            <ac:grpSpMk id="79" creationId="{23FE1E8C-A130-9E62-BE5C-8CDD0ADC8C4B}"/>
          </ac:grpSpMkLst>
        </pc:grpChg>
        <pc:grpChg chg="mod">
          <ac:chgData name="Fabrice PIPART" userId="f595b7cb-47b8-4a43-85dc-aa1274715422" providerId="ADAL" clId="{EFEEEEF9-8CEB-744D-B81C-6B914683AABB}" dt="2022-09-22T11:07:04.802" v="12551" actId="1076"/>
          <ac:grpSpMkLst>
            <pc:docMk/>
            <pc:sldMk cId="2530793265" sldId="1846"/>
            <ac:grpSpMk id="80" creationId="{B9BE1167-F2A1-801B-1FDF-C3D6FE768DE2}"/>
          </ac:grpSpMkLst>
        </pc:grpChg>
        <pc:grpChg chg="add del mod">
          <ac:chgData name="Fabrice PIPART" userId="f595b7cb-47b8-4a43-85dc-aa1274715422" providerId="ADAL" clId="{EFEEEEF9-8CEB-744D-B81C-6B914683AABB}" dt="2022-09-22T12:46:54.412" v="13238" actId="478"/>
          <ac:grpSpMkLst>
            <pc:docMk/>
            <pc:sldMk cId="2530793265" sldId="1846"/>
            <ac:grpSpMk id="91" creationId="{2BF1426B-1136-19A8-C9BE-3C0EBEF58FE9}"/>
          </ac:grpSpMkLst>
        </pc:grpChg>
        <pc:grpChg chg="add mod">
          <ac:chgData name="Fabrice PIPART" userId="f595b7cb-47b8-4a43-85dc-aa1274715422" providerId="ADAL" clId="{EFEEEEF9-8CEB-744D-B81C-6B914683AABB}" dt="2022-09-22T11:07:04.802" v="12551" actId="1076"/>
          <ac:grpSpMkLst>
            <pc:docMk/>
            <pc:sldMk cId="2530793265" sldId="1846"/>
            <ac:grpSpMk id="116" creationId="{4689C851-BA16-ED39-DAF3-025264B96E99}"/>
          </ac:grpSpMkLst>
        </pc:grpChg>
        <pc:grpChg chg="add del mod">
          <ac:chgData name="Fabrice PIPART" userId="f595b7cb-47b8-4a43-85dc-aa1274715422" providerId="ADAL" clId="{EFEEEEF9-8CEB-744D-B81C-6B914683AABB}" dt="2022-09-22T12:47:29.930" v="13244" actId="165"/>
          <ac:grpSpMkLst>
            <pc:docMk/>
            <pc:sldMk cId="2530793265" sldId="1846"/>
            <ac:grpSpMk id="120" creationId="{9541A12F-E4CF-43FD-B1F1-2D7256D38FBC}"/>
          </ac:grpSpMkLst>
        </pc:grpChg>
        <pc:grpChg chg="del mod topLvl">
          <ac:chgData name="Fabrice PIPART" userId="f595b7cb-47b8-4a43-85dc-aa1274715422" providerId="ADAL" clId="{EFEEEEF9-8CEB-744D-B81C-6B914683AABB}" dt="2022-09-22T12:47:41.065" v="13247" actId="478"/>
          <ac:grpSpMkLst>
            <pc:docMk/>
            <pc:sldMk cId="2530793265" sldId="1846"/>
            <ac:grpSpMk id="127" creationId="{A2557A0C-B9AA-2D95-19CD-3EB2D5971B4F}"/>
          </ac:grpSpMkLst>
        </pc:grpChg>
        <pc:picChg chg="add del mod">
          <ac:chgData name="Fabrice PIPART" userId="f595b7cb-47b8-4a43-85dc-aa1274715422" providerId="ADAL" clId="{EFEEEEF9-8CEB-744D-B81C-6B914683AABB}" dt="2022-09-21T11:32:19.930" v="10103" actId="478"/>
          <ac:picMkLst>
            <pc:docMk/>
            <pc:sldMk cId="2530793265" sldId="1846"/>
            <ac:picMk id="2" creationId="{78DC1C83-E2BC-2CB8-DBF1-72091544B31E}"/>
          </ac:picMkLst>
        </pc:picChg>
        <pc:picChg chg="mod">
          <ac:chgData name="Fabrice PIPART" userId="f595b7cb-47b8-4a43-85dc-aa1274715422" providerId="ADAL" clId="{EFEEEEF9-8CEB-744D-B81C-6B914683AABB}" dt="2022-09-22T12:48:01.987" v="13257" actId="1035"/>
          <ac:picMkLst>
            <pc:docMk/>
            <pc:sldMk cId="2530793265" sldId="1846"/>
            <ac:picMk id="3" creationId="{A30A5FF5-4D52-4F70-9E2D-FDFC61DCCDAD}"/>
          </ac:picMkLst>
        </pc:picChg>
        <pc:picChg chg="add del mod">
          <ac:chgData name="Fabrice PIPART" userId="f595b7cb-47b8-4a43-85dc-aa1274715422" providerId="ADAL" clId="{EFEEEEF9-8CEB-744D-B81C-6B914683AABB}" dt="2022-09-21T11:32:19.930" v="10103" actId="478"/>
          <ac:picMkLst>
            <pc:docMk/>
            <pc:sldMk cId="2530793265" sldId="1846"/>
            <ac:picMk id="3" creationId="{D1E83CCC-A271-0E8C-957A-F6B57EE50202}"/>
          </ac:picMkLst>
        </pc:picChg>
        <pc:picChg chg="add del mod">
          <ac:chgData name="Fabrice PIPART" userId="f595b7cb-47b8-4a43-85dc-aa1274715422" providerId="ADAL" clId="{EFEEEEF9-8CEB-744D-B81C-6B914683AABB}" dt="2022-09-21T11:32:19.930" v="10103" actId="478"/>
          <ac:picMkLst>
            <pc:docMk/>
            <pc:sldMk cId="2530793265" sldId="1846"/>
            <ac:picMk id="4" creationId="{0A93D972-6EF0-EEFC-874E-B676B0599C9F}"/>
          </ac:picMkLst>
        </pc:picChg>
        <pc:picChg chg="add del mod">
          <ac:chgData name="Fabrice PIPART" userId="f595b7cb-47b8-4a43-85dc-aa1274715422" providerId="ADAL" clId="{EFEEEEF9-8CEB-744D-B81C-6B914683AABB}" dt="2022-09-21T11:32:19.930" v="10103" actId="478"/>
          <ac:picMkLst>
            <pc:docMk/>
            <pc:sldMk cId="2530793265" sldId="1846"/>
            <ac:picMk id="6" creationId="{338FB392-AE61-8BD3-F0C5-177EA2C2C850}"/>
          </ac:picMkLst>
        </pc:picChg>
        <pc:picChg chg="add del mod">
          <ac:chgData name="Fabrice PIPART" userId="f595b7cb-47b8-4a43-85dc-aa1274715422" providerId="ADAL" clId="{EFEEEEF9-8CEB-744D-B81C-6B914683AABB}" dt="2022-09-21T11:32:19.930" v="10103" actId="478"/>
          <ac:picMkLst>
            <pc:docMk/>
            <pc:sldMk cId="2530793265" sldId="1846"/>
            <ac:picMk id="8" creationId="{FB126148-C48E-6521-3BE4-95FC6C5B2B3E}"/>
          </ac:picMkLst>
        </pc:picChg>
        <pc:picChg chg="mod">
          <ac:chgData name="Fabrice PIPART" userId="f595b7cb-47b8-4a43-85dc-aa1274715422" providerId="ADAL" clId="{EFEEEEF9-8CEB-744D-B81C-6B914683AABB}" dt="2022-09-22T11:07:04.802" v="12551" actId="1076"/>
          <ac:picMkLst>
            <pc:docMk/>
            <pc:sldMk cId="2530793265" sldId="1846"/>
            <ac:picMk id="17" creationId="{9C2AA0E8-E3CA-2535-FBE2-898099393E12}"/>
          </ac:picMkLst>
        </pc:picChg>
        <pc:picChg chg="mod">
          <ac:chgData name="Fabrice PIPART" userId="f595b7cb-47b8-4a43-85dc-aa1274715422" providerId="ADAL" clId="{EFEEEEF9-8CEB-744D-B81C-6B914683AABB}" dt="2022-09-21T11:26:00.932" v="9990" actId="1076"/>
          <ac:picMkLst>
            <pc:docMk/>
            <pc:sldMk cId="2530793265" sldId="1846"/>
            <ac:picMk id="20" creationId="{10621CA0-A2B4-82A1-23F1-1D3CA2139AC0}"/>
          </ac:picMkLst>
        </pc:picChg>
        <pc:picChg chg="mod">
          <ac:chgData name="Fabrice PIPART" userId="f595b7cb-47b8-4a43-85dc-aa1274715422" providerId="ADAL" clId="{EFEEEEF9-8CEB-744D-B81C-6B914683AABB}" dt="2022-09-21T11:26:05.788" v="9992" actId="1076"/>
          <ac:picMkLst>
            <pc:docMk/>
            <pc:sldMk cId="2530793265" sldId="1846"/>
            <ac:picMk id="23" creationId="{FAD708B8-B9FD-9DD5-8355-C8DBEEB77C87}"/>
          </ac:picMkLst>
        </pc:picChg>
        <pc:picChg chg="mod">
          <ac:chgData name="Fabrice PIPART" userId="f595b7cb-47b8-4a43-85dc-aa1274715422" providerId="ADAL" clId="{EFEEEEF9-8CEB-744D-B81C-6B914683AABB}" dt="2022-09-22T11:07:04.802" v="12551" actId="1076"/>
          <ac:picMkLst>
            <pc:docMk/>
            <pc:sldMk cId="2530793265" sldId="1846"/>
            <ac:picMk id="26" creationId="{ABF01298-C518-68A3-200D-F14A5FCC0F1A}"/>
          </ac:picMkLst>
        </pc:picChg>
        <pc:picChg chg="add mod">
          <ac:chgData name="Fabrice PIPART" userId="f595b7cb-47b8-4a43-85dc-aa1274715422" providerId="ADAL" clId="{EFEEEEF9-8CEB-744D-B81C-6B914683AABB}" dt="2022-09-21T11:35:38.921" v="10126" actId="1037"/>
          <ac:picMkLst>
            <pc:docMk/>
            <pc:sldMk cId="2530793265" sldId="1846"/>
            <ac:picMk id="28" creationId="{5A986979-43E1-18BF-7740-275FBC124151}"/>
          </ac:picMkLst>
        </pc:picChg>
        <pc:picChg chg="add del mod topLvl">
          <ac:chgData name="Fabrice PIPART" userId="f595b7cb-47b8-4a43-85dc-aa1274715422" providerId="ADAL" clId="{EFEEEEF9-8CEB-744D-B81C-6B914683AABB}" dt="2022-09-21T11:31:16.447" v="10061" actId="165"/>
          <ac:picMkLst>
            <pc:docMk/>
            <pc:sldMk cId="2530793265" sldId="1846"/>
            <ac:picMk id="33" creationId="{47D6BFF3-B348-0772-061D-C441AD216D87}"/>
          </ac:picMkLst>
        </pc:picChg>
        <pc:picChg chg="add del mod topLvl">
          <ac:chgData name="Fabrice PIPART" userId="f595b7cb-47b8-4a43-85dc-aa1274715422" providerId="ADAL" clId="{EFEEEEF9-8CEB-744D-B81C-6B914683AABB}" dt="2022-09-21T11:31:16.447" v="10061" actId="165"/>
          <ac:picMkLst>
            <pc:docMk/>
            <pc:sldMk cId="2530793265" sldId="1846"/>
            <ac:picMk id="34" creationId="{C0A95D0D-4FF7-C614-A702-569D534F7E6D}"/>
          </ac:picMkLst>
        </pc:picChg>
        <pc:picChg chg="mod topLvl">
          <ac:chgData name="Fabrice PIPART" userId="f595b7cb-47b8-4a43-85dc-aa1274715422" providerId="ADAL" clId="{EFEEEEF9-8CEB-744D-B81C-6B914683AABB}" dt="2022-09-21T11:31:16.094" v="10060" actId="165"/>
          <ac:picMkLst>
            <pc:docMk/>
            <pc:sldMk cId="2530793265" sldId="1846"/>
            <ac:picMk id="35" creationId="{8E742D3F-5D72-7E93-199D-0B8485EA9F95}"/>
          </ac:picMkLst>
        </pc:picChg>
        <pc:picChg chg="mod topLvl">
          <ac:chgData name="Fabrice PIPART" userId="f595b7cb-47b8-4a43-85dc-aa1274715422" providerId="ADAL" clId="{EFEEEEF9-8CEB-744D-B81C-6B914683AABB}" dt="2022-09-21T11:31:16.094" v="10060" actId="165"/>
          <ac:picMkLst>
            <pc:docMk/>
            <pc:sldMk cId="2530793265" sldId="1846"/>
            <ac:picMk id="36" creationId="{9898FDC1-5658-62E5-A888-6BF6F81C4B81}"/>
          </ac:picMkLst>
        </pc:picChg>
        <pc:picChg chg="mod">
          <ac:chgData name="Fabrice PIPART" userId="f595b7cb-47b8-4a43-85dc-aa1274715422" providerId="ADAL" clId="{EFEEEEF9-8CEB-744D-B81C-6B914683AABB}" dt="2022-09-22T11:07:04.802" v="12551" actId="1076"/>
          <ac:picMkLst>
            <pc:docMk/>
            <pc:sldMk cId="2530793265" sldId="1846"/>
            <ac:picMk id="39" creationId="{B6BCE0BD-3BF3-47E0-85D8-EC3BC482361D}"/>
          </ac:picMkLst>
        </pc:picChg>
        <pc:picChg chg="mod">
          <ac:chgData name="Fabrice PIPART" userId="f595b7cb-47b8-4a43-85dc-aa1274715422" providerId="ADAL" clId="{EFEEEEF9-8CEB-744D-B81C-6B914683AABB}" dt="2022-09-22T11:07:04.802" v="12551" actId="1076"/>
          <ac:picMkLst>
            <pc:docMk/>
            <pc:sldMk cId="2530793265" sldId="1846"/>
            <ac:picMk id="40" creationId="{1574E51C-FD6E-4479-B16E-C413A8312384}"/>
          </ac:picMkLst>
        </pc:picChg>
        <pc:picChg chg="mod">
          <ac:chgData name="Fabrice PIPART" userId="f595b7cb-47b8-4a43-85dc-aa1274715422" providerId="ADAL" clId="{EFEEEEF9-8CEB-744D-B81C-6B914683AABB}" dt="2022-09-22T11:07:04.802" v="12551" actId="1076"/>
          <ac:picMkLst>
            <pc:docMk/>
            <pc:sldMk cId="2530793265" sldId="1846"/>
            <ac:picMk id="44" creationId="{E9977C97-7582-4352-A32F-37B18CFB98E5}"/>
          </ac:picMkLst>
        </pc:picChg>
        <pc:picChg chg="del">
          <ac:chgData name="Fabrice PIPART" userId="f595b7cb-47b8-4a43-85dc-aa1274715422" providerId="ADAL" clId="{EFEEEEF9-8CEB-744D-B81C-6B914683AABB}" dt="2022-09-21T09:42:34.571" v="9898" actId="478"/>
          <ac:picMkLst>
            <pc:docMk/>
            <pc:sldMk cId="2530793265" sldId="1846"/>
            <ac:picMk id="54" creationId="{0D022440-1AC4-60B2-8088-11E40EBEE6DC}"/>
          </ac:picMkLst>
        </pc:picChg>
        <pc:picChg chg="del">
          <ac:chgData name="Fabrice PIPART" userId="f595b7cb-47b8-4a43-85dc-aa1274715422" providerId="ADAL" clId="{EFEEEEF9-8CEB-744D-B81C-6B914683AABB}" dt="2022-09-21T09:42:34.571" v="9898" actId="478"/>
          <ac:picMkLst>
            <pc:docMk/>
            <pc:sldMk cId="2530793265" sldId="1846"/>
            <ac:picMk id="55" creationId="{9C0CEC86-19E6-730B-A41C-36F140CBC1DF}"/>
          </ac:picMkLst>
        </pc:picChg>
        <pc:picChg chg="add del">
          <ac:chgData name="Fabrice PIPART" userId="f595b7cb-47b8-4a43-85dc-aa1274715422" providerId="ADAL" clId="{EFEEEEF9-8CEB-744D-B81C-6B914683AABB}" dt="2022-09-21T11:32:19.930" v="10103" actId="478"/>
          <ac:picMkLst>
            <pc:docMk/>
            <pc:sldMk cId="2530793265" sldId="1846"/>
            <ac:picMk id="74" creationId="{535B2F35-AC30-5DA0-CA34-24457FA88D29}"/>
          </ac:picMkLst>
        </pc:picChg>
        <pc:picChg chg="del">
          <ac:chgData name="Fabrice PIPART" userId="f595b7cb-47b8-4a43-85dc-aa1274715422" providerId="ADAL" clId="{EFEEEEF9-8CEB-744D-B81C-6B914683AABB}" dt="2022-09-21T09:42:34.571" v="9898" actId="478"/>
          <ac:picMkLst>
            <pc:docMk/>
            <pc:sldMk cId="2530793265" sldId="1846"/>
            <ac:picMk id="76" creationId="{29E6DB0E-1BD1-16A9-1861-FEB049231367}"/>
          </ac:picMkLst>
        </pc:picChg>
        <pc:picChg chg="mod topLvl">
          <ac:chgData name="Fabrice PIPART" userId="f595b7cb-47b8-4a43-85dc-aa1274715422" providerId="ADAL" clId="{EFEEEEF9-8CEB-744D-B81C-6B914683AABB}" dt="2022-09-21T11:31:16.094" v="10060" actId="165"/>
          <ac:picMkLst>
            <pc:docMk/>
            <pc:sldMk cId="2530793265" sldId="1846"/>
            <ac:picMk id="88" creationId="{529CEE2F-E944-E390-E93C-F78BBF22CAE2}"/>
          </ac:picMkLst>
        </pc:picChg>
        <pc:picChg chg="add del mod topLvl">
          <ac:chgData name="Fabrice PIPART" userId="f595b7cb-47b8-4a43-85dc-aa1274715422" providerId="ADAL" clId="{EFEEEEF9-8CEB-744D-B81C-6B914683AABB}" dt="2022-09-21T11:31:16.094" v="10060" actId="165"/>
          <ac:picMkLst>
            <pc:docMk/>
            <pc:sldMk cId="2530793265" sldId="1846"/>
            <ac:picMk id="90" creationId="{87FC8F58-12BC-3626-9748-4C69FBD3B713}"/>
          </ac:picMkLst>
        </pc:picChg>
        <pc:picChg chg="mod">
          <ac:chgData name="Fabrice PIPART" userId="f595b7cb-47b8-4a43-85dc-aa1274715422" providerId="ADAL" clId="{EFEEEEF9-8CEB-744D-B81C-6B914683AABB}" dt="2022-09-21T11:32:20.866" v="10104"/>
          <ac:picMkLst>
            <pc:docMk/>
            <pc:sldMk cId="2530793265" sldId="1846"/>
            <ac:picMk id="104" creationId="{D14C525F-EA38-80C5-62FF-49EA8B27F180}"/>
          </ac:picMkLst>
        </pc:picChg>
        <pc:picChg chg="mod">
          <ac:chgData name="Fabrice PIPART" userId="f595b7cb-47b8-4a43-85dc-aa1274715422" providerId="ADAL" clId="{EFEEEEF9-8CEB-744D-B81C-6B914683AABB}" dt="2022-09-21T11:32:20.866" v="10104"/>
          <ac:picMkLst>
            <pc:docMk/>
            <pc:sldMk cId="2530793265" sldId="1846"/>
            <ac:picMk id="105" creationId="{EB633B34-280D-B7D1-9181-56D9C8D27FC7}"/>
          </ac:picMkLst>
        </pc:picChg>
        <pc:picChg chg="mod">
          <ac:chgData name="Fabrice PIPART" userId="f595b7cb-47b8-4a43-85dc-aa1274715422" providerId="ADAL" clId="{EFEEEEF9-8CEB-744D-B81C-6B914683AABB}" dt="2022-09-21T11:32:20.866" v="10104"/>
          <ac:picMkLst>
            <pc:docMk/>
            <pc:sldMk cId="2530793265" sldId="1846"/>
            <ac:picMk id="106" creationId="{DF9B82F1-85B9-12CE-838E-514E1E5C36B7}"/>
          </ac:picMkLst>
        </pc:picChg>
        <pc:picChg chg="add mod">
          <ac:chgData name="Fabrice PIPART" userId="f595b7cb-47b8-4a43-85dc-aa1274715422" providerId="ADAL" clId="{EFEEEEF9-8CEB-744D-B81C-6B914683AABB}" dt="2022-09-21T11:32:20.866" v="10104"/>
          <ac:picMkLst>
            <pc:docMk/>
            <pc:sldMk cId="2530793265" sldId="1846"/>
            <ac:picMk id="107" creationId="{CE435318-3A31-1467-44D9-524F72D64932}"/>
          </ac:picMkLst>
        </pc:picChg>
        <pc:picChg chg="add mod">
          <ac:chgData name="Fabrice PIPART" userId="f595b7cb-47b8-4a43-85dc-aa1274715422" providerId="ADAL" clId="{EFEEEEF9-8CEB-744D-B81C-6B914683AABB}" dt="2022-09-21T11:32:20.866" v="10104"/>
          <ac:picMkLst>
            <pc:docMk/>
            <pc:sldMk cId="2530793265" sldId="1846"/>
            <ac:picMk id="108" creationId="{7E6818E6-3F8A-65D5-F3B2-9B7B3C8C4119}"/>
          </ac:picMkLst>
        </pc:picChg>
        <pc:picChg chg="add del mod">
          <ac:chgData name="Fabrice PIPART" userId="f595b7cb-47b8-4a43-85dc-aa1274715422" providerId="ADAL" clId="{EFEEEEF9-8CEB-744D-B81C-6B914683AABB}" dt="2022-09-22T11:41:46.491" v="12631" actId="478"/>
          <ac:picMkLst>
            <pc:docMk/>
            <pc:sldMk cId="2530793265" sldId="1846"/>
            <ac:picMk id="109" creationId="{B969DE72-2AB0-A094-2259-408AABD8F040}"/>
          </ac:picMkLst>
        </pc:picChg>
        <pc:picChg chg="add mod">
          <ac:chgData name="Fabrice PIPART" userId="f595b7cb-47b8-4a43-85dc-aa1274715422" providerId="ADAL" clId="{EFEEEEF9-8CEB-744D-B81C-6B914683AABB}" dt="2022-09-21T11:32:20.866" v="10104"/>
          <ac:picMkLst>
            <pc:docMk/>
            <pc:sldMk cId="2530793265" sldId="1846"/>
            <ac:picMk id="110" creationId="{617A5891-8406-905C-BA95-6BDD302ABE06}"/>
          </ac:picMkLst>
        </pc:picChg>
        <pc:picChg chg="add mod">
          <ac:chgData name="Fabrice PIPART" userId="f595b7cb-47b8-4a43-85dc-aa1274715422" providerId="ADAL" clId="{EFEEEEF9-8CEB-744D-B81C-6B914683AABB}" dt="2022-09-21T11:32:20.866" v="10104"/>
          <ac:picMkLst>
            <pc:docMk/>
            <pc:sldMk cId="2530793265" sldId="1846"/>
            <ac:picMk id="111" creationId="{1B83A7ED-E19E-BA10-8945-3712017B2D99}"/>
          </ac:picMkLst>
        </pc:picChg>
        <pc:picChg chg="add mod">
          <ac:chgData name="Fabrice PIPART" userId="f595b7cb-47b8-4a43-85dc-aa1274715422" providerId="ADAL" clId="{EFEEEEF9-8CEB-744D-B81C-6B914683AABB}" dt="2022-09-21T11:32:20.866" v="10104"/>
          <ac:picMkLst>
            <pc:docMk/>
            <pc:sldMk cId="2530793265" sldId="1846"/>
            <ac:picMk id="112" creationId="{C5F4B659-18D2-AF72-F63C-E1E0DF31DB86}"/>
          </ac:picMkLst>
        </pc:picChg>
        <pc:picChg chg="add mod">
          <ac:chgData name="Fabrice PIPART" userId="f595b7cb-47b8-4a43-85dc-aa1274715422" providerId="ADAL" clId="{EFEEEEF9-8CEB-744D-B81C-6B914683AABB}" dt="2022-09-21T11:32:20.866" v="10104"/>
          <ac:picMkLst>
            <pc:docMk/>
            <pc:sldMk cId="2530793265" sldId="1846"/>
            <ac:picMk id="113" creationId="{B8E86383-BE16-D037-2E5D-6D67FDC02C2C}"/>
          </ac:picMkLst>
        </pc:picChg>
        <pc:picChg chg="add del mod">
          <ac:chgData name="Fabrice PIPART" userId="f595b7cb-47b8-4a43-85dc-aa1274715422" providerId="ADAL" clId="{EFEEEEF9-8CEB-744D-B81C-6B914683AABB}" dt="2022-09-21T11:33:44.018" v="10111" actId="478"/>
          <ac:picMkLst>
            <pc:docMk/>
            <pc:sldMk cId="2530793265" sldId="1846"/>
            <ac:picMk id="114" creationId="{D9019C7D-301A-D11F-61B8-148D51BD3BD2}"/>
          </ac:picMkLst>
        </pc:picChg>
        <pc:picChg chg="mod">
          <ac:chgData name="Fabrice PIPART" userId="f595b7cb-47b8-4a43-85dc-aa1274715422" providerId="ADAL" clId="{EFEEEEF9-8CEB-744D-B81C-6B914683AABB}" dt="2022-09-22T11:07:04.802" v="12551" actId="1076"/>
          <ac:picMkLst>
            <pc:docMk/>
            <pc:sldMk cId="2530793265" sldId="1846"/>
            <ac:picMk id="117" creationId="{A2542699-BB35-47E0-C767-0E4391891660}"/>
          </ac:picMkLst>
        </pc:picChg>
        <pc:picChg chg="del mod topLvl">
          <ac:chgData name="Fabrice PIPART" userId="f595b7cb-47b8-4a43-85dc-aa1274715422" providerId="ADAL" clId="{EFEEEEF9-8CEB-744D-B81C-6B914683AABB}" dt="2022-09-22T12:47:41.065" v="13247" actId="478"/>
          <ac:picMkLst>
            <pc:docMk/>
            <pc:sldMk cId="2530793265" sldId="1846"/>
            <ac:picMk id="126" creationId="{A89864FB-B09C-2E12-EDA2-1F08A9BF8E8E}"/>
          </ac:picMkLst>
        </pc:picChg>
        <pc:picChg chg="mod">
          <ac:chgData name="Fabrice PIPART" userId="f595b7cb-47b8-4a43-85dc-aa1274715422" providerId="ADAL" clId="{EFEEEEF9-8CEB-744D-B81C-6B914683AABB}" dt="2022-09-22T11:07:04.802" v="12551" actId="1076"/>
          <ac:picMkLst>
            <pc:docMk/>
            <pc:sldMk cId="2530793265" sldId="1846"/>
            <ac:picMk id="6152" creationId="{B380EBAC-4B8D-4329-8271-98CB44D3E6E7}"/>
          </ac:picMkLst>
        </pc:picChg>
        <pc:picChg chg="add del mod">
          <ac:chgData name="Fabrice PIPART" userId="f595b7cb-47b8-4a43-85dc-aa1274715422" providerId="ADAL" clId="{EFEEEEF9-8CEB-744D-B81C-6B914683AABB}" dt="2022-09-21T11:32:19.930" v="10103" actId="478"/>
          <ac:picMkLst>
            <pc:docMk/>
            <pc:sldMk cId="2530793265" sldId="1846"/>
            <ac:picMk id="23554" creationId="{C2EA86BB-AD25-4EA7-66E2-1300F49FB983}"/>
          </ac:picMkLst>
        </pc:picChg>
        <pc:picChg chg="add del mod">
          <ac:chgData name="Fabrice PIPART" userId="f595b7cb-47b8-4a43-85dc-aa1274715422" providerId="ADAL" clId="{EFEEEEF9-8CEB-744D-B81C-6B914683AABB}" dt="2022-09-21T09:45:05.494" v="9934" actId="478"/>
          <ac:picMkLst>
            <pc:docMk/>
            <pc:sldMk cId="2530793265" sldId="1846"/>
            <ac:picMk id="23556" creationId="{69D39D07-5FDE-C50F-06B8-41E300C8B32C}"/>
          </ac:picMkLst>
        </pc:picChg>
        <pc:picChg chg="add del mod">
          <ac:chgData name="Fabrice PIPART" userId="f595b7cb-47b8-4a43-85dc-aa1274715422" providerId="ADAL" clId="{EFEEEEF9-8CEB-744D-B81C-6B914683AABB}" dt="2022-09-21T11:32:19.930" v="10103" actId="478"/>
          <ac:picMkLst>
            <pc:docMk/>
            <pc:sldMk cId="2530793265" sldId="1846"/>
            <ac:picMk id="23558" creationId="{D5C77DCC-776D-EDB8-CC5C-F9E512898619}"/>
          </ac:picMkLst>
        </pc:picChg>
        <pc:picChg chg="add mod">
          <ac:chgData name="Fabrice PIPART" userId="f595b7cb-47b8-4a43-85dc-aa1274715422" providerId="ADAL" clId="{EFEEEEF9-8CEB-744D-B81C-6B914683AABB}" dt="2022-09-21T11:35:01.869" v="10119" actId="1076"/>
          <ac:picMkLst>
            <pc:docMk/>
            <pc:sldMk cId="2530793265" sldId="1846"/>
            <ac:picMk id="23560" creationId="{102D7C65-3424-2F73-70AF-F75824AB94AF}"/>
          </ac:picMkLst>
        </pc:picChg>
        <pc:picChg chg="mod topLvl">
          <ac:chgData name="Fabrice PIPART" userId="f595b7cb-47b8-4a43-85dc-aa1274715422" providerId="ADAL" clId="{EFEEEEF9-8CEB-744D-B81C-6B914683AABB}" dt="2022-09-22T12:47:29.930" v="13244" actId="165"/>
          <ac:picMkLst>
            <pc:docMk/>
            <pc:sldMk cId="2530793265" sldId="1846"/>
            <ac:picMk id="23565" creationId="{E56F0FF4-BC2F-D3EE-6002-E9297B5132DD}"/>
          </ac:picMkLst>
        </pc:picChg>
        <pc:picChg chg="mod topLvl">
          <ac:chgData name="Fabrice PIPART" userId="f595b7cb-47b8-4a43-85dc-aa1274715422" providerId="ADAL" clId="{EFEEEEF9-8CEB-744D-B81C-6B914683AABB}" dt="2022-09-22T12:47:29.930" v="13244" actId="165"/>
          <ac:picMkLst>
            <pc:docMk/>
            <pc:sldMk cId="2530793265" sldId="1846"/>
            <ac:picMk id="23566" creationId="{730C0C72-FA0A-6922-25D7-03E53A4D0CDA}"/>
          </ac:picMkLst>
        </pc:picChg>
        <pc:picChg chg="mod topLvl">
          <ac:chgData name="Fabrice PIPART" userId="f595b7cb-47b8-4a43-85dc-aa1274715422" providerId="ADAL" clId="{EFEEEEF9-8CEB-744D-B81C-6B914683AABB}" dt="2022-09-22T12:47:29.930" v="13244" actId="165"/>
          <ac:picMkLst>
            <pc:docMk/>
            <pc:sldMk cId="2530793265" sldId="1846"/>
            <ac:picMk id="23569" creationId="{F83A29E0-45B7-4D87-292C-06F18002F700}"/>
          </ac:picMkLst>
        </pc:picChg>
        <pc:picChg chg="mod topLvl">
          <ac:chgData name="Fabrice PIPART" userId="f595b7cb-47b8-4a43-85dc-aa1274715422" providerId="ADAL" clId="{EFEEEEF9-8CEB-744D-B81C-6B914683AABB}" dt="2022-09-22T12:47:29.930" v="13244" actId="165"/>
          <ac:picMkLst>
            <pc:docMk/>
            <pc:sldMk cId="2530793265" sldId="1846"/>
            <ac:picMk id="23570" creationId="{BD421C68-4E5C-27DE-5D75-15542EAC533B}"/>
          </ac:picMkLst>
        </pc:picChg>
        <pc:picChg chg="mod">
          <ac:chgData name="Fabrice PIPART" userId="f595b7cb-47b8-4a43-85dc-aa1274715422" providerId="ADAL" clId="{EFEEEEF9-8CEB-744D-B81C-6B914683AABB}" dt="2022-09-22T12:47:14.035" v="13241"/>
          <ac:picMkLst>
            <pc:docMk/>
            <pc:sldMk cId="2530793265" sldId="1846"/>
            <ac:picMk id="23571" creationId="{051FA9CE-8C0B-5145-814D-C09D112160A4}"/>
          </ac:picMkLst>
        </pc:picChg>
        <pc:picChg chg="mod">
          <ac:chgData name="Fabrice PIPART" userId="f595b7cb-47b8-4a43-85dc-aa1274715422" providerId="ADAL" clId="{EFEEEEF9-8CEB-744D-B81C-6B914683AABB}" dt="2022-09-22T12:47:14.035" v="13241"/>
          <ac:picMkLst>
            <pc:docMk/>
            <pc:sldMk cId="2530793265" sldId="1846"/>
            <ac:picMk id="23572" creationId="{8222E5F6-B732-9074-35FB-9C00DA3B4BA0}"/>
          </ac:picMkLst>
        </pc:picChg>
        <pc:cxnChg chg="add del mod topLvl">
          <ac:chgData name="Fabrice PIPART" userId="f595b7cb-47b8-4a43-85dc-aa1274715422" providerId="ADAL" clId="{EFEEEEF9-8CEB-744D-B81C-6B914683AABB}" dt="2022-09-21T11:31:16.094" v="10060" actId="165"/>
          <ac:cxnSpMkLst>
            <pc:docMk/>
            <pc:sldMk cId="2530793265" sldId="1846"/>
            <ac:cxnSpMk id="37" creationId="{B9C4F0D9-B303-50A3-E1CF-444379398619}"/>
          </ac:cxnSpMkLst>
        </pc:cxnChg>
        <pc:cxnChg chg="add del mod topLvl">
          <ac:chgData name="Fabrice PIPART" userId="f595b7cb-47b8-4a43-85dc-aa1274715422" providerId="ADAL" clId="{EFEEEEF9-8CEB-744D-B81C-6B914683AABB}" dt="2022-09-21T11:31:16.094" v="10060" actId="165"/>
          <ac:cxnSpMkLst>
            <pc:docMk/>
            <pc:sldMk cId="2530793265" sldId="1846"/>
            <ac:cxnSpMk id="47" creationId="{BC2A1D00-41AD-1AB8-D454-59D1C0C666A0}"/>
          </ac:cxnSpMkLst>
        </pc:cxnChg>
        <pc:cxnChg chg="del mod">
          <ac:chgData name="Fabrice PIPART" userId="f595b7cb-47b8-4a43-85dc-aa1274715422" providerId="ADAL" clId="{EFEEEEF9-8CEB-744D-B81C-6B914683AABB}" dt="2022-09-21T09:42:34.571" v="9898" actId="478"/>
          <ac:cxnSpMkLst>
            <pc:docMk/>
            <pc:sldMk cId="2530793265" sldId="1846"/>
            <ac:cxnSpMk id="59" creationId="{255DEC17-5038-6489-B88F-DB1E48F10974}"/>
          </ac:cxnSpMkLst>
        </pc:cxnChg>
        <pc:cxnChg chg="del mod">
          <ac:chgData name="Fabrice PIPART" userId="f595b7cb-47b8-4a43-85dc-aa1274715422" providerId="ADAL" clId="{EFEEEEF9-8CEB-744D-B81C-6B914683AABB}" dt="2022-09-21T09:42:34.571" v="9898" actId="478"/>
          <ac:cxnSpMkLst>
            <pc:docMk/>
            <pc:sldMk cId="2530793265" sldId="1846"/>
            <ac:cxnSpMk id="62" creationId="{BD437C11-65A0-153E-22D9-DD262EB92AF5}"/>
          </ac:cxnSpMkLst>
        </pc:cxnChg>
        <pc:cxnChg chg="del mod">
          <ac:chgData name="Fabrice PIPART" userId="f595b7cb-47b8-4a43-85dc-aa1274715422" providerId="ADAL" clId="{EFEEEEF9-8CEB-744D-B81C-6B914683AABB}" dt="2022-09-21T09:42:34.571" v="9898" actId="478"/>
          <ac:cxnSpMkLst>
            <pc:docMk/>
            <pc:sldMk cId="2530793265" sldId="1846"/>
            <ac:cxnSpMk id="75" creationId="{02AE0BD8-C688-762D-3A0E-DB0E94A1845C}"/>
          </ac:cxnSpMkLst>
        </pc:cxnChg>
        <pc:cxnChg chg="add del mod topLvl">
          <ac:chgData name="Fabrice PIPART" userId="f595b7cb-47b8-4a43-85dc-aa1274715422" providerId="ADAL" clId="{EFEEEEF9-8CEB-744D-B81C-6B914683AABB}" dt="2022-09-21T11:31:16.094" v="10060" actId="165"/>
          <ac:cxnSpMkLst>
            <pc:docMk/>
            <pc:sldMk cId="2530793265" sldId="1846"/>
            <ac:cxnSpMk id="89" creationId="{D9F05E32-F73B-1C58-23CD-F19D8A6849E0}"/>
          </ac:cxnSpMkLst>
        </pc:cxnChg>
        <pc:cxnChg chg="del mod topLvl">
          <ac:chgData name="Fabrice PIPART" userId="f595b7cb-47b8-4a43-85dc-aa1274715422" providerId="ADAL" clId="{EFEEEEF9-8CEB-744D-B81C-6B914683AABB}" dt="2022-09-22T12:47:43.230" v="13248" actId="478"/>
          <ac:cxnSpMkLst>
            <pc:docMk/>
            <pc:sldMk cId="2530793265" sldId="1846"/>
            <ac:cxnSpMk id="122" creationId="{BF5FCC1B-1CAC-1DB0-EB66-260841B73CE2}"/>
          </ac:cxnSpMkLst>
        </pc:cxnChg>
        <pc:cxnChg chg="del mod topLvl">
          <ac:chgData name="Fabrice PIPART" userId="f595b7cb-47b8-4a43-85dc-aa1274715422" providerId="ADAL" clId="{EFEEEEF9-8CEB-744D-B81C-6B914683AABB}" dt="2022-09-22T12:47:35.880" v="13246" actId="478"/>
          <ac:cxnSpMkLst>
            <pc:docMk/>
            <pc:sldMk cId="2530793265" sldId="1846"/>
            <ac:cxnSpMk id="123" creationId="{24A69D87-A0C4-B6DB-E2A2-812E20089B59}"/>
          </ac:cxnSpMkLst>
        </pc:cxnChg>
        <pc:cxnChg chg="del mod topLvl">
          <ac:chgData name="Fabrice PIPART" userId="f595b7cb-47b8-4a43-85dc-aa1274715422" providerId="ADAL" clId="{EFEEEEF9-8CEB-744D-B81C-6B914683AABB}" dt="2022-09-22T12:47:41.065" v="13247" actId="478"/>
          <ac:cxnSpMkLst>
            <pc:docMk/>
            <pc:sldMk cId="2530793265" sldId="1846"/>
            <ac:cxnSpMk id="124" creationId="{661EB6D9-B0AC-6E98-CF3B-C953F2FFBA3B}"/>
          </ac:cxnSpMkLst>
        </pc:cxnChg>
      </pc:sldChg>
      <pc:sldChg chg="modSp add del mod">
        <pc:chgData name="Fabrice PIPART" userId="f595b7cb-47b8-4a43-85dc-aa1274715422" providerId="ADAL" clId="{EFEEEEF9-8CEB-744D-B81C-6B914683AABB}" dt="2022-09-21T11:57:17.830" v="10312" actId="2696"/>
        <pc:sldMkLst>
          <pc:docMk/>
          <pc:sldMk cId="1295958781" sldId="1847"/>
        </pc:sldMkLst>
        <pc:spChg chg="mod">
          <ac:chgData name="Fabrice PIPART" userId="f595b7cb-47b8-4a43-85dc-aa1274715422" providerId="ADAL" clId="{EFEEEEF9-8CEB-744D-B81C-6B914683AABB}" dt="2022-09-21T11:57:04.780" v="10311" actId="20577"/>
          <ac:spMkLst>
            <pc:docMk/>
            <pc:sldMk cId="1295958781" sldId="1847"/>
            <ac:spMk id="45" creationId="{2BB4AC75-274B-69BD-16E1-48C2EEFB2590}"/>
          </ac:spMkLst>
        </pc:spChg>
      </pc:sldChg>
      <pc:sldChg chg="addSp delSp modSp add del mod">
        <pc:chgData name="Fabrice PIPART" userId="f595b7cb-47b8-4a43-85dc-aa1274715422" providerId="ADAL" clId="{EFEEEEF9-8CEB-744D-B81C-6B914683AABB}" dt="2022-09-21T11:32:33.311" v="10105" actId="2696"/>
        <pc:sldMkLst>
          <pc:docMk/>
          <pc:sldMk cId="2163812176" sldId="1847"/>
        </pc:sldMkLst>
        <pc:spChg chg="add mod">
          <ac:chgData name="Fabrice PIPART" userId="f595b7cb-47b8-4a43-85dc-aa1274715422" providerId="ADAL" clId="{EFEEEEF9-8CEB-744D-B81C-6B914683AABB}" dt="2022-09-21T11:31:24.813" v="10065"/>
          <ac:spMkLst>
            <pc:docMk/>
            <pc:sldMk cId="2163812176" sldId="1847"/>
            <ac:spMk id="2" creationId="{A94118B0-FA92-A4C9-4A34-678C3CC19F3F}"/>
          </ac:spMkLst>
        </pc:spChg>
        <pc:spChg chg="add mod">
          <ac:chgData name="Fabrice PIPART" userId="f595b7cb-47b8-4a43-85dc-aa1274715422" providerId="ADAL" clId="{EFEEEEF9-8CEB-744D-B81C-6B914683AABB}" dt="2022-09-21T11:31:24.813" v="10065"/>
          <ac:spMkLst>
            <pc:docMk/>
            <pc:sldMk cId="2163812176" sldId="1847"/>
            <ac:spMk id="3" creationId="{8F4936DD-AA21-CFAA-43AA-1A22A2697B6B}"/>
          </ac:spMkLst>
        </pc:spChg>
        <pc:spChg chg="add mod">
          <ac:chgData name="Fabrice PIPART" userId="f595b7cb-47b8-4a43-85dc-aa1274715422" providerId="ADAL" clId="{EFEEEEF9-8CEB-744D-B81C-6B914683AABB}" dt="2022-09-21T11:31:24.813" v="10065"/>
          <ac:spMkLst>
            <pc:docMk/>
            <pc:sldMk cId="2163812176" sldId="1847"/>
            <ac:spMk id="4" creationId="{3BAD10A9-FCDC-0729-BC8E-DCE556F1F168}"/>
          </ac:spMkLst>
        </pc:spChg>
        <pc:spChg chg="add mod">
          <ac:chgData name="Fabrice PIPART" userId="f595b7cb-47b8-4a43-85dc-aa1274715422" providerId="ADAL" clId="{EFEEEEF9-8CEB-744D-B81C-6B914683AABB}" dt="2022-09-21T11:31:24.813" v="10065"/>
          <ac:spMkLst>
            <pc:docMk/>
            <pc:sldMk cId="2163812176" sldId="1847"/>
            <ac:spMk id="6" creationId="{C19E8AEF-EB85-0E5B-5156-598C84BCACCA}"/>
          </ac:spMkLst>
        </pc:spChg>
        <pc:spChg chg="add mod">
          <ac:chgData name="Fabrice PIPART" userId="f595b7cb-47b8-4a43-85dc-aa1274715422" providerId="ADAL" clId="{EFEEEEF9-8CEB-744D-B81C-6B914683AABB}" dt="2022-09-21T11:31:24.813" v="10065"/>
          <ac:spMkLst>
            <pc:docMk/>
            <pc:sldMk cId="2163812176" sldId="1847"/>
            <ac:spMk id="8" creationId="{2CD322EE-ACB6-0C11-5ABA-25AA7A7E0D56}"/>
          </ac:spMkLst>
        </pc:spChg>
        <pc:spChg chg="add mod">
          <ac:chgData name="Fabrice PIPART" userId="f595b7cb-47b8-4a43-85dc-aa1274715422" providerId="ADAL" clId="{EFEEEEF9-8CEB-744D-B81C-6B914683AABB}" dt="2022-09-21T11:31:24.813" v="10065"/>
          <ac:spMkLst>
            <pc:docMk/>
            <pc:sldMk cId="2163812176" sldId="1847"/>
            <ac:spMk id="9" creationId="{EED59AF0-C8A2-EF9D-E494-8FC5BE60C9B2}"/>
          </ac:spMkLst>
        </pc:spChg>
        <pc:spChg chg="add mod">
          <ac:chgData name="Fabrice PIPART" userId="f595b7cb-47b8-4a43-85dc-aa1274715422" providerId="ADAL" clId="{EFEEEEF9-8CEB-744D-B81C-6B914683AABB}" dt="2022-09-21T11:31:24.813" v="10065"/>
          <ac:spMkLst>
            <pc:docMk/>
            <pc:sldMk cId="2163812176" sldId="1847"/>
            <ac:spMk id="10" creationId="{4A0BF0B5-2D28-9A8F-A3F6-A7AEC0970379}"/>
          </ac:spMkLst>
        </pc:spChg>
        <pc:spChg chg="add mod">
          <ac:chgData name="Fabrice PIPART" userId="f595b7cb-47b8-4a43-85dc-aa1274715422" providerId="ADAL" clId="{EFEEEEF9-8CEB-744D-B81C-6B914683AABB}" dt="2022-09-21T11:31:24.813" v="10065"/>
          <ac:spMkLst>
            <pc:docMk/>
            <pc:sldMk cId="2163812176" sldId="1847"/>
            <ac:spMk id="11" creationId="{7F042BA6-D869-FB14-57AC-25FBB8639FBC}"/>
          </ac:spMkLst>
        </pc:spChg>
        <pc:spChg chg="add mod">
          <ac:chgData name="Fabrice PIPART" userId="f595b7cb-47b8-4a43-85dc-aa1274715422" providerId="ADAL" clId="{EFEEEEF9-8CEB-744D-B81C-6B914683AABB}" dt="2022-09-21T11:31:24.813" v="10065"/>
          <ac:spMkLst>
            <pc:docMk/>
            <pc:sldMk cId="2163812176" sldId="1847"/>
            <ac:spMk id="12" creationId="{CDCBF206-3462-2089-DE37-CD6B1C63AF77}"/>
          </ac:spMkLst>
        </pc:spChg>
        <pc:spChg chg="add mod">
          <ac:chgData name="Fabrice PIPART" userId="f595b7cb-47b8-4a43-85dc-aa1274715422" providerId="ADAL" clId="{EFEEEEF9-8CEB-744D-B81C-6B914683AABB}" dt="2022-09-21T11:31:24.813" v="10065"/>
          <ac:spMkLst>
            <pc:docMk/>
            <pc:sldMk cId="2163812176" sldId="1847"/>
            <ac:spMk id="13" creationId="{FA1A6CCD-6824-8CCC-ECD6-26E7AB5BA9C6}"/>
          </ac:spMkLst>
        </pc:spChg>
        <pc:spChg chg="add mod">
          <ac:chgData name="Fabrice PIPART" userId="f595b7cb-47b8-4a43-85dc-aa1274715422" providerId="ADAL" clId="{EFEEEEF9-8CEB-744D-B81C-6B914683AABB}" dt="2022-09-21T11:31:24.813" v="10065"/>
          <ac:spMkLst>
            <pc:docMk/>
            <pc:sldMk cId="2163812176" sldId="1847"/>
            <ac:spMk id="14" creationId="{904A1D48-365E-93B3-569C-9B4FEC4FB39F}"/>
          </ac:spMkLst>
        </pc:spChg>
        <pc:spChg chg="add mod">
          <ac:chgData name="Fabrice PIPART" userId="f595b7cb-47b8-4a43-85dc-aa1274715422" providerId="ADAL" clId="{EFEEEEF9-8CEB-744D-B81C-6B914683AABB}" dt="2022-09-21T11:31:24.813" v="10065"/>
          <ac:spMkLst>
            <pc:docMk/>
            <pc:sldMk cId="2163812176" sldId="1847"/>
            <ac:spMk id="15" creationId="{E6AD829F-DD68-355E-7F28-BC44B60D45AB}"/>
          </ac:spMkLst>
        </pc:spChg>
        <pc:spChg chg="mod">
          <ac:chgData name="Fabrice PIPART" userId="f595b7cb-47b8-4a43-85dc-aa1274715422" providerId="ADAL" clId="{EFEEEEF9-8CEB-744D-B81C-6B914683AABB}" dt="2022-09-21T11:31:52.748" v="10084" actId="1076"/>
          <ac:spMkLst>
            <pc:docMk/>
            <pc:sldMk cId="2163812176" sldId="1847"/>
            <ac:spMk id="41" creationId="{36C753B3-3080-514D-4E2A-4C5ACB20C5BD}"/>
          </ac:spMkLst>
        </pc:spChg>
        <pc:grpChg chg="add">
          <ac:chgData name="Fabrice PIPART" userId="f595b7cb-47b8-4a43-85dc-aa1274715422" providerId="ADAL" clId="{EFEEEEF9-8CEB-744D-B81C-6B914683AABB}" dt="2022-09-21T11:31:27.014" v="10066" actId="164"/>
          <ac:grpSpMkLst>
            <pc:docMk/>
            <pc:sldMk cId="2163812176" sldId="1847"/>
            <ac:grpSpMk id="19" creationId="{D288C25B-B658-36BF-0C8A-417D3BE176D1}"/>
          </ac:grpSpMkLst>
        </pc:grpChg>
        <pc:grpChg chg="del">
          <ac:chgData name="Fabrice PIPART" userId="f595b7cb-47b8-4a43-85dc-aa1274715422" providerId="ADAL" clId="{EFEEEEF9-8CEB-744D-B81C-6B914683AABB}" dt="2022-09-21T11:31:23.763" v="10064" actId="478"/>
          <ac:grpSpMkLst>
            <pc:docMk/>
            <pc:sldMk cId="2163812176" sldId="1847"/>
            <ac:grpSpMk id="47" creationId="{3306AE16-3F14-3EE9-2240-D3F473D245B1}"/>
          </ac:grpSpMkLst>
        </pc:grpChg>
        <pc:picChg chg="add mod">
          <ac:chgData name="Fabrice PIPART" userId="f595b7cb-47b8-4a43-85dc-aa1274715422" providerId="ADAL" clId="{EFEEEEF9-8CEB-744D-B81C-6B914683AABB}" dt="2022-09-21T11:31:24.813" v="10065"/>
          <ac:picMkLst>
            <pc:docMk/>
            <pc:sldMk cId="2163812176" sldId="1847"/>
            <ac:picMk id="16" creationId="{DDFBC1E3-1BE7-B77A-3D67-4489407C7124}"/>
          </ac:picMkLst>
        </pc:picChg>
        <pc:picChg chg="add mod">
          <ac:chgData name="Fabrice PIPART" userId="f595b7cb-47b8-4a43-85dc-aa1274715422" providerId="ADAL" clId="{EFEEEEF9-8CEB-744D-B81C-6B914683AABB}" dt="2022-09-21T11:31:24.813" v="10065"/>
          <ac:picMkLst>
            <pc:docMk/>
            <pc:sldMk cId="2163812176" sldId="1847"/>
            <ac:picMk id="17" creationId="{D0658C62-9CC4-1EFF-5745-9886B6E6917E}"/>
          </ac:picMkLst>
        </pc:picChg>
        <pc:picChg chg="add mod">
          <ac:chgData name="Fabrice PIPART" userId="f595b7cb-47b8-4a43-85dc-aa1274715422" providerId="ADAL" clId="{EFEEEEF9-8CEB-744D-B81C-6B914683AABB}" dt="2022-09-21T11:31:24.813" v="10065"/>
          <ac:picMkLst>
            <pc:docMk/>
            <pc:sldMk cId="2163812176" sldId="1847"/>
            <ac:picMk id="18" creationId="{A0F3D478-11BE-A52F-F349-427A7BAD0E94}"/>
          </ac:picMkLst>
        </pc:picChg>
        <pc:picChg chg="add mod">
          <ac:chgData name="Fabrice PIPART" userId="f595b7cb-47b8-4a43-85dc-aa1274715422" providerId="ADAL" clId="{EFEEEEF9-8CEB-744D-B81C-6B914683AABB}" dt="2022-09-21T11:32:04.301" v="10102" actId="1036"/>
          <ac:picMkLst>
            <pc:docMk/>
            <pc:sldMk cId="2163812176" sldId="1847"/>
            <ac:picMk id="20" creationId="{D6CE5C70-1290-CB90-FF46-6CCFB284A053}"/>
          </ac:picMkLst>
        </pc:picChg>
        <pc:picChg chg="add mod">
          <ac:chgData name="Fabrice PIPART" userId="f595b7cb-47b8-4a43-85dc-aa1274715422" providerId="ADAL" clId="{EFEEEEF9-8CEB-744D-B81C-6B914683AABB}" dt="2022-09-21T11:32:03.214" v="10100" actId="1036"/>
          <ac:picMkLst>
            <pc:docMk/>
            <pc:sldMk cId="2163812176" sldId="1847"/>
            <ac:picMk id="21" creationId="{CD61BEC3-4ABE-2EEF-A571-1368DF5EDC51}"/>
          </ac:picMkLst>
        </pc:picChg>
        <pc:picChg chg="add mod">
          <ac:chgData name="Fabrice PIPART" userId="f595b7cb-47b8-4a43-85dc-aa1274715422" providerId="ADAL" clId="{EFEEEEF9-8CEB-744D-B81C-6B914683AABB}" dt="2022-09-21T11:31:59.859" v="10098" actId="1037"/>
          <ac:picMkLst>
            <pc:docMk/>
            <pc:sldMk cId="2163812176" sldId="1847"/>
            <ac:picMk id="22" creationId="{0A5720AD-6653-AE07-1815-CF37727437EA}"/>
          </ac:picMkLst>
        </pc:picChg>
        <pc:picChg chg="add mod">
          <ac:chgData name="Fabrice PIPART" userId="f595b7cb-47b8-4a43-85dc-aa1274715422" providerId="ADAL" clId="{EFEEEEF9-8CEB-744D-B81C-6B914683AABB}" dt="2022-09-21T11:31:57.275" v="10093" actId="1038"/>
          <ac:picMkLst>
            <pc:docMk/>
            <pc:sldMk cId="2163812176" sldId="1847"/>
            <ac:picMk id="23" creationId="{CF9B2788-9B90-FCB9-DB7A-59851EE4AFF0}"/>
          </ac:picMkLst>
        </pc:picChg>
        <pc:picChg chg="add mod">
          <ac:chgData name="Fabrice PIPART" userId="f595b7cb-47b8-4a43-85dc-aa1274715422" providerId="ADAL" clId="{EFEEEEF9-8CEB-744D-B81C-6B914683AABB}" dt="2022-09-21T11:31:46.655" v="10075" actId="1037"/>
          <ac:picMkLst>
            <pc:docMk/>
            <pc:sldMk cId="2163812176" sldId="1847"/>
            <ac:picMk id="24" creationId="{B008FE62-77B3-5355-1143-113F180B83E3}"/>
          </ac:picMkLst>
        </pc:picChg>
        <pc:picChg chg="add mod">
          <ac:chgData name="Fabrice PIPART" userId="f595b7cb-47b8-4a43-85dc-aa1274715422" providerId="ADAL" clId="{EFEEEEF9-8CEB-744D-B81C-6B914683AABB}" dt="2022-09-21T11:31:53.788" v="10086" actId="1035"/>
          <ac:picMkLst>
            <pc:docMk/>
            <pc:sldMk cId="2163812176" sldId="1847"/>
            <ac:picMk id="25" creationId="{3033349B-57F2-68B3-7058-C4E91D2E9662}"/>
          </ac:picMkLst>
        </pc:picChg>
        <pc:picChg chg="add mod">
          <ac:chgData name="Fabrice PIPART" userId="f595b7cb-47b8-4a43-85dc-aa1274715422" providerId="ADAL" clId="{EFEEEEF9-8CEB-744D-B81C-6B914683AABB}" dt="2022-09-21T11:31:43.343" v="10071" actId="1038"/>
          <ac:picMkLst>
            <pc:docMk/>
            <pc:sldMk cId="2163812176" sldId="1847"/>
            <ac:picMk id="26" creationId="{46D361AD-6A4E-400E-C0CF-2FDD649CEA2D}"/>
          </ac:picMkLst>
        </pc:picChg>
      </pc:sldChg>
      <pc:sldChg chg="addSp delSp modSp add mod ord modShow">
        <pc:chgData name="Fabrice PIPART" userId="f595b7cb-47b8-4a43-85dc-aa1274715422" providerId="ADAL" clId="{EFEEEEF9-8CEB-744D-B81C-6B914683AABB}" dt="2022-09-22T09:08:12.460" v="11512" actId="20578"/>
        <pc:sldMkLst>
          <pc:docMk/>
          <pc:sldMk cId="4096010773" sldId="1847"/>
        </pc:sldMkLst>
        <pc:spChg chg="add mod">
          <ac:chgData name="Fabrice PIPART" userId="f595b7cb-47b8-4a43-85dc-aa1274715422" providerId="ADAL" clId="{EFEEEEF9-8CEB-744D-B81C-6B914683AABB}" dt="2022-09-21T12:00:00.765" v="10333" actId="207"/>
          <ac:spMkLst>
            <pc:docMk/>
            <pc:sldMk cId="4096010773" sldId="1847"/>
            <ac:spMk id="2" creationId="{A4A98101-86D4-E6A8-9887-DC949B1623CC}"/>
          </ac:spMkLst>
        </pc:spChg>
        <pc:spChg chg="mod">
          <ac:chgData name="Fabrice PIPART" userId="f595b7cb-47b8-4a43-85dc-aa1274715422" providerId="ADAL" clId="{EFEEEEF9-8CEB-744D-B81C-6B914683AABB}" dt="2022-09-21T12:56:28.949" v="10479" actId="1076"/>
          <ac:spMkLst>
            <pc:docMk/>
            <pc:sldMk cId="4096010773" sldId="1847"/>
            <ac:spMk id="11" creationId="{791A60D4-408C-37F8-4943-70E001B2FD07}"/>
          </ac:spMkLst>
        </pc:spChg>
        <pc:spChg chg="del">
          <ac:chgData name="Fabrice PIPART" userId="f595b7cb-47b8-4a43-85dc-aa1274715422" providerId="ADAL" clId="{EFEEEEF9-8CEB-744D-B81C-6B914683AABB}" dt="2022-09-21T11:57:58.982" v="10315" actId="478"/>
          <ac:spMkLst>
            <pc:docMk/>
            <pc:sldMk cId="4096010773" sldId="1847"/>
            <ac:spMk id="14" creationId="{4BB579D0-AC70-4BCB-95A1-C35E8D71120B}"/>
          </ac:spMkLst>
        </pc:spChg>
        <pc:spChg chg="mod">
          <ac:chgData name="Fabrice PIPART" userId="f595b7cb-47b8-4a43-85dc-aa1274715422" providerId="ADAL" clId="{EFEEEEF9-8CEB-744D-B81C-6B914683AABB}" dt="2022-09-21T11:57:54.740" v="10314"/>
          <ac:spMkLst>
            <pc:docMk/>
            <pc:sldMk cId="4096010773" sldId="1847"/>
            <ac:spMk id="15" creationId="{1133B281-9A02-1027-2D60-AFC31C785E52}"/>
          </ac:spMkLst>
        </pc:spChg>
        <pc:spChg chg="mod">
          <ac:chgData name="Fabrice PIPART" userId="f595b7cb-47b8-4a43-85dc-aa1274715422" providerId="ADAL" clId="{EFEEEEF9-8CEB-744D-B81C-6B914683AABB}" dt="2022-09-21T11:57:54.740" v="10314"/>
          <ac:spMkLst>
            <pc:docMk/>
            <pc:sldMk cId="4096010773" sldId="1847"/>
            <ac:spMk id="17" creationId="{B69755CD-C64A-4A87-66CA-07AC770CDDC0}"/>
          </ac:spMkLst>
        </pc:spChg>
        <pc:spChg chg="mod">
          <ac:chgData name="Fabrice PIPART" userId="f595b7cb-47b8-4a43-85dc-aa1274715422" providerId="ADAL" clId="{EFEEEEF9-8CEB-744D-B81C-6B914683AABB}" dt="2022-09-21T11:57:54.740" v="10314"/>
          <ac:spMkLst>
            <pc:docMk/>
            <pc:sldMk cId="4096010773" sldId="1847"/>
            <ac:spMk id="20" creationId="{AF88B5BF-D775-B33A-B7DE-A6AA0C4A3981}"/>
          </ac:spMkLst>
        </pc:spChg>
        <pc:spChg chg="mod">
          <ac:chgData name="Fabrice PIPART" userId="f595b7cb-47b8-4a43-85dc-aa1274715422" providerId="ADAL" clId="{EFEEEEF9-8CEB-744D-B81C-6B914683AABB}" dt="2022-09-21T12:56:28.949" v="10479" actId="1076"/>
          <ac:spMkLst>
            <pc:docMk/>
            <pc:sldMk cId="4096010773" sldId="1847"/>
            <ac:spMk id="21" creationId="{7F4A9363-4AA5-4F2C-B772-62EFA79D584C}"/>
          </ac:spMkLst>
        </pc:spChg>
        <pc:spChg chg="mod">
          <ac:chgData name="Fabrice PIPART" userId="f595b7cb-47b8-4a43-85dc-aa1274715422" providerId="ADAL" clId="{EFEEEEF9-8CEB-744D-B81C-6B914683AABB}" dt="2022-09-21T11:57:54.740" v="10314"/>
          <ac:spMkLst>
            <pc:docMk/>
            <pc:sldMk cId="4096010773" sldId="1847"/>
            <ac:spMk id="23" creationId="{CB2A1852-22C5-B261-C7B8-CB007393A3A2}"/>
          </ac:spMkLst>
        </pc:spChg>
        <pc:spChg chg="add mod">
          <ac:chgData name="Fabrice PIPART" userId="f595b7cb-47b8-4a43-85dc-aa1274715422" providerId="ADAL" clId="{EFEEEEF9-8CEB-744D-B81C-6B914683AABB}" dt="2022-09-21T12:01:20.637" v="10408" actId="1076"/>
          <ac:spMkLst>
            <pc:docMk/>
            <pc:sldMk cId="4096010773" sldId="1847"/>
            <ac:spMk id="24" creationId="{50E4DCEA-BD6E-F93C-7723-32A996377F39}"/>
          </ac:spMkLst>
        </pc:spChg>
        <pc:spChg chg="add mod">
          <ac:chgData name="Fabrice PIPART" userId="f595b7cb-47b8-4a43-85dc-aa1274715422" providerId="ADAL" clId="{EFEEEEF9-8CEB-744D-B81C-6B914683AABB}" dt="2022-09-21T12:01:20.637" v="10408" actId="1076"/>
          <ac:spMkLst>
            <pc:docMk/>
            <pc:sldMk cId="4096010773" sldId="1847"/>
            <ac:spMk id="25" creationId="{3F2B0D58-8873-C153-A3C0-07C1F5AF7733}"/>
          </ac:spMkLst>
        </pc:spChg>
        <pc:spChg chg="add mod">
          <ac:chgData name="Fabrice PIPART" userId="f595b7cb-47b8-4a43-85dc-aa1274715422" providerId="ADAL" clId="{EFEEEEF9-8CEB-744D-B81C-6B914683AABB}" dt="2022-09-21T12:01:20.637" v="10408" actId="1076"/>
          <ac:spMkLst>
            <pc:docMk/>
            <pc:sldMk cId="4096010773" sldId="1847"/>
            <ac:spMk id="26" creationId="{38B915C5-B374-D6C3-C07C-CBDAA784529C}"/>
          </ac:spMkLst>
        </pc:spChg>
        <pc:spChg chg="add mod">
          <ac:chgData name="Fabrice PIPART" userId="f595b7cb-47b8-4a43-85dc-aa1274715422" providerId="ADAL" clId="{EFEEEEF9-8CEB-744D-B81C-6B914683AABB}" dt="2022-09-21T11:59:04.597" v="10328" actId="1076"/>
          <ac:spMkLst>
            <pc:docMk/>
            <pc:sldMk cId="4096010773" sldId="1847"/>
            <ac:spMk id="27" creationId="{0C9FA6F9-9BBD-193D-0EC6-6BBB34EB2F98}"/>
          </ac:spMkLst>
        </pc:spChg>
        <pc:spChg chg="add mod">
          <ac:chgData name="Fabrice PIPART" userId="f595b7cb-47b8-4a43-85dc-aa1274715422" providerId="ADAL" clId="{EFEEEEF9-8CEB-744D-B81C-6B914683AABB}" dt="2022-09-21T11:59:04.597" v="10328" actId="1076"/>
          <ac:spMkLst>
            <pc:docMk/>
            <pc:sldMk cId="4096010773" sldId="1847"/>
            <ac:spMk id="28" creationId="{FACE6AA1-7F67-1AB1-F07C-8FE5884FC8FB}"/>
          </ac:spMkLst>
        </pc:spChg>
        <pc:spChg chg="add mod">
          <ac:chgData name="Fabrice PIPART" userId="f595b7cb-47b8-4a43-85dc-aa1274715422" providerId="ADAL" clId="{EFEEEEF9-8CEB-744D-B81C-6B914683AABB}" dt="2022-09-21T11:59:04.597" v="10328" actId="1076"/>
          <ac:spMkLst>
            <pc:docMk/>
            <pc:sldMk cId="4096010773" sldId="1847"/>
            <ac:spMk id="29" creationId="{ED749672-DE0C-C1AB-9553-A24044FD7F76}"/>
          </ac:spMkLst>
        </pc:spChg>
        <pc:spChg chg="add mod">
          <ac:chgData name="Fabrice PIPART" userId="f595b7cb-47b8-4a43-85dc-aa1274715422" providerId="ADAL" clId="{EFEEEEF9-8CEB-744D-B81C-6B914683AABB}" dt="2022-09-21T11:59:04.597" v="10328" actId="1076"/>
          <ac:spMkLst>
            <pc:docMk/>
            <pc:sldMk cId="4096010773" sldId="1847"/>
            <ac:spMk id="31" creationId="{F7A11E25-9658-A70C-0585-EFBB344ABED0}"/>
          </ac:spMkLst>
        </pc:spChg>
        <pc:spChg chg="add del mod">
          <ac:chgData name="Fabrice PIPART" userId="f595b7cb-47b8-4a43-85dc-aa1274715422" providerId="ADAL" clId="{EFEEEEF9-8CEB-744D-B81C-6B914683AABB}" dt="2022-09-21T12:00:07.690" v="10334" actId="478"/>
          <ac:spMkLst>
            <pc:docMk/>
            <pc:sldMk cId="4096010773" sldId="1847"/>
            <ac:spMk id="32" creationId="{F4BA0A9D-C3D4-255D-BCAD-B5CC96B04428}"/>
          </ac:spMkLst>
        </pc:spChg>
        <pc:spChg chg="add del mod">
          <ac:chgData name="Fabrice PIPART" userId="f595b7cb-47b8-4a43-85dc-aa1274715422" providerId="ADAL" clId="{EFEEEEF9-8CEB-744D-B81C-6B914683AABB}" dt="2022-09-21T12:00:43.800" v="10405"/>
          <ac:spMkLst>
            <pc:docMk/>
            <pc:sldMk cId="4096010773" sldId="1847"/>
            <ac:spMk id="33" creationId="{C5267A15-EB38-0C3B-66EA-E21207015861}"/>
          </ac:spMkLst>
        </pc:spChg>
        <pc:spChg chg="mod">
          <ac:chgData name="Fabrice PIPART" userId="f595b7cb-47b8-4a43-85dc-aa1274715422" providerId="ADAL" clId="{EFEEEEF9-8CEB-744D-B81C-6B914683AABB}" dt="2022-09-21T12:59:03.349" v="10494" actId="14100"/>
          <ac:spMkLst>
            <pc:docMk/>
            <pc:sldMk cId="4096010773" sldId="1847"/>
            <ac:spMk id="36" creationId="{AEF64910-E339-6757-3BF2-EDAE89E0FE35}"/>
          </ac:spMkLst>
        </pc:spChg>
        <pc:spChg chg="mod">
          <ac:chgData name="Fabrice PIPART" userId="f595b7cb-47b8-4a43-85dc-aa1274715422" providerId="ADAL" clId="{EFEEEEF9-8CEB-744D-B81C-6B914683AABB}" dt="2022-09-21T12:56:28.949" v="10479" actId="1076"/>
          <ac:spMkLst>
            <pc:docMk/>
            <pc:sldMk cId="4096010773" sldId="1847"/>
            <ac:spMk id="38" creationId="{C4C7C577-F512-48D6-96AF-19CF5BB681DF}"/>
          </ac:spMkLst>
        </pc:spChg>
        <pc:spChg chg="mod">
          <ac:chgData name="Fabrice PIPART" userId="f595b7cb-47b8-4a43-85dc-aa1274715422" providerId="ADAL" clId="{EFEEEEF9-8CEB-744D-B81C-6B914683AABB}" dt="2022-09-21T12:56:28.949" v="10479" actId="1076"/>
          <ac:spMkLst>
            <pc:docMk/>
            <pc:sldMk cId="4096010773" sldId="1847"/>
            <ac:spMk id="40" creationId="{7B3D9FD1-5EA0-47F8-9642-D26644D16E96}"/>
          </ac:spMkLst>
        </pc:spChg>
        <pc:spChg chg="mod">
          <ac:chgData name="Fabrice PIPART" userId="f595b7cb-47b8-4a43-85dc-aa1274715422" providerId="ADAL" clId="{EFEEEEF9-8CEB-744D-B81C-6B914683AABB}" dt="2022-09-21T12:56:18.788" v="10478" actId="1076"/>
          <ac:spMkLst>
            <pc:docMk/>
            <pc:sldMk cId="4096010773" sldId="1847"/>
            <ac:spMk id="41" creationId="{9094BD70-7E4C-8FC3-DB27-D2C10B5674BE}"/>
          </ac:spMkLst>
        </pc:spChg>
        <pc:spChg chg="mod">
          <ac:chgData name="Fabrice PIPART" userId="f595b7cb-47b8-4a43-85dc-aa1274715422" providerId="ADAL" clId="{EFEEEEF9-8CEB-744D-B81C-6B914683AABB}" dt="2022-09-21T12:56:28.949" v="10479" actId="1076"/>
          <ac:spMkLst>
            <pc:docMk/>
            <pc:sldMk cId="4096010773" sldId="1847"/>
            <ac:spMk id="42" creationId="{4453CF2B-4181-4F8D-9406-7ED6AB4D362F}"/>
          </ac:spMkLst>
        </pc:spChg>
        <pc:spChg chg="mod">
          <ac:chgData name="Fabrice PIPART" userId="f595b7cb-47b8-4a43-85dc-aa1274715422" providerId="ADAL" clId="{EFEEEEF9-8CEB-744D-B81C-6B914683AABB}" dt="2022-09-21T12:56:28.949" v="10479" actId="1076"/>
          <ac:spMkLst>
            <pc:docMk/>
            <pc:sldMk cId="4096010773" sldId="1847"/>
            <ac:spMk id="43" creationId="{597AC9CF-589E-4C5B-A3F5-754AA279E485}"/>
          </ac:spMkLst>
        </pc:spChg>
        <pc:spChg chg="mod">
          <ac:chgData name="Fabrice PIPART" userId="f595b7cb-47b8-4a43-85dc-aa1274715422" providerId="ADAL" clId="{EFEEEEF9-8CEB-744D-B81C-6B914683AABB}" dt="2022-09-21T12:56:18.788" v="10478" actId="1076"/>
          <ac:spMkLst>
            <pc:docMk/>
            <pc:sldMk cId="4096010773" sldId="1847"/>
            <ac:spMk id="46" creationId="{98F877A0-9FCC-93AD-C977-A0DF102BDE74}"/>
          </ac:spMkLst>
        </pc:spChg>
        <pc:spChg chg="mod">
          <ac:chgData name="Fabrice PIPART" userId="f595b7cb-47b8-4a43-85dc-aa1274715422" providerId="ADAL" clId="{EFEEEEF9-8CEB-744D-B81C-6B914683AABB}" dt="2022-09-21T12:56:28.949" v="10479" actId="1076"/>
          <ac:spMkLst>
            <pc:docMk/>
            <pc:sldMk cId="4096010773" sldId="1847"/>
            <ac:spMk id="69" creationId="{90CDA53E-255F-470F-9180-0FDAD5A902B1}"/>
          </ac:spMkLst>
        </pc:spChg>
        <pc:spChg chg="mod">
          <ac:chgData name="Fabrice PIPART" userId="f595b7cb-47b8-4a43-85dc-aa1274715422" providerId="ADAL" clId="{EFEEEEF9-8CEB-744D-B81C-6B914683AABB}" dt="2022-09-21T12:56:28.949" v="10479" actId="1076"/>
          <ac:spMkLst>
            <pc:docMk/>
            <pc:sldMk cId="4096010773" sldId="1847"/>
            <ac:spMk id="70" creationId="{A23F2E8C-9E64-4E0B-A13E-E2DAFEFDB960}"/>
          </ac:spMkLst>
        </pc:spChg>
        <pc:spChg chg="mod">
          <ac:chgData name="Fabrice PIPART" userId="f595b7cb-47b8-4a43-85dc-aa1274715422" providerId="ADAL" clId="{EFEEEEF9-8CEB-744D-B81C-6B914683AABB}" dt="2022-09-21T12:56:28.949" v="10479" actId="1076"/>
          <ac:spMkLst>
            <pc:docMk/>
            <pc:sldMk cId="4096010773" sldId="1847"/>
            <ac:spMk id="71" creationId="{BD5AC05A-0662-4BA5-8CFB-F8757C61B056}"/>
          </ac:spMkLst>
        </pc:spChg>
        <pc:spChg chg="mod">
          <ac:chgData name="Fabrice PIPART" userId="f595b7cb-47b8-4a43-85dc-aa1274715422" providerId="ADAL" clId="{EFEEEEF9-8CEB-744D-B81C-6B914683AABB}" dt="2022-09-21T12:56:28.949" v="10479" actId="1076"/>
          <ac:spMkLst>
            <pc:docMk/>
            <pc:sldMk cId="4096010773" sldId="1847"/>
            <ac:spMk id="72" creationId="{27E0CEDA-DBF3-4BFB-A2F3-935B5C566665}"/>
          </ac:spMkLst>
        </pc:spChg>
        <pc:spChg chg="mod">
          <ac:chgData name="Fabrice PIPART" userId="f595b7cb-47b8-4a43-85dc-aa1274715422" providerId="ADAL" clId="{EFEEEEF9-8CEB-744D-B81C-6B914683AABB}" dt="2022-09-21T12:56:28.949" v="10479" actId="1076"/>
          <ac:spMkLst>
            <pc:docMk/>
            <pc:sldMk cId="4096010773" sldId="1847"/>
            <ac:spMk id="73" creationId="{4D94BAFF-3743-4CD7-802B-14E925F24181}"/>
          </ac:spMkLst>
        </pc:spChg>
        <pc:spChg chg="mod">
          <ac:chgData name="Fabrice PIPART" userId="f595b7cb-47b8-4a43-85dc-aa1274715422" providerId="ADAL" clId="{EFEEEEF9-8CEB-744D-B81C-6B914683AABB}" dt="2022-09-21T12:56:28.949" v="10479" actId="1076"/>
          <ac:spMkLst>
            <pc:docMk/>
            <pc:sldMk cId="4096010773" sldId="1847"/>
            <ac:spMk id="74" creationId="{E6790E7D-07BB-44C2-A6C1-F01C87C4A62F}"/>
          </ac:spMkLst>
        </pc:spChg>
        <pc:spChg chg="mod">
          <ac:chgData name="Fabrice PIPART" userId="f595b7cb-47b8-4a43-85dc-aa1274715422" providerId="ADAL" clId="{EFEEEEF9-8CEB-744D-B81C-6B914683AABB}" dt="2022-09-21T12:56:28.949" v="10479" actId="1076"/>
          <ac:spMkLst>
            <pc:docMk/>
            <pc:sldMk cId="4096010773" sldId="1847"/>
            <ac:spMk id="75" creationId="{726CC6EF-5A6F-486F-B9C1-6EA0F19528DD}"/>
          </ac:spMkLst>
        </pc:spChg>
        <pc:spChg chg="mod">
          <ac:chgData name="Fabrice PIPART" userId="f595b7cb-47b8-4a43-85dc-aa1274715422" providerId="ADAL" clId="{EFEEEEF9-8CEB-744D-B81C-6B914683AABB}" dt="2022-09-21T12:56:28.949" v="10479" actId="1076"/>
          <ac:spMkLst>
            <pc:docMk/>
            <pc:sldMk cId="4096010773" sldId="1847"/>
            <ac:spMk id="76" creationId="{B0F84196-C3EF-4F91-A354-44F585D08975}"/>
          </ac:spMkLst>
        </pc:spChg>
        <pc:grpChg chg="add mod">
          <ac:chgData name="Fabrice PIPART" userId="f595b7cb-47b8-4a43-85dc-aa1274715422" providerId="ADAL" clId="{EFEEEEF9-8CEB-744D-B81C-6B914683AABB}" dt="2022-09-21T11:57:54.740" v="10314"/>
          <ac:grpSpMkLst>
            <pc:docMk/>
            <pc:sldMk cId="4096010773" sldId="1847"/>
            <ac:grpSpMk id="3" creationId="{F2FE2D13-16BA-14FD-B725-3EFF0716CB23}"/>
          </ac:grpSpMkLst>
        </pc:grpChg>
        <pc:grpChg chg="mod">
          <ac:chgData name="Fabrice PIPART" userId="f595b7cb-47b8-4a43-85dc-aa1274715422" providerId="ADAL" clId="{EFEEEEF9-8CEB-744D-B81C-6B914683AABB}" dt="2022-09-21T12:56:28.949" v="10479" actId="1076"/>
          <ac:grpSpMkLst>
            <pc:docMk/>
            <pc:sldMk cId="4096010773" sldId="1847"/>
            <ac:grpSpMk id="4" creationId="{679058A1-AEBB-0B6D-47B1-C3FA4C773AD3}"/>
          </ac:grpSpMkLst>
        </pc:grpChg>
        <pc:grpChg chg="mod">
          <ac:chgData name="Fabrice PIPART" userId="f595b7cb-47b8-4a43-85dc-aa1274715422" providerId="ADAL" clId="{EFEEEEF9-8CEB-744D-B81C-6B914683AABB}" dt="2022-09-21T11:57:54.740" v="10314"/>
          <ac:grpSpMkLst>
            <pc:docMk/>
            <pc:sldMk cId="4096010773" sldId="1847"/>
            <ac:grpSpMk id="6" creationId="{7EF32B93-63C0-BF3F-F457-094FDF77C72E}"/>
          </ac:grpSpMkLst>
        </pc:grpChg>
        <pc:grpChg chg="mod">
          <ac:chgData name="Fabrice PIPART" userId="f595b7cb-47b8-4a43-85dc-aa1274715422" providerId="ADAL" clId="{EFEEEEF9-8CEB-744D-B81C-6B914683AABB}" dt="2022-09-21T12:56:28.949" v="10479" actId="1076"/>
          <ac:grpSpMkLst>
            <pc:docMk/>
            <pc:sldMk cId="4096010773" sldId="1847"/>
            <ac:grpSpMk id="13" creationId="{13458189-B56D-C41D-4DE9-7B47B45FAE58}"/>
          </ac:grpSpMkLst>
        </pc:grpChg>
        <pc:grpChg chg="add mod">
          <ac:chgData name="Fabrice PIPART" userId="f595b7cb-47b8-4a43-85dc-aa1274715422" providerId="ADAL" clId="{EFEEEEF9-8CEB-744D-B81C-6B914683AABB}" dt="2022-09-21T11:57:54.740" v="10314"/>
          <ac:grpSpMkLst>
            <pc:docMk/>
            <pc:sldMk cId="4096010773" sldId="1847"/>
            <ac:grpSpMk id="18" creationId="{7708E5FD-314E-DCEB-4245-6A78B66062C4}"/>
          </ac:grpSpMkLst>
        </pc:grpChg>
        <pc:grpChg chg="mod">
          <ac:chgData name="Fabrice PIPART" userId="f595b7cb-47b8-4a43-85dc-aa1274715422" providerId="ADAL" clId="{EFEEEEF9-8CEB-744D-B81C-6B914683AABB}" dt="2022-09-21T11:57:54.740" v="10314"/>
          <ac:grpSpMkLst>
            <pc:docMk/>
            <pc:sldMk cId="4096010773" sldId="1847"/>
            <ac:grpSpMk id="19" creationId="{18EA39F1-7C3F-3A44-23D0-37A016B0A878}"/>
          </ac:grpSpMkLst>
        </pc:grpChg>
        <pc:grpChg chg="add mod">
          <ac:chgData name="Fabrice PIPART" userId="f595b7cb-47b8-4a43-85dc-aa1274715422" providerId="ADAL" clId="{EFEEEEF9-8CEB-744D-B81C-6B914683AABB}" dt="2022-09-21T12:56:18.788" v="10478" actId="1076"/>
          <ac:grpSpMkLst>
            <pc:docMk/>
            <pc:sldMk cId="4096010773" sldId="1847"/>
            <ac:grpSpMk id="34" creationId="{4F8C0EFA-DA58-1C84-F231-3C8A19E319EA}"/>
          </ac:grpSpMkLst>
        </pc:grpChg>
        <pc:grpChg chg="add mod">
          <ac:chgData name="Fabrice PIPART" userId="f595b7cb-47b8-4a43-85dc-aa1274715422" providerId="ADAL" clId="{EFEEEEF9-8CEB-744D-B81C-6B914683AABB}" dt="2022-09-21T12:56:18.788" v="10478" actId="1076"/>
          <ac:grpSpMkLst>
            <pc:docMk/>
            <pc:sldMk cId="4096010773" sldId="1847"/>
            <ac:grpSpMk id="37" creationId="{31406C02-71A0-E041-6E71-DB1133EBDD27}"/>
          </ac:grpSpMkLst>
        </pc:grpChg>
        <pc:grpChg chg="add mod">
          <ac:chgData name="Fabrice PIPART" userId="f595b7cb-47b8-4a43-85dc-aa1274715422" providerId="ADAL" clId="{EFEEEEF9-8CEB-744D-B81C-6B914683AABB}" dt="2022-09-21T12:56:18.788" v="10478" actId="1076"/>
          <ac:grpSpMkLst>
            <pc:docMk/>
            <pc:sldMk cId="4096010773" sldId="1847"/>
            <ac:grpSpMk id="44" creationId="{8AB75348-1A47-1C65-E555-AAAB2ABBEE8A}"/>
          </ac:grpSpMkLst>
        </pc:grpChg>
        <pc:grpChg chg="mod">
          <ac:chgData name="Fabrice PIPART" userId="f595b7cb-47b8-4a43-85dc-aa1274715422" providerId="ADAL" clId="{EFEEEEF9-8CEB-744D-B81C-6B914683AABB}" dt="2022-09-21T12:56:28.949" v="10479" actId="1076"/>
          <ac:grpSpMkLst>
            <pc:docMk/>
            <pc:sldMk cId="4096010773" sldId="1847"/>
            <ac:grpSpMk id="91" creationId="{F0DA850C-87A1-4797-9A61-A8A6862DAB29}"/>
          </ac:grpSpMkLst>
        </pc:grpChg>
        <pc:picChg chg="mod">
          <ac:chgData name="Fabrice PIPART" userId="f595b7cb-47b8-4a43-85dc-aa1274715422" providerId="ADAL" clId="{EFEEEEF9-8CEB-744D-B81C-6B914683AABB}" dt="2022-09-21T12:56:28.949" v="10479" actId="1076"/>
          <ac:picMkLst>
            <pc:docMk/>
            <pc:sldMk cId="4096010773" sldId="1847"/>
            <ac:picMk id="7" creationId="{7138AC09-553F-2095-FD1D-CA03CC9DDA82}"/>
          </ac:picMkLst>
        </pc:picChg>
        <pc:picChg chg="del">
          <ac:chgData name="Fabrice PIPART" userId="f595b7cb-47b8-4a43-85dc-aa1274715422" providerId="ADAL" clId="{EFEEEEF9-8CEB-744D-B81C-6B914683AABB}" dt="2022-09-21T11:58:06.935" v="10324" actId="478"/>
          <ac:picMkLst>
            <pc:docMk/>
            <pc:sldMk cId="4096010773" sldId="1847"/>
            <ac:picMk id="9" creationId="{50B90614-A282-557D-7420-9F6225B5F53D}"/>
          </ac:picMkLst>
        </pc:picChg>
        <pc:picChg chg="mod">
          <ac:chgData name="Fabrice PIPART" userId="f595b7cb-47b8-4a43-85dc-aa1274715422" providerId="ADAL" clId="{EFEEEEF9-8CEB-744D-B81C-6B914683AABB}" dt="2022-09-21T12:56:28.949" v="10479" actId="1076"/>
          <ac:picMkLst>
            <pc:docMk/>
            <pc:sldMk cId="4096010773" sldId="1847"/>
            <ac:picMk id="10" creationId="{0C408EBE-CACD-E419-5F4F-1159504494FC}"/>
          </ac:picMkLst>
        </pc:picChg>
        <pc:picChg chg="mod">
          <ac:chgData name="Fabrice PIPART" userId="f595b7cb-47b8-4a43-85dc-aa1274715422" providerId="ADAL" clId="{EFEEEEF9-8CEB-744D-B81C-6B914683AABB}" dt="2022-09-21T12:56:28.949" v="10479" actId="1076"/>
          <ac:picMkLst>
            <pc:docMk/>
            <pc:sldMk cId="4096010773" sldId="1847"/>
            <ac:picMk id="12" creationId="{720BED2A-8508-E0BA-B61E-7353544DB6D2}"/>
          </ac:picMkLst>
        </pc:picChg>
        <pc:picChg chg="mod">
          <ac:chgData name="Fabrice PIPART" userId="f595b7cb-47b8-4a43-85dc-aa1274715422" providerId="ADAL" clId="{EFEEEEF9-8CEB-744D-B81C-6B914683AABB}" dt="2022-09-21T11:57:54.740" v="10314"/>
          <ac:picMkLst>
            <pc:docMk/>
            <pc:sldMk cId="4096010773" sldId="1847"/>
            <ac:picMk id="16" creationId="{23858228-6FB7-E125-5BD0-9CBD25500E23}"/>
          </ac:picMkLst>
        </pc:picChg>
        <pc:picChg chg="mod">
          <ac:chgData name="Fabrice PIPART" userId="f595b7cb-47b8-4a43-85dc-aa1274715422" providerId="ADAL" clId="{EFEEEEF9-8CEB-744D-B81C-6B914683AABB}" dt="2022-09-21T11:57:54.740" v="10314"/>
          <ac:picMkLst>
            <pc:docMk/>
            <pc:sldMk cId="4096010773" sldId="1847"/>
            <ac:picMk id="22" creationId="{293D7FB7-9AD2-FE3F-BEA3-24F6B673829D}"/>
          </ac:picMkLst>
        </pc:picChg>
        <pc:picChg chg="del">
          <ac:chgData name="Fabrice PIPART" userId="f595b7cb-47b8-4a43-85dc-aa1274715422" providerId="ADAL" clId="{EFEEEEF9-8CEB-744D-B81C-6B914683AABB}" dt="2022-09-21T11:58:06.935" v="10324" actId="478"/>
          <ac:picMkLst>
            <pc:docMk/>
            <pc:sldMk cId="4096010773" sldId="1847"/>
            <ac:picMk id="30" creationId="{2EBF3855-C11A-4776-9E09-9A25882F7A1D}"/>
          </ac:picMkLst>
        </pc:picChg>
        <pc:picChg chg="mod">
          <ac:chgData name="Fabrice PIPART" userId="f595b7cb-47b8-4a43-85dc-aa1274715422" providerId="ADAL" clId="{EFEEEEF9-8CEB-744D-B81C-6B914683AABB}" dt="2022-09-21T12:56:18.788" v="10478" actId="1076"/>
          <ac:picMkLst>
            <pc:docMk/>
            <pc:sldMk cId="4096010773" sldId="1847"/>
            <ac:picMk id="35" creationId="{8C7383B6-3E9E-F0FF-B497-7EEFC298F7D4}"/>
          </ac:picMkLst>
        </pc:picChg>
        <pc:picChg chg="mod">
          <ac:chgData name="Fabrice PIPART" userId="f595b7cb-47b8-4a43-85dc-aa1274715422" providerId="ADAL" clId="{EFEEEEF9-8CEB-744D-B81C-6B914683AABB}" dt="2022-09-21T12:56:18.788" v="10478" actId="1076"/>
          <ac:picMkLst>
            <pc:docMk/>
            <pc:sldMk cId="4096010773" sldId="1847"/>
            <ac:picMk id="39" creationId="{15BCE0D6-917D-FB05-AA2C-C154BA76E039}"/>
          </ac:picMkLst>
        </pc:picChg>
        <pc:picChg chg="mod">
          <ac:chgData name="Fabrice PIPART" userId="f595b7cb-47b8-4a43-85dc-aa1274715422" providerId="ADAL" clId="{EFEEEEF9-8CEB-744D-B81C-6B914683AABB}" dt="2022-09-21T12:56:18.788" v="10478" actId="1076"/>
          <ac:picMkLst>
            <pc:docMk/>
            <pc:sldMk cId="4096010773" sldId="1847"/>
            <ac:picMk id="45" creationId="{C593FC14-4833-7FDC-B13E-9F3A1C6F932B}"/>
          </ac:picMkLst>
        </pc:picChg>
        <pc:picChg chg="mod">
          <ac:chgData name="Fabrice PIPART" userId="f595b7cb-47b8-4a43-85dc-aa1274715422" providerId="ADAL" clId="{EFEEEEF9-8CEB-744D-B81C-6B914683AABB}" dt="2022-09-21T12:56:28.949" v="10479" actId="1076"/>
          <ac:picMkLst>
            <pc:docMk/>
            <pc:sldMk cId="4096010773" sldId="1847"/>
            <ac:picMk id="77" creationId="{1698B405-4575-4A88-8278-8AED9AEB02FF}"/>
          </ac:picMkLst>
        </pc:picChg>
        <pc:picChg chg="del">
          <ac:chgData name="Fabrice PIPART" userId="f595b7cb-47b8-4a43-85dc-aa1274715422" providerId="ADAL" clId="{EFEEEEF9-8CEB-744D-B81C-6B914683AABB}" dt="2022-09-21T11:58:06.935" v="10324" actId="478"/>
          <ac:picMkLst>
            <pc:docMk/>
            <pc:sldMk cId="4096010773" sldId="1847"/>
            <ac:picMk id="3076" creationId="{6A7BC21B-6B98-98EA-3602-0E614AA2FC85}"/>
          </ac:picMkLst>
        </pc:picChg>
        <pc:picChg chg="del">
          <ac:chgData name="Fabrice PIPART" userId="f595b7cb-47b8-4a43-85dc-aa1274715422" providerId="ADAL" clId="{EFEEEEF9-8CEB-744D-B81C-6B914683AABB}" dt="2022-09-21T11:58:06.935" v="10324" actId="478"/>
          <ac:picMkLst>
            <pc:docMk/>
            <pc:sldMk cId="4096010773" sldId="1847"/>
            <ac:picMk id="3078" creationId="{DE109E9C-A67A-6F5F-3209-C8F4D2ED9D57}"/>
          </ac:picMkLst>
        </pc:picChg>
        <pc:picChg chg="mod">
          <ac:chgData name="Fabrice PIPART" userId="f595b7cb-47b8-4a43-85dc-aa1274715422" providerId="ADAL" clId="{EFEEEEF9-8CEB-744D-B81C-6B914683AABB}" dt="2022-09-21T12:56:28.949" v="10479" actId="1076"/>
          <ac:picMkLst>
            <pc:docMk/>
            <pc:sldMk cId="4096010773" sldId="1847"/>
            <ac:picMk id="10242" creationId="{3484B3A9-DA2F-4A86-9E99-7BA3739190ED}"/>
          </ac:picMkLst>
        </pc:picChg>
        <pc:picChg chg="mod">
          <ac:chgData name="Fabrice PIPART" userId="f595b7cb-47b8-4a43-85dc-aa1274715422" providerId="ADAL" clId="{EFEEEEF9-8CEB-744D-B81C-6B914683AABB}" dt="2022-09-21T12:56:28.949" v="10479" actId="1076"/>
          <ac:picMkLst>
            <pc:docMk/>
            <pc:sldMk cId="4096010773" sldId="1847"/>
            <ac:picMk id="18434" creationId="{23C7DDD0-3F52-55EB-EEF0-177EBCE197B5}"/>
          </ac:picMkLst>
        </pc:picChg>
        <pc:cxnChg chg="mod">
          <ac:chgData name="Fabrice PIPART" userId="f595b7cb-47b8-4a43-85dc-aa1274715422" providerId="ADAL" clId="{EFEEEEF9-8CEB-744D-B81C-6B914683AABB}" dt="2022-09-21T12:56:28.949" v="10479" actId="1076"/>
          <ac:cxnSpMkLst>
            <pc:docMk/>
            <pc:sldMk cId="4096010773" sldId="1847"/>
            <ac:cxnSpMk id="8" creationId="{DB39E91E-CA25-429F-A79D-32461C538C88}"/>
          </ac:cxnSpMkLst>
        </pc:cxnChg>
        <pc:cxnChg chg="mod">
          <ac:chgData name="Fabrice PIPART" userId="f595b7cb-47b8-4a43-85dc-aa1274715422" providerId="ADAL" clId="{EFEEEEF9-8CEB-744D-B81C-6B914683AABB}" dt="2022-09-21T12:56:28.949" v="10479" actId="1076"/>
          <ac:cxnSpMkLst>
            <pc:docMk/>
            <pc:sldMk cId="4096010773" sldId="1847"/>
            <ac:cxnSpMk id="59" creationId="{21153F92-46B6-4E66-A63C-33354FC1BC3F}"/>
          </ac:cxnSpMkLst>
        </pc:cxnChg>
        <pc:cxnChg chg="mod">
          <ac:chgData name="Fabrice PIPART" userId="f595b7cb-47b8-4a43-85dc-aa1274715422" providerId="ADAL" clId="{EFEEEEF9-8CEB-744D-B81C-6B914683AABB}" dt="2022-09-21T12:56:28.949" v="10479" actId="1076"/>
          <ac:cxnSpMkLst>
            <pc:docMk/>
            <pc:sldMk cId="4096010773" sldId="1847"/>
            <ac:cxnSpMk id="78" creationId="{573A2C74-6650-47D1-B14D-65732CC9E949}"/>
          </ac:cxnSpMkLst>
        </pc:cxnChg>
      </pc:sldChg>
      <pc:sldChg chg="addSp delSp modSp mod addAnim delAnim">
        <pc:chgData name="Fabrice PIPART" userId="f595b7cb-47b8-4a43-85dc-aa1274715422" providerId="ADAL" clId="{EFEEEEF9-8CEB-744D-B81C-6B914683AABB}" dt="2022-09-22T13:18:59.878" v="13455" actId="207"/>
        <pc:sldMkLst>
          <pc:docMk/>
          <pc:sldMk cId="787289335" sldId="1848"/>
        </pc:sldMkLst>
        <pc:spChg chg="add del mod">
          <ac:chgData name="Fabrice PIPART" userId="f595b7cb-47b8-4a43-85dc-aa1274715422" providerId="ADAL" clId="{EFEEEEF9-8CEB-744D-B81C-6B914683AABB}" dt="2022-09-22T13:16:31.352" v="13358" actId="207"/>
          <ac:spMkLst>
            <pc:docMk/>
            <pc:sldMk cId="787289335" sldId="1848"/>
            <ac:spMk id="2" creationId="{CEA9D24B-740E-42E2-A526-F9A3126D51F7}"/>
          </ac:spMkLst>
        </pc:spChg>
        <pc:spChg chg="add del mod">
          <ac:chgData name="Fabrice PIPART" userId="f595b7cb-47b8-4a43-85dc-aa1274715422" providerId="ADAL" clId="{EFEEEEF9-8CEB-744D-B81C-6B914683AABB}" dt="2022-09-22T12:51:59.479" v="13287" actId="767"/>
          <ac:spMkLst>
            <pc:docMk/>
            <pc:sldMk cId="787289335" sldId="1848"/>
            <ac:spMk id="7" creationId="{2BE0D595-D80F-BE52-3DBD-1B4DECF0AFFE}"/>
          </ac:spMkLst>
        </pc:spChg>
        <pc:spChg chg="mod">
          <ac:chgData name="Fabrice PIPART" userId="f595b7cb-47b8-4a43-85dc-aa1274715422" providerId="ADAL" clId="{EFEEEEF9-8CEB-744D-B81C-6B914683AABB}" dt="2022-09-22T13:17:30.970" v="13399" actId="207"/>
          <ac:spMkLst>
            <pc:docMk/>
            <pc:sldMk cId="787289335" sldId="1848"/>
            <ac:spMk id="34" creationId="{513476C3-1332-4C7B-B58D-05F41B5BBF8A}"/>
          </ac:spMkLst>
        </pc:spChg>
        <pc:spChg chg="mod">
          <ac:chgData name="Fabrice PIPART" userId="f595b7cb-47b8-4a43-85dc-aa1274715422" providerId="ADAL" clId="{EFEEEEF9-8CEB-744D-B81C-6B914683AABB}" dt="2022-09-22T13:16:31.352" v="13358" actId="207"/>
          <ac:spMkLst>
            <pc:docMk/>
            <pc:sldMk cId="787289335" sldId="1848"/>
            <ac:spMk id="41" creationId="{322EFF2A-C14D-430D-A542-0E5428F3C506}"/>
          </ac:spMkLst>
        </pc:spChg>
        <pc:spChg chg="mod">
          <ac:chgData name="Fabrice PIPART" userId="f595b7cb-47b8-4a43-85dc-aa1274715422" providerId="ADAL" clId="{EFEEEEF9-8CEB-744D-B81C-6B914683AABB}" dt="2022-09-22T13:18:59.878" v="13455" actId="207"/>
          <ac:spMkLst>
            <pc:docMk/>
            <pc:sldMk cId="787289335" sldId="1848"/>
            <ac:spMk id="42" creationId="{3A9F2FD2-4C15-4A6B-B061-EFB7168F719F}"/>
          </ac:spMkLst>
        </pc:spChg>
        <pc:spChg chg="add del mod topLvl">
          <ac:chgData name="Fabrice PIPART" userId="f595b7cb-47b8-4a43-85dc-aa1274715422" providerId="ADAL" clId="{EFEEEEF9-8CEB-744D-B81C-6B914683AABB}" dt="2022-09-22T13:17:53.365" v="13401" actId="207"/>
          <ac:spMkLst>
            <pc:docMk/>
            <pc:sldMk cId="787289335" sldId="1848"/>
            <ac:spMk id="44" creationId="{AEB1BFF2-3F9B-4611-B0B6-799C1DE9C8E7}"/>
          </ac:spMkLst>
        </pc:spChg>
        <pc:spChg chg="add del mod topLvl">
          <ac:chgData name="Fabrice PIPART" userId="f595b7cb-47b8-4a43-85dc-aa1274715422" providerId="ADAL" clId="{EFEEEEF9-8CEB-744D-B81C-6B914683AABB}" dt="2022-09-22T13:17:59.715" v="13403" actId="207"/>
          <ac:spMkLst>
            <pc:docMk/>
            <pc:sldMk cId="787289335" sldId="1848"/>
            <ac:spMk id="46" creationId="{53F7D75A-91DC-4794-B550-74EBFA966972}"/>
          </ac:spMkLst>
        </pc:spChg>
        <pc:spChg chg="mod">
          <ac:chgData name="Fabrice PIPART" userId="f595b7cb-47b8-4a43-85dc-aa1274715422" providerId="ADAL" clId="{EFEEEEF9-8CEB-744D-B81C-6B914683AABB}" dt="2022-09-22T12:16:23.348" v="12800" actId="2085"/>
          <ac:spMkLst>
            <pc:docMk/>
            <pc:sldMk cId="787289335" sldId="1848"/>
            <ac:spMk id="57" creationId="{79656C23-C5AF-4706-9822-63ECE3070B25}"/>
          </ac:spMkLst>
        </pc:spChg>
        <pc:spChg chg="mod">
          <ac:chgData name="Fabrice PIPART" userId="f595b7cb-47b8-4a43-85dc-aa1274715422" providerId="ADAL" clId="{EFEEEEF9-8CEB-744D-B81C-6B914683AABB}" dt="2022-09-22T12:16:28.898" v="12801" actId="2085"/>
          <ac:spMkLst>
            <pc:docMk/>
            <pc:sldMk cId="787289335" sldId="1848"/>
            <ac:spMk id="58" creationId="{A8EC8809-12A7-419A-B9BB-9C2A028DA094}"/>
          </ac:spMkLst>
        </pc:spChg>
        <pc:grpChg chg="add del mod topLvl">
          <ac:chgData name="Fabrice PIPART" userId="f595b7cb-47b8-4a43-85dc-aa1274715422" providerId="ADAL" clId="{EFEEEEF9-8CEB-744D-B81C-6B914683AABB}" dt="2022-09-22T13:16:31.352" v="13358" actId="207"/>
          <ac:grpSpMkLst>
            <pc:docMk/>
            <pc:sldMk cId="787289335" sldId="1848"/>
            <ac:grpSpMk id="4" creationId="{2F0FDF88-D79A-475D-B20D-63450B567FDF}"/>
          </ac:grpSpMkLst>
        </pc:grpChg>
        <pc:grpChg chg="mod topLvl">
          <ac:chgData name="Fabrice PIPART" userId="f595b7cb-47b8-4a43-85dc-aa1274715422" providerId="ADAL" clId="{EFEEEEF9-8CEB-744D-B81C-6B914683AABB}" dt="2022-09-22T13:17:22.214" v="13397" actId="207"/>
          <ac:grpSpMkLst>
            <pc:docMk/>
            <pc:sldMk cId="787289335" sldId="1848"/>
            <ac:grpSpMk id="5" creationId="{AD8CFA17-0D4B-4E03-BAC3-B5B3E633158E}"/>
          </ac:grpSpMkLst>
        </pc:grpChg>
        <pc:grpChg chg="add del mod">
          <ac:chgData name="Fabrice PIPART" userId="f595b7cb-47b8-4a43-85dc-aa1274715422" providerId="ADAL" clId="{EFEEEEF9-8CEB-744D-B81C-6B914683AABB}" dt="2022-09-22T13:17:22.214" v="13397" actId="207"/>
          <ac:grpSpMkLst>
            <pc:docMk/>
            <pc:sldMk cId="787289335" sldId="1848"/>
            <ac:grpSpMk id="14" creationId="{C19206F6-74AF-4D91-AAE2-685C20BD3586}"/>
          </ac:grpSpMkLst>
        </pc:grpChg>
        <pc:grpChg chg="add del mod">
          <ac:chgData name="Fabrice PIPART" userId="f595b7cb-47b8-4a43-85dc-aa1274715422" providerId="ADAL" clId="{EFEEEEF9-8CEB-744D-B81C-6B914683AABB}" dt="2022-09-22T13:16:31.352" v="13358" actId="207"/>
          <ac:grpSpMkLst>
            <pc:docMk/>
            <pc:sldMk cId="787289335" sldId="1848"/>
            <ac:grpSpMk id="15" creationId="{4240EAE3-356D-4EBB-B4E5-6C41B428233C}"/>
          </ac:grpSpMkLst>
        </pc:grpChg>
      </pc:sldChg>
      <pc:sldChg chg="modSp ord">
        <pc:chgData name="Fabrice PIPART" userId="f595b7cb-47b8-4a43-85dc-aa1274715422" providerId="ADAL" clId="{EFEEEEF9-8CEB-744D-B81C-6B914683AABB}" dt="2022-09-22T09:25:47.807" v="11652" actId="20578"/>
        <pc:sldMkLst>
          <pc:docMk/>
          <pc:sldMk cId="2734436262" sldId="1849"/>
        </pc:sldMkLst>
        <pc:picChg chg="mod">
          <ac:chgData name="Fabrice PIPART" userId="f595b7cb-47b8-4a43-85dc-aa1274715422" providerId="ADAL" clId="{EFEEEEF9-8CEB-744D-B81C-6B914683AABB}" dt="2022-09-22T06:53:19.891" v="10707" actId="1076"/>
          <ac:picMkLst>
            <pc:docMk/>
            <pc:sldMk cId="2734436262" sldId="1849"/>
            <ac:picMk id="54" creationId="{C3508DD1-F5AD-454C-BE01-5342B2A18B34}"/>
          </ac:picMkLst>
        </pc:picChg>
        <pc:picChg chg="mod">
          <ac:chgData name="Fabrice PIPART" userId="f595b7cb-47b8-4a43-85dc-aa1274715422" providerId="ADAL" clId="{EFEEEEF9-8CEB-744D-B81C-6B914683AABB}" dt="2022-09-22T06:53:21.254" v="10708" actId="1076"/>
          <ac:picMkLst>
            <pc:docMk/>
            <pc:sldMk cId="2734436262" sldId="1849"/>
            <ac:picMk id="55" creationId="{63721D00-5A49-4689-88AC-ACB2E93F1252}"/>
          </ac:picMkLst>
        </pc:picChg>
      </pc:sldChg>
      <pc:sldChg chg="addSp delSp modSp mod delAnim modAnim">
        <pc:chgData name="Fabrice PIPART" userId="f595b7cb-47b8-4a43-85dc-aa1274715422" providerId="ADAL" clId="{EFEEEEF9-8CEB-744D-B81C-6B914683AABB}" dt="2022-09-23T09:18:12.307" v="13924" actId="478"/>
        <pc:sldMkLst>
          <pc:docMk/>
          <pc:sldMk cId="2144579008" sldId="1850"/>
        </pc:sldMkLst>
        <pc:spChg chg="add del mod topLvl">
          <ac:chgData name="Fabrice PIPART" userId="f595b7cb-47b8-4a43-85dc-aa1274715422" providerId="ADAL" clId="{EFEEEEF9-8CEB-744D-B81C-6B914683AABB}" dt="2022-09-23T09:18:12.307" v="13924" actId="478"/>
          <ac:spMkLst>
            <pc:docMk/>
            <pc:sldMk cId="2144579008" sldId="1850"/>
            <ac:spMk id="7" creationId="{8FAFE5DD-D2F6-79F4-05A4-B470982A034B}"/>
          </ac:spMkLst>
        </pc:spChg>
        <pc:spChg chg="del mod">
          <ac:chgData name="Fabrice PIPART" userId="f595b7cb-47b8-4a43-85dc-aa1274715422" providerId="ADAL" clId="{EFEEEEF9-8CEB-744D-B81C-6B914683AABB}" dt="2022-09-22T11:21:04.127" v="12558" actId="478"/>
          <ac:spMkLst>
            <pc:docMk/>
            <pc:sldMk cId="2144579008" sldId="1850"/>
            <ac:spMk id="37" creationId="{490CAFCA-C753-ED9D-E421-6180662531C1}"/>
          </ac:spMkLst>
        </pc:spChg>
        <pc:grpChg chg="add del">
          <ac:chgData name="Fabrice PIPART" userId="f595b7cb-47b8-4a43-85dc-aa1274715422" providerId="ADAL" clId="{EFEEEEF9-8CEB-744D-B81C-6B914683AABB}" dt="2022-09-23T09:18:09.497" v="13923" actId="165"/>
          <ac:grpSpMkLst>
            <pc:docMk/>
            <pc:sldMk cId="2144579008" sldId="1850"/>
            <ac:grpSpMk id="12" creationId="{52B79558-F3C6-B0C7-3CD7-F98DD7568CCD}"/>
          </ac:grpSpMkLst>
        </pc:grpChg>
        <pc:grpChg chg="del">
          <ac:chgData name="Fabrice PIPART" userId="f595b7cb-47b8-4a43-85dc-aa1274715422" providerId="ADAL" clId="{EFEEEEF9-8CEB-744D-B81C-6B914683AABB}" dt="2022-09-22T08:58:32.180" v="11453" actId="478"/>
          <ac:grpSpMkLst>
            <pc:docMk/>
            <pc:sldMk cId="2144579008" sldId="1850"/>
            <ac:grpSpMk id="19" creationId="{A72C3C83-1083-4416-87D0-8770AF4B4A7F}"/>
          </ac:grpSpMkLst>
        </pc:grpChg>
        <pc:grpChg chg="del">
          <ac:chgData name="Fabrice PIPART" userId="f595b7cb-47b8-4a43-85dc-aa1274715422" providerId="ADAL" clId="{EFEEEEF9-8CEB-744D-B81C-6B914683AABB}" dt="2022-09-22T08:58:32.180" v="11453" actId="478"/>
          <ac:grpSpMkLst>
            <pc:docMk/>
            <pc:sldMk cId="2144579008" sldId="1850"/>
            <ac:grpSpMk id="23" creationId="{91C96CC3-D83A-4BD3-8B47-F31263CE3E07}"/>
          </ac:grpSpMkLst>
        </pc:grpChg>
        <pc:picChg chg="add mod">
          <ac:chgData name="Fabrice PIPART" userId="f595b7cb-47b8-4a43-85dc-aa1274715422" providerId="ADAL" clId="{EFEEEEF9-8CEB-744D-B81C-6B914683AABB}" dt="2022-09-22T12:17:07.698" v="12808" actId="29295"/>
          <ac:picMkLst>
            <pc:docMk/>
            <pc:sldMk cId="2144579008" sldId="1850"/>
            <ac:picMk id="2" creationId="{DFB255A2-C1EF-C6B5-29CB-37038AA038D1}"/>
          </ac:picMkLst>
        </pc:picChg>
        <pc:picChg chg="add del mod">
          <ac:chgData name="Fabrice PIPART" userId="f595b7cb-47b8-4a43-85dc-aa1274715422" providerId="ADAL" clId="{EFEEEEF9-8CEB-744D-B81C-6B914683AABB}" dt="2022-09-22T09:04:45.616" v="11492" actId="478"/>
          <ac:picMkLst>
            <pc:docMk/>
            <pc:sldMk cId="2144579008" sldId="1850"/>
            <ac:picMk id="3" creationId="{762EC66D-2C91-519B-ECD3-2574EB2BA576}"/>
          </ac:picMkLst>
        </pc:picChg>
        <pc:picChg chg="add mod">
          <ac:chgData name="Fabrice PIPART" userId="f595b7cb-47b8-4a43-85dc-aa1274715422" providerId="ADAL" clId="{EFEEEEF9-8CEB-744D-B81C-6B914683AABB}" dt="2022-09-22T09:07:09.739" v="11499" actId="1076"/>
          <ac:picMkLst>
            <pc:docMk/>
            <pc:sldMk cId="2144579008" sldId="1850"/>
            <ac:picMk id="4" creationId="{159036B0-4793-E0C6-BB4D-7F01BC93BC49}"/>
          </ac:picMkLst>
        </pc:picChg>
        <pc:picChg chg="add mod">
          <ac:chgData name="Fabrice PIPART" userId="f595b7cb-47b8-4a43-85dc-aa1274715422" providerId="ADAL" clId="{EFEEEEF9-8CEB-744D-B81C-6B914683AABB}" dt="2022-09-22T09:04:45.981" v="11493"/>
          <ac:picMkLst>
            <pc:docMk/>
            <pc:sldMk cId="2144579008" sldId="1850"/>
            <ac:picMk id="6" creationId="{41397ED8-6507-F84A-270F-42249B6CC488}"/>
          </ac:picMkLst>
        </pc:picChg>
        <pc:picChg chg="add mod topLvl">
          <ac:chgData name="Fabrice PIPART" userId="f595b7cb-47b8-4a43-85dc-aa1274715422" providerId="ADAL" clId="{EFEEEEF9-8CEB-744D-B81C-6B914683AABB}" dt="2022-09-23T09:18:09.497" v="13923" actId="165"/>
          <ac:picMkLst>
            <pc:docMk/>
            <pc:sldMk cId="2144579008" sldId="1850"/>
            <ac:picMk id="8" creationId="{D44894F4-D78C-E55A-C204-3A835E4849AA}"/>
          </ac:picMkLst>
        </pc:picChg>
        <pc:picChg chg="add del mod">
          <ac:chgData name="Fabrice PIPART" userId="f595b7cb-47b8-4a43-85dc-aa1274715422" providerId="ADAL" clId="{EFEEEEF9-8CEB-744D-B81C-6B914683AABB}" dt="2022-09-22T11:21:09.899" v="12560" actId="478"/>
          <ac:picMkLst>
            <pc:docMk/>
            <pc:sldMk cId="2144579008" sldId="1850"/>
            <ac:picMk id="9" creationId="{42DA2F79-8E85-C503-CE3D-C6980BC458EA}"/>
          </ac:picMkLst>
        </pc:picChg>
        <pc:picChg chg="add del mod">
          <ac:chgData name="Fabrice PIPART" userId="f595b7cb-47b8-4a43-85dc-aa1274715422" providerId="ADAL" clId="{EFEEEEF9-8CEB-744D-B81C-6B914683AABB}" dt="2022-09-22T11:21:09.899" v="12560" actId="478"/>
          <ac:picMkLst>
            <pc:docMk/>
            <pc:sldMk cId="2144579008" sldId="1850"/>
            <ac:picMk id="10" creationId="{D6FAAE92-9CE8-B639-59B1-8CDF92C37F23}"/>
          </ac:picMkLst>
        </pc:picChg>
        <pc:picChg chg="add del mod">
          <ac:chgData name="Fabrice PIPART" userId="f595b7cb-47b8-4a43-85dc-aa1274715422" providerId="ADAL" clId="{EFEEEEF9-8CEB-744D-B81C-6B914683AABB}" dt="2022-09-23T09:17:56.966" v="13920" actId="478"/>
          <ac:picMkLst>
            <pc:docMk/>
            <pc:sldMk cId="2144579008" sldId="1850"/>
            <ac:picMk id="11" creationId="{A38203B9-9412-8A7F-D0E7-C07225E2224A}"/>
          </ac:picMkLst>
        </pc:picChg>
        <pc:picChg chg="del">
          <ac:chgData name="Fabrice PIPART" userId="f595b7cb-47b8-4a43-85dc-aa1274715422" providerId="ADAL" clId="{EFEEEEF9-8CEB-744D-B81C-6B914683AABB}" dt="2022-09-22T07:04:09.328" v="10766" actId="478"/>
          <ac:picMkLst>
            <pc:docMk/>
            <pc:sldMk cId="2144579008" sldId="1850"/>
            <ac:picMk id="26" creationId="{99B8BC35-C52E-4A3E-B3FA-A3C0E4FEBFB2}"/>
          </ac:picMkLst>
        </pc:picChg>
        <pc:picChg chg="del mod">
          <ac:chgData name="Fabrice PIPART" userId="f595b7cb-47b8-4a43-85dc-aa1274715422" providerId="ADAL" clId="{EFEEEEF9-8CEB-744D-B81C-6B914683AABB}" dt="2022-09-22T11:21:04.127" v="12558" actId="478"/>
          <ac:picMkLst>
            <pc:docMk/>
            <pc:sldMk cId="2144579008" sldId="1850"/>
            <ac:picMk id="36" creationId="{59020ACD-3411-6B4D-9E68-080BC9117E98}"/>
          </ac:picMkLst>
        </pc:picChg>
        <pc:picChg chg="del mod">
          <ac:chgData name="Fabrice PIPART" userId="f595b7cb-47b8-4a43-85dc-aa1274715422" providerId="ADAL" clId="{EFEEEEF9-8CEB-744D-B81C-6B914683AABB}" dt="2022-09-22T11:21:04.127" v="12558" actId="478"/>
          <ac:picMkLst>
            <pc:docMk/>
            <pc:sldMk cId="2144579008" sldId="1850"/>
            <ac:picMk id="42" creationId="{9F21E79A-36B5-7118-5C14-BFAAB4EECF9D}"/>
          </ac:picMkLst>
        </pc:picChg>
        <pc:picChg chg="mod">
          <ac:chgData name="Fabrice PIPART" userId="f595b7cb-47b8-4a43-85dc-aa1274715422" providerId="ADAL" clId="{EFEEEEF9-8CEB-744D-B81C-6B914683AABB}" dt="2022-09-22T07:08:00.623" v="10802" actId="1076"/>
          <ac:picMkLst>
            <pc:docMk/>
            <pc:sldMk cId="2144579008" sldId="1850"/>
            <ac:picMk id="54" creationId="{6C8BD05D-9CA4-4B31-92E4-D1C4D1D6F577}"/>
          </ac:picMkLst>
        </pc:picChg>
        <pc:picChg chg="mod">
          <ac:chgData name="Fabrice PIPART" userId="f595b7cb-47b8-4a43-85dc-aa1274715422" providerId="ADAL" clId="{EFEEEEF9-8CEB-744D-B81C-6B914683AABB}" dt="2022-09-22T07:08:00.623" v="10802" actId="1076"/>
          <ac:picMkLst>
            <pc:docMk/>
            <pc:sldMk cId="2144579008" sldId="1850"/>
            <ac:picMk id="2050" creationId="{C610E79D-B711-A35B-647C-CE2B1C1DB5BC}"/>
          </ac:picMkLst>
        </pc:picChg>
      </pc:sldChg>
      <pc:sldChg chg="addSp delSp modSp mod setBg modAnim">
        <pc:chgData name="Fabrice PIPART" userId="f595b7cb-47b8-4a43-85dc-aa1274715422" providerId="ADAL" clId="{EFEEEEF9-8CEB-744D-B81C-6B914683AABB}" dt="2022-09-22T12:16:57.448" v="12807" actId="29295"/>
        <pc:sldMkLst>
          <pc:docMk/>
          <pc:sldMk cId="1914511501" sldId="1851"/>
        </pc:sldMkLst>
        <pc:spChg chg="add del mod">
          <ac:chgData name="Fabrice PIPART" userId="f595b7cb-47b8-4a43-85dc-aa1274715422" providerId="ADAL" clId="{EFEEEEF9-8CEB-744D-B81C-6B914683AABB}" dt="2022-09-22T06:54:43.131" v="10716"/>
          <ac:spMkLst>
            <pc:docMk/>
            <pc:sldMk cId="1914511501" sldId="1851"/>
            <ac:spMk id="2" creationId="{824915BE-A860-DA07-2E89-2E2CCF935840}"/>
          </ac:spMkLst>
        </pc:spChg>
        <pc:spChg chg="add del mod">
          <ac:chgData name="Fabrice PIPART" userId="f595b7cb-47b8-4a43-85dc-aa1274715422" providerId="ADAL" clId="{EFEEEEF9-8CEB-744D-B81C-6B914683AABB}" dt="2022-09-22T07:02:15.011" v="10747" actId="478"/>
          <ac:spMkLst>
            <pc:docMk/>
            <pc:sldMk cId="1914511501" sldId="1851"/>
            <ac:spMk id="4" creationId="{28A9636F-42A2-B800-514C-8BCBD026215C}"/>
          </ac:spMkLst>
        </pc:spChg>
        <pc:grpChg chg="add mod">
          <ac:chgData name="Fabrice PIPART" userId="f595b7cb-47b8-4a43-85dc-aa1274715422" providerId="ADAL" clId="{EFEEEEF9-8CEB-744D-B81C-6B914683AABB}" dt="2022-09-22T09:04:33.286" v="11491" actId="1076"/>
          <ac:grpSpMkLst>
            <pc:docMk/>
            <pc:sldMk cId="1914511501" sldId="1851"/>
            <ac:grpSpMk id="9" creationId="{406AD576-7B05-7347-BF22-90A94C4B5C0A}"/>
          </ac:grpSpMkLst>
        </pc:grpChg>
        <pc:grpChg chg="del">
          <ac:chgData name="Fabrice PIPART" userId="f595b7cb-47b8-4a43-85dc-aa1274715422" providerId="ADAL" clId="{EFEEEEF9-8CEB-744D-B81C-6B914683AABB}" dt="2022-09-22T08:58:47.630" v="11455" actId="478"/>
          <ac:grpSpMkLst>
            <pc:docMk/>
            <pc:sldMk cId="1914511501" sldId="1851"/>
            <ac:grpSpMk id="28" creationId="{4E606CD0-E23E-4EEF-A8C4-4FC1A50CB9F4}"/>
          </ac:grpSpMkLst>
        </pc:grpChg>
        <pc:grpChg chg="del">
          <ac:chgData name="Fabrice PIPART" userId="f595b7cb-47b8-4a43-85dc-aa1274715422" providerId="ADAL" clId="{EFEEEEF9-8CEB-744D-B81C-6B914683AABB}" dt="2022-09-22T08:58:47.630" v="11455" actId="478"/>
          <ac:grpSpMkLst>
            <pc:docMk/>
            <pc:sldMk cId="1914511501" sldId="1851"/>
            <ac:grpSpMk id="31" creationId="{670898D0-1508-42EA-98C8-71329616C5DB}"/>
          </ac:grpSpMkLst>
        </pc:grpChg>
        <pc:picChg chg="add del mod">
          <ac:chgData name="Fabrice PIPART" userId="f595b7cb-47b8-4a43-85dc-aa1274715422" providerId="ADAL" clId="{EFEEEEF9-8CEB-744D-B81C-6B914683AABB}" dt="2022-09-22T07:02:38.218" v="10754" actId="478"/>
          <ac:picMkLst>
            <pc:docMk/>
            <pc:sldMk cId="1914511501" sldId="1851"/>
            <ac:picMk id="6" creationId="{880B5372-C7D4-45E3-B381-13792FA9BB50}"/>
          </ac:picMkLst>
        </pc:picChg>
        <pc:picChg chg="add mod modCrop">
          <ac:chgData name="Fabrice PIPART" userId="f595b7cb-47b8-4a43-85dc-aa1274715422" providerId="ADAL" clId="{EFEEEEF9-8CEB-744D-B81C-6B914683AABB}" dt="2022-09-22T12:16:57.448" v="12807" actId="29295"/>
          <ac:picMkLst>
            <pc:docMk/>
            <pc:sldMk cId="1914511501" sldId="1851"/>
            <ac:picMk id="7" creationId="{A9AA8E7F-D371-52AD-8D30-82CB426FD33A}"/>
          </ac:picMkLst>
        </pc:picChg>
        <pc:picChg chg="add mod">
          <ac:chgData name="Fabrice PIPART" userId="f595b7cb-47b8-4a43-85dc-aa1274715422" providerId="ADAL" clId="{EFEEEEF9-8CEB-744D-B81C-6B914683AABB}" dt="2022-09-22T09:04:18.864" v="11488" actId="14100"/>
          <ac:picMkLst>
            <pc:docMk/>
            <pc:sldMk cId="1914511501" sldId="1851"/>
            <ac:picMk id="11" creationId="{9AA38B33-EEE8-2767-0439-DE999691C27C}"/>
          </ac:picMkLst>
        </pc:picChg>
        <pc:picChg chg="add mod">
          <ac:chgData name="Fabrice PIPART" userId="f595b7cb-47b8-4a43-85dc-aa1274715422" providerId="ADAL" clId="{EFEEEEF9-8CEB-744D-B81C-6B914683AABB}" dt="2022-09-22T08:58:48.090" v="11456"/>
          <ac:picMkLst>
            <pc:docMk/>
            <pc:sldMk cId="1914511501" sldId="1851"/>
            <ac:picMk id="13" creationId="{F5BA8235-891B-EAC4-F3B0-B505B7574C78}"/>
          </ac:picMkLst>
        </pc:picChg>
        <pc:picChg chg="mod">
          <ac:chgData name="Fabrice PIPART" userId="f595b7cb-47b8-4a43-85dc-aa1274715422" providerId="ADAL" clId="{EFEEEEF9-8CEB-744D-B81C-6B914683AABB}" dt="2022-09-22T07:07:17.710" v="10800" actId="1076"/>
          <ac:picMkLst>
            <pc:docMk/>
            <pc:sldMk cId="1914511501" sldId="1851"/>
            <ac:picMk id="40" creationId="{FFFE0476-61B2-83FD-9A43-C293A1E054E8}"/>
          </ac:picMkLst>
        </pc:picChg>
      </pc:sldChg>
      <pc:sldChg chg="addSp delSp modSp mod">
        <pc:chgData name="Fabrice PIPART" userId="f595b7cb-47b8-4a43-85dc-aa1274715422" providerId="ADAL" clId="{EFEEEEF9-8CEB-744D-B81C-6B914683AABB}" dt="2022-09-22T06:57:23.826" v="10733" actId="21"/>
        <pc:sldMkLst>
          <pc:docMk/>
          <pc:sldMk cId="2729986525" sldId="1852"/>
        </pc:sldMkLst>
        <pc:spChg chg="add del mod">
          <ac:chgData name="Fabrice PIPART" userId="f595b7cb-47b8-4a43-85dc-aa1274715422" providerId="ADAL" clId="{EFEEEEF9-8CEB-744D-B81C-6B914683AABB}" dt="2022-09-22T06:57:23.826" v="10733" actId="21"/>
          <ac:spMkLst>
            <pc:docMk/>
            <pc:sldMk cId="2729986525" sldId="1852"/>
            <ac:spMk id="3" creationId="{9F5A2F25-BE67-AE1A-52F2-64D9B7AB19E9}"/>
          </ac:spMkLst>
        </pc:spChg>
        <pc:spChg chg="mod">
          <ac:chgData name="Fabrice PIPART" userId="f595b7cb-47b8-4a43-85dc-aa1274715422" providerId="ADAL" clId="{EFEEEEF9-8CEB-744D-B81C-6B914683AABB}" dt="2022-09-22T06:57:17.968" v="10730" actId="1076"/>
          <ac:spMkLst>
            <pc:docMk/>
            <pc:sldMk cId="2729986525" sldId="1852"/>
            <ac:spMk id="16" creationId="{0F25516F-86A3-4873-AE9B-2802AB19814D}"/>
          </ac:spMkLst>
        </pc:spChg>
      </pc:sldChg>
      <pc:sldChg chg="addSp delSp modSp add mod delAnim modAnim">
        <pc:chgData name="Fabrice PIPART" userId="f595b7cb-47b8-4a43-85dc-aa1274715422" providerId="ADAL" clId="{EFEEEEF9-8CEB-744D-B81C-6B914683AABB}" dt="2022-09-22T12:42:24.983" v="13161"/>
        <pc:sldMkLst>
          <pc:docMk/>
          <pc:sldMk cId="3653238391" sldId="1853"/>
        </pc:sldMkLst>
        <pc:spChg chg="del">
          <ac:chgData name="Fabrice PIPART" userId="f595b7cb-47b8-4a43-85dc-aa1274715422" providerId="ADAL" clId="{EFEEEEF9-8CEB-744D-B81C-6B914683AABB}" dt="2022-09-22T07:31:17.433" v="10998" actId="478"/>
          <ac:spMkLst>
            <pc:docMk/>
            <pc:sldMk cId="3653238391" sldId="1853"/>
            <ac:spMk id="4" creationId="{42EC0C93-655B-78DD-F339-479F960A2E75}"/>
          </ac:spMkLst>
        </pc:spChg>
        <pc:spChg chg="del">
          <ac:chgData name="Fabrice PIPART" userId="f595b7cb-47b8-4a43-85dc-aa1274715422" providerId="ADAL" clId="{EFEEEEF9-8CEB-744D-B81C-6B914683AABB}" dt="2022-09-22T07:31:17.433" v="10998" actId="478"/>
          <ac:spMkLst>
            <pc:docMk/>
            <pc:sldMk cId="3653238391" sldId="1853"/>
            <ac:spMk id="5" creationId="{F989D742-E9A1-08ED-112D-24ADCED31ABE}"/>
          </ac:spMkLst>
        </pc:spChg>
        <pc:spChg chg="mod">
          <ac:chgData name="Fabrice PIPART" userId="f595b7cb-47b8-4a43-85dc-aa1274715422" providerId="ADAL" clId="{EFEEEEF9-8CEB-744D-B81C-6B914683AABB}" dt="2022-09-22T07:31:03.563" v="10997" actId="20577"/>
          <ac:spMkLst>
            <pc:docMk/>
            <pc:sldMk cId="3653238391" sldId="1853"/>
            <ac:spMk id="7" creationId="{98C2E07A-1BB4-2415-2AD7-D581B511442E}"/>
          </ac:spMkLst>
        </pc:spChg>
        <pc:spChg chg="mod">
          <ac:chgData name="Fabrice PIPART" userId="f595b7cb-47b8-4a43-85dc-aa1274715422" providerId="ADAL" clId="{EFEEEEF9-8CEB-744D-B81C-6B914683AABB}" dt="2022-09-22T07:32:12.640" v="11004" actId="1076"/>
          <ac:spMkLst>
            <pc:docMk/>
            <pc:sldMk cId="3653238391" sldId="1853"/>
            <ac:spMk id="15" creationId="{77E7F35B-42C4-9A60-82DA-89D65EB97C53}"/>
          </ac:spMkLst>
        </pc:spChg>
        <pc:spChg chg="mod">
          <ac:chgData name="Fabrice PIPART" userId="f595b7cb-47b8-4a43-85dc-aa1274715422" providerId="ADAL" clId="{EFEEEEF9-8CEB-744D-B81C-6B914683AABB}" dt="2022-09-22T07:32:12.640" v="11004" actId="1076"/>
          <ac:spMkLst>
            <pc:docMk/>
            <pc:sldMk cId="3653238391" sldId="1853"/>
            <ac:spMk id="16" creationId="{C71325C2-DF57-F0C6-593B-89F2A0D9A243}"/>
          </ac:spMkLst>
        </pc:spChg>
        <pc:spChg chg="mod">
          <ac:chgData name="Fabrice PIPART" userId="f595b7cb-47b8-4a43-85dc-aa1274715422" providerId="ADAL" clId="{EFEEEEF9-8CEB-744D-B81C-6B914683AABB}" dt="2022-09-22T07:32:12.640" v="11004" actId="1076"/>
          <ac:spMkLst>
            <pc:docMk/>
            <pc:sldMk cId="3653238391" sldId="1853"/>
            <ac:spMk id="19" creationId="{B910A683-807E-8904-90F6-9F1B9DB8AE34}"/>
          </ac:spMkLst>
        </pc:spChg>
        <pc:spChg chg="mod">
          <ac:chgData name="Fabrice PIPART" userId="f595b7cb-47b8-4a43-85dc-aa1274715422" providerId="ADAL" clId="{EFEEEEF9-8CEB-744D-B81C-6B914683AABB}" dt="2022-09-22T07:32:12.640" v="11004" actId="1076"/>
          <ac:spMkLst>
            <pc:docMk/>
            <pc:sldMk cId="3653238391" sldId="1853"/>
            <ac:spMk id="24" creationId="{1B4C10FE-F9BC-36BE-6BA5-A318307FBC1E}"/>
          </ac:spMkLst>
        </pc:spChg>
        <pc:spChg chg="mod">
          <ac:chgData name="Fabrice PIPART" userId="f595b7cb-47b8-4a43-85dc-aa1274715422" providerId="ADAL" clId="{EFEEEEF9-8CEB-744D-B81C-6B914683AABB}" dt="2022-09-22T07:32:12.640" v="11004" actId="1076"/>
          <ac:spMkLst>
            <pc:docMk/>
            <pc:sldMk cId="3653238391" sldId="1853"/>
            <ac:spMk id="25" creationId="{A24CD01A-5D73-B205-0480-3762A4E3CCFE}"/>
          </ac:spMkLst>
        </pc:spChg>
        <pc:spChg chg="mod">
          <ac:chgData name="Fabrice PIPART" userId="f595b7cb-47b8-4a43-85dc-aa1274715422" providerId="ADAL" clId="{EFEEEEF9-8CEB-744D-B81C-6B914683AABB}" dt="2022-09-22T07:32:12.640" v="11004" actId="1076"/>
          <ac:spMkLst>
            <pc:docMk/>
            <pc:sldMk cId="3653238391" sldId="1853"/>
            <ac:spMk id="31" creationId="{BCB37626-6129-7DCE-B9C8-CCDA6373B869}"/>
          </ac:spMkLst>
        </pc:spChg>
        <pc:spChg chg="mod">
          <ac:chgData name="Fabrice PIPART" userId="f595b7cb-47b8-4a43-85dc-aa1274715422" providerId="ADAL" clId="{EFEEEEF9-8CEB-744D-B81C-6B914683AABB}" dt="2022-09-22T07:32:12.640" v="11004" actId="1076"/>
          <ac:spMkLst>
            <pc:docMk/>
            <pc:sldMk cId="3653238391" sldId="1853"/>
            <ac:spMk id="32" creationId="{11AA4F01-FA9A-F7DB-D62A-CE1AB25511BE}"/>
          </ac:spMkLst>
        </pc:spChg>
        <pc:spChg chg="mod">
          <ac:chgData name="Fabrice PIPART" userId="f595b7cb-47b8-4a43-85dc-aa1274715422" providerId="ADAL" clId="{EFEEEEF9-8CEB-744D-B81C-6B914683AABB}" dt="2022-09-22T07:32:12.640" v="11004" actId="1076"/>
          <ac:spMkLst>
            <pc:docMk/>
            <pc:sldMk cId="3653238391" sldId="1853"/>
            <ac:spMk id="33" creationId="{240B1897-64BD-89CE-9401-D565D25F9906}"/>
          </ac:spMkLst>
        </pc:spChg>
        <pc:spChg chg="mod">
          <ac:chgData name="Fabrice PIPART" userId="f595b7cb-47b8-4a43-85dc-aa1274715422" providerId="ADAL" clId="{EFEEEEF9-8CEB-744D-B81C-6B914683AABB}" dt="2022-09-22T07:32:12.640" v="11004" actId="1076"/>
          <ac:spMkLst>
            <pc:docMk/>
            <pc:sldMk cId="3653238391" sldId="1853"/>
            <ac:spMk id="34" creationId="{D2391C82-EF22-36F5-B900-69A8CEEFB014}"/>
          </ac:spMkLst>
        </pc:spChg>
        <pc:spChg chg="mod">
          <ac:chgData name="Fabrice PIPART" userId="f595b7cb-47b8-4a43-85dc-aa1274715422" providerId="ADAL" clId="{EFEEEEF9-8CEB-744D-B81C-6B914683AABB}" dt="2022-09-22T07:32:12.640" v="11004" actId="1076"/>
          <ac:spMkLst>
            <pc:docMk/>
            <pc:sldMk cId="3653238391" sldId="1853"/>
            <ac:spMk id="35" creationId="{4BCFE469-BD87-70CE-877A-6086152EB5DE}"/>
          </ac:spMkLst>
        </pc:spChg>
        <pc:spChg chg="mod">
          <ac:chgData name="Fabrice PIPART" userId="f595b7cb-47b8-4a43-85dc-aa1274715422" providerId="ADAL" clId="{EFEEEEF9-8CEB-744D-B81C-6B914683AABB}" dt="2022-09-22T07:32:12.640" v="11004" actId="1076"/>
          <ac:spMkLst>
            <pc:docMk/>
            <pc:sldMk cId="3653238391" sldId="1853"/>
            <ac:spMk id="38" creationId="{CD0E758C-90AE-A4C8-966D-451920C7C72E}"/>
          </ac:spMkLst>
        </pc:spChg>
        <pc:spChg chg="del">
          <ac:chgData name="Fabrice PIPART" userId="f595b7cb-47b8-4a43-85dc-aa1274715422" providerId="ADAL" clId="{EFEEEEF9-8CEB-744D-B81C-6B914683AABB}" dt="2022-09-22T07:31:20.460" v="10999" actId="478"/>
          <ac:spMkLst>
            <pc:docMk/>
            <pc:sldMk cId="3653238391" sldId="1853"/>
            <ac:spMk id="42" creationId="{DA0C4788-7E76-48B7-ABFB-F49A903DBB4E}"/>
          </ac:spMkLst>
        </pc:spChg>
        <pc:spChg chg="del">
          <ac:chgData name="Fabrice PIPART" userId="f595b7cb-47b8-4a43-85dc-aa1274715422" providerId="ADAL" clId="{EFEEEEF9-8CEB-744D-B81C-6B914683AABB}" dt="2022-09-22T07:31:20.460" v="10999" actId="478"/>
          <ac:spMkLst>
            <pc:docMk/>
            <pc:sldMk cId="3653238391" sldId="1853"/>
            <ac:spMk id="43" creationId="{6F3ADE8C-D115-4225-B637-375575AE130A}"/>
          </ac:spMkLst>
        </pc:spChg>
        <pc:spChg chg="mod">
          <ac:chgData name="Fabrice PIPART" userId="f595b7cb-47b8-4a43-85dc-aa1274715422" providerId="ADAL" clId="{EFEEEEF9-8CEB-744D-B81C-6B914683AABB}" dt="2022-09-22T07:32:12.640" v="11004" actId="1076"/>
          <ac:spMkLst>
            <pc:docMk/>
            <pc:sldMk cId="3653238391" sldId="1853"/>
            <ac:spMk id="44" creationId="{20FF7338-DB2C-C861-11B0-D572C31C317C}"/>
          </ac:spMkLst>
        </pc:spChg>
        <pc:spChg chg="mod">
          <ac:chgData name="Fabrice PIPART" userId="f595b7cb-47b8-4a43-85dc-aa1274715422" providerId="ADAL" clId="{EFEEEEF9-8CEB-744D-B81C-6B914683AABB}" dt="2022-09-22T07:32:12.640" v="11004" actId="1076"/>
          <ac:spMkLst>
            <pc:docMk/>
            <pc:sldMk cId="3653238391" sldId="1853"/>
            <ac:spMk id="45" creationId="{C864EB9E-1B5B-9145-3935-985270431A1A}"/>
          </ac:spMkLst>
        </pc:spChg>
        <pc:spChg chg="mod">
          <ac:chgData name="Fabrice PIPART" userId="f595b7cb-47b8-4a43-85dc-aa1274715422" providerId="ADAL" clId="{EFEEEEF9-8CEB-744D-B81C-6B914683AABB}" dt="2022-09-22T07:32:12.640" v="11004" actId="1076"/>
          <ac:spMkLst>
            <pc:docMk/>
            <pc:sldMk cId="3653238391" sldId="1853"/>
            <ac:spMk id="46" creationId="{94BBE31D-BD3E-6B61-A094-1E0781D2BF88}"/>
          </ac:spMkLst>
        </pc:spChg>
        <pc:spChg chg="add del mod">
          <ac:chgData name="Fabrice PIPART" userId="f595b7cb-47b8-4a43-85dc-aa1274715422" providerId="ADAL" clId="{EFEEEEF9-8CEB-744D-B81C-6B914683AABB}" dt="2022-09-22T07:33:38.400" v="11022"/>
          <ac:spMkLst>
            <pc:docMk/>
            <pc:sldMk cId="3653238391" sldId="1853"/>
            <ac:spMk id="52" creationId="{4C8FA60E-9C7E-05B3-AD64-F9AB7CE1D0F7}"/>
          </ac:spMkLst>
        </pc:spChg>
        <pc:spChg chg="add del mod">
          <ac:chgData name="Fabrice PIPART" userId="f595b7cb-47b8-4a43-85dc-aa1274715422" providerId="ADAL" clId="{EFEEEEF9-8CEB-744D-B81C-6B914683AABB}" dt="2022-09-22T07:33:38.408" v="11024"/>
          <ac:spMkLst>
            <pc:docMk/>
            <pc:sldMk cId="3653238391" sldId="1853"/>
            <ac:spMk id="54" creationId="{89C6FB10-812E-6A90-FDAA-626284FDA930}"/>
          </ac:spMkLst>
        </pc:spChg>
        <pc:spChg chg="add del mod">
          <ac:chgData name="Fabrice PIPART" userId="f595b7cb-47b8-4a43-85dc-aa1274715422" providerId="ADAL" clId="{EFEEEEF9-8CEB-744D-B81C-6B914683AABB}" dt="2022-09-22T07:33:37.120" v="11020"/>
          <ac:spMkLst>
            <pc:docMk/>
            <pc:sldMk cId="3653238391" sldId="1853"/>
            <ac:spMk id="55" creationId="{B604F609-0FC9-4B96-A50E-1FB9F0930DF9}"/>
          </ac:spMkLst>
        </pc:spChg>
        <pc:spChg chg="add mod">
          <ac:chgData name="Fabrice PIPART" userId="f595b7cb-47b8-4a43-85dc-aa1274715422" providerId="ADAL" clId="{EFEEEEF9-8CEB-744D-B81C-6B914683AABB}" dt="2022-09-22T07:32:58.700" v="11009" actId="1076"/>
          <ac:spMkLst>
            <pc:docMk/>
            <pc:sldMk cId="3653238391" sldId="1853"/>
            <ac:spMk id="56" creationId="{6EF96D69-26D0-9C03-4D32-1455457D6785}"/>
          </ac:spMkLst>
        </pc:spChg>
        <pc:spChg chg="mod">
          <ac:chgData name="Fabrice PIPART" userId="f595b7cb-47b8-4a43-85dc-aa1274715422" providerId="ADAL" clId="{EFEEEEF9-8CEB-744D-B81C-6B914683AABB}" dt="2022-09-22T10:07:58.023" v="12453" actId="1035"/>
          <ac:spMkLst>
            <pc:docMk/>
            <pc:sldMk cId="3653238391" sldId="1853"/>
            <ac:spMk id="59" creationId="{089E5FF2-C755-C135-1BC9-38AE71D92368}"/>
          </ac:spMkLst>
        </pc:spChg>
        <pc:spChg chg="mod">
          <ac:chgData name="Fabrice PIPART" userId="f595b7cb-47b8-4a43-85dc-aa1274715422" providerId="ADAL" clId="{EFEEEEF9-8CEB-744D-B81C-6B914683AABB}" dt="2022-09-22T10:07:58.023" v="12453" actId="1035"/>
          <ac:spMkLst>
            <pc:docMk/>
            <pc:sldMk cId="3653238391" sldId="1853"/>
            <ac:spMk id="70" creationId="{9BB44E1E-26DE-A463-1059-AC09CB92318A}"/>
          </ac:spMkLst>
        </pc:spChg>
        <pc:spChg chg="mod">
          <ac:chgData name="Fabrice PIPART" userId="f595b7cb-47b8-4a43-85dc-aa1274715422" providerId="ADAL" clId="{EFEEEEF9-8CEB-744D-B81C-6B914683AABB}" dt="2022-09-22T10:07:58.023" v="12453" actId="1035"/>
          <ac:spMkLst>
            <pc:docMk/>
            <pc:sldMk cId="3653238391" sldId="1853"/>
            <ac:spMk id="73" creationId="{323A4DED-314E-E229-B121-0A77F1309052}"/>
          </ac:spMkLst>
        </pc:spChg>
        <pc:spChg chg="mod">
          <ac:chgData name="Fabrice PIPART" userId="f595b7cb-47b8-4a43-85dc-aa1274715422" providerId="ADAL" clId="{EFEEEEF9-8CEB-744D-B81C-6B914683AABB}" dt="2022-09-22T12:42:24.983" v="13161"/>
          <ac:spMkLst>
            <pc:docMk/>
            <pc:sldMk cId="3653238391" sldId="1853"/>
            <ac:spMk id="80" creationId="{99A4F273-423F-09D4-97DE-36B847738726}"/>
          </ac:spMkLst>
        </pc:spChg>
        <pc:spChg chg="mod">
          <ac:chgData name="Fabrice PIPART" userId="f595b7cb-47b8-4a43-85dc-aa1274715422" providerId="ADAL" clId="{EFEEEEF9-8CEB-744D-B81C-6B914683AABB}" dt="2022-09-22T12:42:24.983" v="13161"/>
          <ac:spMkLst>
            <pc:docMk/>
            <pc:sldMk cId="3653238391" sldId="1853"/>
            <ac:spMk id="84" creationId="{83D04493-919C-2793-F446-043292C36623}"/>
          </ac:spMkLst>
        </pc:spChg>
        <pc:spChg chg="mod">
          <ac:chgData name="Fabrice PIPART" userId="f595b7cb-47b8-4a43-85dc-aa1274715422" providerId="ADAL" clId="{EFEEEEF9-8CEB-744D-B81C-6B914683AABB}" dt="2022-09-22T12:42:24.983" v="13161"/>
          <ac:spMkLst>
            <pc:docMk/>
            <pc:sldMk cId="3653238391" sldId="1853"/>
            <ac:spMk id="87" creationId="{1D9B80E4-82C3-EF73-3B2B-31A04B233045}"/>
          </ac:spMkLst>
        </pc:spChg>
        <pc:spChg chg="mod">
          <ac:chgData name="Fabrice PIPART" userId="f595b7cb-47b8-4a43-85dc-aa1274715422" providerId="ADAL" clId="{EFEEEEF9-8CEB-744D-B81C-6B914683AABB}" dt="2022-09-22T12:42:24.983" v="13161"/>
          <ac:spMkLst>
            <pc:docMk/>
            <pc:sldMk cId="3653238391" sldId="1853"/>
            <ac:spMk id="88" creationId="{F2E4DC4D-EAD1-F9D4-1CB7-B7A821EC3406}"/>
          </ac:spMkLst>
        </pc:spChg>
        <pc:spChg chg="mod">
          <ac:chgData name="Fabrice PIPART" userId="f595b7cb-47b8-4a43-85dc-aa1274715422" providerId="ADAL" clId="{EFEEEEF9-8CEB-744D-B81C-6B914683AABB}" dt="2022-09-22T12:42:24.983" v="13161"/>
          <ac:spMkLst>
            <pc:docMk/>
            <pc:sldMk cId="3653238391" sldId="1853"/>
            <ac:spMk id="89" creationId="{FF8A3460-A1D7-9C66-9004-9679BB08A09C}"/>
          </ac:spMkLst>
        </pc:spChg>
        <pc:spChg chg="mod">
          <ac:chgData name="Fabrice PIPART" userId="f595b7cb-47b8-4a43-85dc-aa1274715422" providerId="ADAL" clId="{EFEEEEF9-8CEB-744D-B81C-6B914683AABB}" dt="2022-09-22T12:42:24.983" v="13161"/>
          <ac:spMkLst>
            <pc:docMk/>
            <pc:sldMk cId="3653238391" sldId="1853"/>
            <ac:spMk id="90" creationId="{CC2C4BC8-8199-E8FE-2DBE-4C2EC08802CD}"/>
          </ac:spMkLst>
        </pc:spChg>
        <pc:spChg chg="mod">
          <ac:chgData name="Fabrice PIPART" userId="f595b7cb-47b8-4a43-85dc-aa1274715422" providerId="ADAL" clId="{EFEEEEF9-8CEB-744D-B81C-6B914683AABB}" dt="2022-09-22T12:42:24.983" v="13161"/>
          <ac:spMkLst>
            <pc:docMk/>
            <pc:sldMk cId="3653238391" sldId="1853"/>
            <ac:spMk id="91" creationId="{33426F7F-B453-C1F2-751A-82F5A12B0C0C}"/>
          </ac:spMkLst>
        </pc:spChg>
        <pc:spChg chg="mod">
          <ac:chgData name="Fabrice PIPART" userId="f595b7cb-47b8-4a43-85dc-aa1274715422" providerId="ADAL" clId="{EFEEEEF9-8CEB-744D-B81C-6B914683AABB}" dt="2022-09-22T12:42:24.983" v="13161"/>
          <ac:spMkLst>
            <pc:docMk/>
            <pc:sldMk cId="3653238391" sldId="1853"/>
            <ac:spMk id="92" creationId="{F27E5350-2B7A-717E-6B82-275D7834A26A}"/>
          </ac:spMkLst>
        </pc:spChg>
        <pc:spChg chg="mod">
          <ac:chgData name="Fabrice PIPART" userId="f595b7cb-47b8-4a43-85dc-aa1274715422" providerId="ADAL" clId="{EFEEEEF9-8CEB-744D-B81C-6B914683AABB}" dt="2022-09-22T12:42:24.983" v="13161"/>
          <ac:spMkLst>
            <pc:docMk/>
            <pc:sldMk cId="3653238391" sldId="1853"/>
            <ac:spMk id="93" creationId="{A798D676-FE58-224D-0C3B-98FBE0D47C4F}"/>
          </ac:spMkLst>
        </pc:spChg>
        <pc:spChg chg="mod">
          <ac:chgData name="Fabrice PIPART" userId="f595b7cb-47b8-4a43-85dc-aa1274715422" providerId="ADAL" clId="{EFEEEEF9-8CEB-744D-B81C-6B914683AABB}" dt="2022-09-22T12:42:24.983" v="13161"/>
          <ac:spMkLst>
            <pc:docMk/>
            <pc:sldMk cId="3653238391" sldId="1853"/>
            <ac:spMk id="94" creationId="{0696FCB8-C1F2-A3FD-5C12-22DB6BA54CAE}"/>
          </ac:spMkLst>
        </pc:spChg>
        <pc:spChg chg="mod">
          <ac:chgData name="Fabrice PIPART" userId="f595b7cb-47b8-4a43-85dc-aa1274715422" providerId="ADAL" clId="{EFEEEEF9-8CEB-744D-B81C-6B914683AABB}" dt="2022-09-22T12:42:24.983" v="13161"/>
          <ac:spMkLst>
            <pc:docMk/>
            <pc:sldMk cId="3653238391" sldId="1853"/>
            <ac:spMk id="95" creationId="{AC06C3B0-4F8A-C2DF-E377-1B8AF073961E}"/>
          </ac:spMkLst>
        </pc:spChg>
        <pc:spChg chg="mod">
          <ac:chgData name="Fabrice PIPART" userId="f595b7cb-47b8-4a43-85dc-aa1274715422" providerId="ADAL" clId="{EFEEEEF9-8CEB-744D-B81C-6B914683AABB}" dt="2022-09-22T12:42:24.983" v="13161"/>
          <ac:spMkLst>
            <pc:docMk/>
            <pc:sldMk cId="3653238391" sldId="1853"/>
            <ac:spMk id="97" creationId="{818F612F-55F6-4612-E853-7310163D56FB}"/>
          </ac:spMkLst>
        </pc:spChg>
        <pc:spChg chg="mod">
          <ac:chgData name="Fabrice PIPART" userId="f595b7cb-47b8-4a43-85dc-aa1274715422" providerId="ADAL" clId="{EFEEEEF9-8CEB-744D-B81C-6B914683AABB}" dt="2022-09-22T12:42:24.983" v="13161"/>
          <ac:spMkLst>
            <pc:docMk/>
            <pc:sldMk cId="3653238391" sldId="1853"/>
            <ac:spMk id="101" creationId="{BF12F804-AB4C-6DCC-9F95-9ADA1A5501F9}"/>
          </ac:spMkLst>
        </pc:spChg>
        <pc:grpChg chg="del">
          <ac:chgData name="Fabrice PIPART" userId="f595b7cb-47b8-4a43-85dc-aa1274715422" providerId="ADAL" clId="{EFEEEEF9-8CEB-744D-B81C-6B914683AABB}" dt="2022-09-22T07:31:17.433" v="10998" actId="478"/>
          <ac:grpSpMkLst>
            <pc:docMk/>
            <pc:sldMk cId="3653238391" sldId="1853"/>
            <ac:grpSpMk id="6" creationId="{CAA13AF7-8E16-52BA-7733-5DF631CD865A}"/>
          </ac:grpSpMkLst>
        </pc:grpChg>
        <pc:grpChg chg="add del mod">
          <ac:chgData name="Fabrice PIPART" userId="f595b7cb-47b8-4a43-85dc-aa1274715422" providerId="ADAL" clId="{EFEEEEF9-8CEB-744D-B81C-6B914683AABB}" dt="2022-09-22T12:42:24.116" v="13160" actId="478"/>
          <ac:grpSpMkLst>
            <pc:docMk/>
            <pc:sldMk cId="3653238391" sldId="1853"/>
            <ac:grpSpMk id="13" creationId="{19EED1D9-9AC3-9693-FEF0-878AB95A5AD6}"/>
          </ac:grpSpMkLst>
        </pc:grpChg>
        <pc:grpChg chg="mod">
          <ac:chgData name="Fabrice PIPART" userId="f595b7cb-47b8-4a43-85dc-aa1274715422" providerId="ADAL" clId="{EFEEEEF9-8CEB-744D-B81C-6B914683AABB}" dt="2022-09-22T07:32:12.640" v="11004" actId="1076"/>
          <ac:grpSpMkLst>
            <pc:docMk/>
            <pc:sldMk cId="3653238391" sldId="1853"/>
            <ac:grpSpMk id="21" creationId="{199B72C5-02E6-B72C-E3FD-1E167ECF1C44}"/>
          </ac:grpSpMkLst>
        </pc:grpChg>
        <pc:grpChg chg="mod">
          <ac:chgData name="Fabrice PIPART" userId="f595b7cb-47b8-4a43-85dc-aa1274715422" providerId="ADAL" clId="{EFEEEEF9-8CEB-744D-B81C-6B914683AABB}" dt="2022-09-22T07:32:12.640" v="11004" actId="1076"/>
          <ac:grpSpMkLst>
            <pc:docMk/>
            <pc:sldMk cId="3653238391" sldId="1853"/>
            <ac:grpSpMk id="22" creationId="{2B870D60-7F4C-E823-1553-A2628AE7AB02}"/>
          </ac:grpSpMkLst>
        </pc:grpChg>
        <pc:grpChg chg="add mod">
          <ac:chgData name="Fabrice PIPART" userId="f595b7cb-47b8-4a43-85dc-aa1274715422" providerId="ADAL" clId="{EFEEEEF9-8CEB-744D-B81C-6B914683AABB}" dt="2022-09-22T10:07:58.023" v="12453" actId="1035"/>
          <ac:grpSpMkLst>
            <pc:docMk/>
            <pc:sldMk cId="3653238391" sldId="1853"/>
            <ac:grpSpMk id="57" creationId="{B79CC150-924C-1E29-ED7F-BCF88056CB74}"/>
          </ac:grpSpMkLst>
        </pc:grpChg>
        <pc:grpChg chg="add mod">
          <ac:chgData name="Fabrice PIPART" userId="f595b7cb-47b8-4a43-85dc-aa1274715422" providerId="ADAL" clId="{EFEEEEF9-8CEB-744D-B81C-6B914683AABB}" dt="2022-09-22T10:07:58.023" v="12453" actId="1035"/>
          <ac:grpSpMkLst>
            <pc:docMk/>
            <pc:sldMk cId="3653238391" sldId="1853"/>
            <ac:grpSpMk id="60" creationId="{4F056D4D-1A1E-6483-8909-5FB2DC6BA65A}"/>
          </ac:grpSpMkLst>
        </pc:grpChg>
        <pc:grpChg chg="del">
          <ac:chgData name="Fabrice PIPART" userId="f595b7cb-47b8-4a43-85dc-aa1274715422" providerId="ADAL" clId="{EFEEEEF9-8CEB-744D-B81C-6B914683AABB}" dt="2022-09-22T08:56:32.235" v="11434" actId="478"/>
          <ac:grpSpMkLst>
            <pc:docMk/>
            <pc:sldMk cId="3653238391" sldId="1853"/>
            <ac:grpSpMk id="62" creationId="{BBB19F5F-B51D-479F-8416-6613F551ACFA}"/>
          </ac:grpSpMkLst>
        </pc:grpChg>
        <pc:grpChg chg="del">
          <ac:chgData name="Fabrice PIPART" userId="f595b7cb-47b8-4a43-85dc-aa1274715422" providerId="ADAL" clId="{EFEEEEF9-8CEB-744D-B81C-6B914683AABB}" dt="2022-09-22T08:56:32.235" v="11434" actId="478"/>
          <ac:grpSpMkLst>
            <pc:docMk/>
            <pc:sldMk cId="3653238391" sldId="1853"/>
            <ac:grpSpMk id="68" creationId="{AAA329F1-C189-475B-9933-476388B5C786}"/>
          </ac:grpSpMkLst>
        </pc:grpChg>
        <pc:grpChg chg="add mod">
          <ac:chgData name="Fabrice PIPART" userId="f595b7cb-47b8-4a43-85dc-aa1274715422" providerId="ADAL" clId="{EFEEEEF9-8CEB-744D-B81C-6B914683AABB}" dt="2022-09-22T10:07:58.023" v="12453" actId="1035"/>
          <ac:grpSpMkLst>
            <pc:docMk/>
            <pc:sldMk cId="3653238391" sldId="1853"/>
            <ac:grpSpMk id="71" creationId="{AF83A6C9-B3F1-BB87-0722-36C8403C336B}"/>
          </ac:grpSpMkLst>
        </pc:grpChg>
        <pc:grpChg chg="add mod">
          <ac:chgData name="Fabrice PIPART" userId="f595b7cb-47b8-4a43-85dc-aa1274715422" providerId="ADAL" clId="{EFEEEEF9-8CEB-744D-B81C-6B914683AABB}" dt="2022-09-22T12:42:24.983" v="13161"/>
          <ac:grpSpMkLst>
            <pc:docMk/>
            <pc:sldMk cId="3653238391" sldId="1853"/>
            <ac:grpSpMk id="79" creationId="{4EC0C7E9-5920-1B6D-7112-AE638A7307DA}"/>
          </ac:grpSpMkLst>
        </pc:grpChg>
        <pc:grpChg chg="mod">
          <ac:chgData name="Fabrice PIPART" userId="f595b7cb-47b8-4a43-85dc-aa1274715422" providerId="ADAL" clId="{EFEEEEF9-8CEB-744D-B81C-6B914683AABB}" dt="2022-09-22T12:42:24.983" v="13161"/>
          <ac:grpSpMkLst>
            <pc:docMk/>
            <pc:sldMk cId="3653238391" sldId="1853"/>
            <ac:grpSpMk id="86" creationId="{254D118A-C4F8-6003-5711-3ED1A3E93769}"/>
          </ac:grpSpMkLst>
        </pc:grpChg>
        <pc:picChg chg="mod">
          <ac:chgData name="Fabrice PIPART" userId="f595b7cb-47b8-4a43-85dc-aa1274715422" providerId="ADAL" clId="{EFEEEEF9-8CEB-744D-B81C-6B914683AABB}" dt="2022-09-22T12:08:10.550" v="12783" actId="29295"/>
          <ac:picMkLst>
            <pc:docMk/>
            <pc:sldMk cId="3653238391" sldId="1853"/>
            <ac:picMk id="2" creationId="{34FD2EA0-D0FD-1955-6A2C-0B839F70B82D}"/>
          </ac:picMkLst>
        </pc:picChg>
        <pc:picChg chg="del">
          <ac:chgData name="Fabrice PIPART" userId="f595b7cb-47b8-4a43-85dc-aa1274715422" providerId="ADAL" clId="{EFEEEEF9-8CEB-744D-B81C-6B914683AABB}" dt="2022-09-22T07:31:17.433" v="10998" actId="478"/>
          <ac:picMkLst>
            <pc:docMk/>
            <pc:sldMk cId="3653238391" sldId="1853"/>
            <ac:picMk id="3" creationId="{CA4B55E9-B87B-603A-FA67-04BE46F0D772}"/>
          </ac:picMkLst>
        </pc:picChg>
        <pc:picChg chg="mod">
          <ac:chgData name="Fabrice PIPART" userId="f595b7cb-47b8-4a43-85dc-aa1274715422" providerId="ADAL" clId="{EFEEEEF9-8CEB-744D-B81C-6B914683AABB}" dt="2022-09-22T07:32:12.640" v="11004" actId="1076"/>
          <ac:picMkLst>
            <pc:docMk/>
            <pc:sldMk cId="3653238391" sldId="1853"/>
            <ac:picMk id="20" creationId="{CFAA7F9C-78E3-AC0C-6F47-A7A9B77E530D}"/>
          </ac:picMkLst>
        </pc:picChg>
        <pc:picChg chg="mod">
          <ac:chgData name="Fabrice PIPART" userId="f595b7cb-47b8-4a43-85dc-aa1274715422" providerId="ADAL" clId="{EFEEEEF9-8CEB-744D-B81C-6B914683AABB}" dt="2022-09-22T07:32:12.640" v="11004" actId="1076"/>
          <ac:picMkLst>
            <pc:docMk/>
            <pc:sldMk cId="3653238391" sldId="1853"/>
            <ac:picMk id="23" creationId="{8AE7162F-22B4-ECB0-0B78-BF84CDAA1359}"/>
          </ac:picMkLst>
        </pc:picChg>
        <pc:picChg chg="del">
          <ac:chgData name="Fabrice PIPART" userId="f595b7cb-47b8-4a43-85dc-aa1274715422" providerId="ADAL" clId="{EFEEEEF9-8CEB-744D-B81C-6B914683AABB}" dt="2022-09-22T07:31:20.460" v="10999" actId="478"/>
          <ac:picMkLst>
            <pc:docMk/>
            <pc:sldMk cId="3653238391" sldId="1853"/>
            <ac:picMk id="36" creationId="{31514631-71FD-4E2A-AE94-F68B8FEE1E32}"/>
          </ac:picMkLst>
        </pc:picChg>
        <pc:picChg chg="del">
          <ac:chgData name="Fabrice PIPART" userId="f595b7cb-47b8-4a43-85dc-aa1274715422" providerId="ADAL" clId="{EFEEEEF9-8CEB-744D-B81C-6B914683AABB}" dt="2022-09-22T07:31:20.460" v="10999" actId="478"/>
          <ac:picMkLst>
            <pc:docMk/>
            <pc:sldMk cId="3653238391" sldId="1853"/>
            <ac:picMk id="37" creationId="{1D2652DA-5A3C-4BC3-918D-46B432CEA568}"/>
          </ac:picMkLst>
        </pc:picChg>
        <pc:picChg chg="mod">
          <ac:chgData name="Fabrice PIPART" userId="f595b7cb-47b8-4a43-85dc-aa1274715422" providerId="ADAL" clId="{EFEEEEF9-8CEB-744D-B81C-6B914683AABB}" dt="2022-09-22T07:32:12.640" v="11004" actId="1076"/>
          <ac:picMkLst>
            <pc:docMk/>
            <pc:sldMk cId="3653238391" sldId="1853"/>
            <ac:picMk id="47" creationId="{16D52EB1-5703-9DC7-4390-54337F26805F}"/>
          </ac:picMkLst>
        </pc:picChg>
        <pc:picChg chg="mod">
          <ac:chgData name="Fabrice PIPART" userId="f595b7cb-47b8-4a43-85dc-aa1274715422" providerId="ADAL" clId="{EFEEEEF9-8CEB-744D-B81C-6B914683AABB}" dt="2022-09-22T07:32:12.640" v="11004" actId="1076"/>
          <ac:picMkLst>
            <pc:docMk/>
            <pc:sldMk cId="3653238391" sldId="1853"/>
            <ac:picMk id="48" creationId="{474FAEBC-FD37-A8E8-6EA8-EFC38AC74825}"/>
          </ac:picMkLst>
        </pc:picChg>
        <pc:picChg chg="mod">
          <ac:chgData name="Fabrice PIPART" userId="f595b7cb-47b8-4a43-85dc-aa1274715422" providerId="ADAL" clId="{EFEEEEF9-8CEB-744D-B81C-6B914683AABB}" dt="2022-09-22T07:32:12.640" v="11004" actId="1076"/>
          <ac:picMkLst>
            <pc:docMk/>
            <pc:sldMk cId="3653238391" sldId="1853"/>
            <ac:picMk id="49" creationId="{6F48C9A9-A713-20B9-3340-932968CD3257}"/>
          </ac:picMkLst>
        </pc:picChg>
        <pc:picChg chg="mod">
          <ac:chgData name="Fabrice PIPART" userId="f595b7cb-47b8-4a43-85dc-aa1274715422" providerId="ADAL" clId="{EFEEEEF9-8CEB-744D-B81C-6B914683AABB}" dt="2022-09-22T07:32:12.640" v="11004" actId="1076"/>
          <ac:picMkLst>
            <pc:docMk/>
            <pc:sldMk cId="3653238391" sldId="1853"/>
            <ac:picMk id="50" creationId="{77A29D03-E4EE-2FD1-24A3-D34EED2C253D}"/>
          </ac:picMkLst>
        </pc:picChg>
        <pc:picChg chg="mod">
          <ac:chgData name="Fabrice PIPART" userId="f595b7cb-47b8-4a43-85dc-aa1274715422" providerId="ADAL" clId="{EFEEEEF9-8CEB-744D-B81C-6B914683AABB}" dt="2022-09-22T07:32:12.640" v="11004" actId="1076"/>
          <ac:picMkLst>
            <pc:docMk/>
            <pc:sldMk cId="3653238391" sldId="1853"/>
            <ac:picMk id="51" creationId="{43ACEE2B-AFD3-982D-8048-92791444BE6F}"/>
          </ac:picMkLst>
        </pc:picChg>
        <pc:picChg chg="mod">
          <ac:chgData name="Fabrice PIPART" userId="f595b7cb-47b8-4a43-85dc-aa1274715422" providerId="ADAL" clId="{EFEEEEF9-8CEB-744D-B81C-6B914683AABB}" dt="2022-09-22T10:07:58.023" v="12453" actId="1035"/>
          <ac:picMkLst>
            <pc:docMk/>
            <pc:sldMk cId="3653238391" sldId="1853"/>
            <ac:picMk id="58" creationId="{DF7FDD47-2115-E8D6-8D0E-87F4272A7067}"/>
          </ac:picMkLst>
        </pc:picChg>
        <pc:picChg chg="mod">
          <ac:chgData name="Fabrice PIPART" userId="f595b7cb-47b8-4a43-85dc-aa1274715422" providerId="ADAL" clId="{EFEEEEF9-8CEB-744D-B81C-6B914683AABB}" dt="2022-09-22T10:07:58.023" v="12453" actId="1035"/>
          <ac:picMkLst>
            <pc:docMk/>
            <pc:sldMk cId="3653238391" sldId="1853"/>
            <ac:picMk id="61" creationId="{5ABA27A1-60D3-5AD8-2AAC-71310C30C235}"/>
          </ac:picMkLst>
        </pc:picChg>
        <pc:picChg chg="del">
          <ac:chgData name="Fabrice PIPART" userId="f595b7cb-47b8-4a43-85dc-aa1274715422" providerId="ADAL" clId="{EFEEEEF9-8CEB-744D-B81C-6B914683AABB}" dt="2022-09-22T07:31:20.460" v="10999" actId="478"/>
          <ac:picMkLst>
            <pc:docMk/>
            <pc:sldMk cId="3653238391" sldId="1853"/>
            <ac:picMk id="62" creationId="{46700B85-3796-4802-B7A8-E339A7B3121B}"/>
          </ac:picMkLst>
        </pc:picChg>
        <pc:picChg chg="del">
          <ac:chgData name="Fabrice PIPART" userId="f595b7cb-47b8-4a43-85dc-aa1274715422" providerId="ADAL" clId="{EFEEEEF9-8CEB-744D-B81C-6B914683AABB}" dt="2022-09-22T07:31:20.460" v="10999" actId="478"/>
          <ac:picMkLst>
            <pc:docMk/>
            <pc:sldMk cId="3653238391" sldId="1853"/>
            <ac:picMk id="63" creationId="{06CEC5AC-07DB-4A59-94CF-8792F058B51D}"/>
          </ac:picMkLst>
        </pc:picChg>
        <pc:picChg chg="del">
          <ac:chgData name="Fabrice PIPART" userId="f595b7cb-47b8-4a43-85dc-aa1274715422" providerId="ADAL" clId="{EFEEEEF9-8CEB-744D-B81C-6B914683AABB}" dt="2022-09-22T07:31:20.460" v="10999" actId="478"/>
          <ac:picMkLst>
            <pc:docMk/>
            <pc:sldMk cId="3653238391" sldId="1853"/>
            <ac:picMk id="64" creationId="{537839F9-3D6D-4EB8-8FC2-773F13D1FC40}"/>
          </ac:picMkLst>
        </pc:picChg>
        <pc:picChg chg="del">
          <ac:chgData name="Fabrice PIPART" userId="f595b7cb-47b8-4a43-85dc-aa1274715422" providerId="ADAL" clId="{EFEEEEF9-8CEB-744D-B81C-6B914683AABB}" dt="2022-09-22T07:31:20.460" v="10999" actId="478"/>
          <ac:picMkLst>
            <pc:docMk/>
            <pc:sldMk cId="3653238391" sldId="1853"/>
            <ac:picMk id="65" creationId="{7C58A825-D002-4DB1-A611-3DCB07B313D4}"/>
          </ac:picMkLst>
        </pc:picChg>
        <pc:picChg chg="del">
          <ac:chgData name="Fabrice PIPART" userId="f595b7cb-47b8-4a43-85dc-aa1274715422" providerId="ADAL" clId="{EFEEEEF9-8CEB-744D-B81C-6B914683AABB}" dt="2022-09-22T07:31:20.460" v="10999" actId="478"/>
          <ac:picMkLst>
            <pc:docMk/>
            <pc:sldMk cId="3653238391" sldId="1853"/>
            <ac:picMk id="66" creationId="{C0739845-9128-4389-9C56-0BCCB15A42C9}"/>
          </ac:picMkLst>
        </pc:picChg>
        <pc:picChg chg="del">
          <ac:chgData name="Fabrice PIPART" userId="f595b7cb-47b8-4a43-85dc-aa1274715422" providerId="ADAL" clId="{EFEEEEF9-8CEB-744D-B81C-6B914683AABB}" dt="2022-09-22T07:31:20.460" v="10999" actId="478"/>
          <ac:picMkLst>
            <pc:docMk/>
            <pc:sldMk cId="3653238391" sldId="1853"/>
            <ac:picMk id="67" creationId="{753B484D-5E64-4A71-9B41-892EC19723AF}"/>
          </ac:picMkLst>
        </pc:picChg>
        <pc:picChg chg="del">
          <ac:chgData name="Fabrice PIPART" userId="f595b7cb-47b8-4a43-85dc-aa1274715422" providerId="ADAL" clId="{EFEEEEF9-8CEB-744D-B81C-6B914683AABB}" dt="2022-09-22T07:31:20.460" v="10999" actId="478"/>
          <ac:picMkLst>
            <pc:docMk/>
            <pc:sldMk cId="3653238391" sldId="1853"/>
            <ac:picMk id="68" creationId="{832B2BE0-BF0B-491B-BEF5-E074A345B2C3}"/>
          </ac:picMkLst>
        </pc:picChg>
        <pc:picChg chg="del">
          <ac:chgData name="Fabrice PIPART" userId="f595b7cb-47b8-4a43-85dc-aa1274715422" providerId="ADAL" clId="{EFEEEEF9-8CEB-744D-B81C-6B914683AABB}" dt="2022-09-22T07:31:20.460" v="10999" actId="478"/>
          <ac:picMkLst>
            <pc:docMk/>
            <pc:sldMk cId="3653238391" sldId="1853"/>
            <ac:picMk id="69" creationId="{EBFDB584-9900-4877-BB45-DDF1AE0DA879}"/>
          </ac:picMkLst>
        </pc:picChg>
        <pc:picChg chg="mod">
          <ac:chgData name="Fabrice PIPART" userId="f595b7cb-47b8-4a43-85dc-aa1274715422" providerId="ADAL" clId="{EFEEEEF9-8CEB-744D-B81C-6B914683AABB}" dt="2022-09-22T10:07:58.023" v="12453" actId="1035"/>
          <ac:picMkLst>
            <pc:docMk/>
            <pc:sldMk cId="3653238391" sldId="1853"/>
            <ac:picMk id="72" creationId="{91A6DD9F-D3E5-A8BA-440D-2117648F58A0}"/>
          </ac:picMkLst>
        </pc:picChg>
        <pc:picChg chg="add del mod">
          <ac:chgData name="Fabrice PIPART" userId="f595b7cb-47b8-4a43-85dc-aa1274715422" providerId="ADAL" clId="{EFEEEEF9-8CEB-744D-B81C-6B914683AABB}" dt="2022-09-22T10:08:16.789" v="12454" actId="478"/>
          <ac:picMkLst>
            <pc:docMk/>
            <pc:sldMk cId="3653238391" sldId="1853"/>
            <ac:picMk id="75" creationId="{D79249DE-6754-331B-D300-EACE43ADCC1E}"/>
          </ac:picMkLst>
        </pc:picChg>
        <pc:picChg chg="add del mod">
          <ac:chgData name="Fabrice PIPART" userId="f595b7cb-47b8-4a43-85dc-aa1274715422" providerId="ADAL" clId="{EFEEEEF9-8CEB-744D-B81C-6B914683AABB}" dt="2022-09-22T10:08:16.789" v="12454" actId="478"/>
          <ac:picMkLst>
            <pc:docMk/>
            <pc:sldMk cId="3653238391" sldId="1853"/>
            <ac:picMk id="76" creationId="{1B9B96D8-6890-54F1-59DB-A4B8EFD00C33}"/>
          </ac:picMkLst>
        </pc:picChg>
        <pc:picChg chg="add mod">
          <ac:chgData name="Fabrice PIPART" userId="f595b7cb-47b8-4a43-85dc-aa1274715422" providerId="ADAL" clId="{EFEEEEF9-8CEB-744D-B81C-6B914683AABB}" dt="2022-09-22T10:08:17.393" v="12455"/>
          <ac:picMkLst>
            <pc:docMk/>
            <pc:sldMk cId="3653238391" sldId="1853"/>
            <ac:picMk id="77" creationId="{389EA488-7C83-B39B-0A52-C4622E51B72E}"/>
          </ac:picMkLst>
        </pc:picChg>
        <pc:picChg chg="add mod">
          <ac:chgData name="Fabrice PIPART" userId="f595b7cb-47b8-4a43-85dc-aa1274715422" providerId="ADAL" clId="{EFEEEEF9-8CEB-744D-B81C-6B914683AABB}" dt="2022-09-22T10:08:17.393" v="12455"/>
          <ac:picMkLst>
            <pc:docMk/>
            <pc:sldMk cId="3653238391" sldId="1853"/>
            <ac:picMk id="78" creationId="{4F82EA7A-4BAB-C8EA-B344-63D14797717D}"/>
          </ac:picMkLst>
        </pc:picChg>
        <pc:picChg chg="mod">
          <ac:chgData name="Fabrice PIPART" userId="f595b7cb-47b8-4a43-85dc-aa1274715422" providerId="ADAL" clId="{EFEEEEF9-8CEB-744D-B81C-6B914683AABB}" dt="2022-09-22T12:42:24.983" v="13161"/>
          <ac:picMkLst>
            <pc:docMk/>
            <pc:sldMk cId="3653238391" sldId="1853"/>
            <ac:picMk id="85" creationId="{639DAC91-032B-9426-F16B-A490DD20F696}"/>
          </ac:picMkLst>
        </pc:picChg>
        <pc:picChg chg="mod">
          <ac:chgData name="Fabrice PIPART" userId="f595b7cb-47b8-4a43-85dc-aa1274715422" providerId="ADAL" clId="{EFEEEEF9-8CEB-744D-B81C-6B914683AABB}" dt="2022-09-22T12:42:24.983" v="13161"/>
          <ac:picMkLst>
            <pc:docMk/>
            <pc:sldMk cId="3653238391" sldId="1853"/>
            <ac:picMk id="96" creationId="{25D845C9-CF84-0DFA-452C-E629090421FA}"/>
          </ac:picMkLst>
        </pc:picChg>
        <pc:picChg chg="mod">
          <ac:chgData name="Fabrice PIPART" userId="f595b7cb-47b8-4a43-85dc-aa1274715422" providerId="ADAL" clId="{EFEEEEF9-8CEB-744D-B81C-6B914683AABB}" dt="2022-09-22T12:42:24.983" v="13161"/>
          <ac:picMkLst>
            <pc:docMk/>
            <pc:sldMk cId="3653238391" sldId="1853"/>
            <ac:picMk id="98" creationId="{E26B1338-0017-3034-7CBC-FF6509C4E952}"/>
          </ac:picMkLst>
        </pc:picChg>
        <pc:picChg chg="mod">
          <ac:chgData name="Fabrice PIPART" userId="f595b7cb-47b8-4a43-85dc-aa1274715422" providerId="ADAL" clId="{EFEEEEF9-8CEB-744D-B81C-6B914683AABB}" dt="2022-09-22T12:42:24.983" v="13161"/>
          <ac:picMkLst>
            <pc:docMk/>
            <pc:sldMk cId="3653238391" sldId="1853"/>
            <ac:picMk id="99" creationId="{68E32645-B5E9-6FBD-1AE9-03E2F2D7D439}"/>
          </ac:picMkLst>
        </pc:picChg>
        <pc:picChg chg="mod">
          <ac:chgData name="Fabrice PIPART" userId="f595b7cb-47b8-4a43-85dc-aa1274715422" providerId="ADAL" clId="{EFEEEEF9-8CEB-744D-B81C-6B914683AABB}" dt="2022-09-22T12:42:24.983" v="13161"/>
          <ac:picMkLst>
            <pc:docMk/>
            <pc:sldMk cId="3653238391" sldId="1853"/>
            <ac:picMk id="100" creationId="{9495F203-D12E-D647-6BDF-2A83429D6F6F}"/>
          </ac:picMkLst>
        </pc:picChg>
        <pc:picChg chg="mod">
          <ac:chgData name="Fabrice PIPART" userId="f595b7cb-47b8-4a43-85dc-aa1274715422" providerId="ADAL" clId="{EFEEEEF9-8CEB-744D-B81C-6B914683AABB}" dt="2022-09-22T12:42:24.983" v="13161"/>
          <ac:picMkLst>
            <pc:docMk/>
            <pc:sldMk cId="3653238391" sldId="1853"/>
            <ac:picMk id="102" creationId="{31F86C38-6B9C-E63A-93C0-82998B5AFEC7}"/>
          </ac:picMkLst>
        </pc:picChg>
        <pc:picChg chg="mod">
          <ac:chgData name="Fabrice PIPART" userId="f595b7cb-47b8-4a43-85dc-aa1274715422" providerId="ADAL" clId="{EFEEEEF9-8CEB-744D-B81C-6B914683AABB}" dt="2022-09-22T12:42:24.983" v="13161"/>
          <ac:picMkLst>
            <pc:docMk/>
            <pc:sldMk cId="3653238391" sldId="1853"/>
            <ac:picMk id="103" creationId="{64E37DDB-D4D9-50B7-B2FA-6BCC961AE5FE}"/>
          </ac:picMkLst>
        </pc:picChg>
        <pc:cxnChg chg="mod">
          <ac:chgData name="Fabrice PIPART" userId="f595b7cb-47b8-4a43-85dc-aa1274715422" providerId="ADAL" clId="{EFEEEEF9-8CEB-744D-B81C-6B914683AABB}" dt="2022-09-22T07:32:12.640" v="11004" actId="1076"/>
          <ac:cxnSpMkLst>
            <pc:docMk/>
            <pc:sldMk cId="3653238391" sldId="1853"/>
            <ac:cxnSpMk id="14" creationId="{324F3C44-ED27-E823-55F4-3437DF1D6F4F}"/>
          </ac:cxnSpMkLst>
        </pc:cxnChg>
        <pc:cxnChg chg="mod">
          <ac:chgData name="Fabrice PIPART" userId="f595b7cb-47b8-4a43-85dc-aa1274715422" providerId="ADAL" clId="{EFEEEEF9-8CEB-744D-B81C-6B914683AABB}" dt="2022-09-22T07:32:12.640" v="11004" actId="1076"/>
          <ac:cxnSpMkLst>
            <pc:docMk/>
            <pc:sldMk cId="3653238391" sldId="1853"/>
            <ac:cxnSpMk id="17" creationId="{57784388-BCBD-3E38-D39D-6A0F38C78C5D}"/>
          </ac:cxnSpMkLst>
        </pc:cxnChg>
        <pc:cxnChg chg="mod">
          <ac:chgData name="Fabrice PIPART" userId="f595b7cb-47b8-4a43-85dc-aa1274715422" providerId="ADAL" clId="{EFEEEEF9-8CEB-744D-B81C-6B914683AABB}" dt="2022-09-22T07:32:12.640" v="11004" actId="1076"/>
          <ac:cxnSpMkLst>
            <pc:docMk/>
            <pc:sldMk cId="3653238391" sldId="1853"/>
            <ac:cxnSpMk id="18" creationId="{FC9EDFF4-E0E3-2C8A-6734-7D68BEB0BD1A}"/>
          </ac:cxnSpMkLst>
        </pc:cxnChg>
        <pc:cxnChg chg="mod">
          <ac:chgData name="Fabrice PIPART" userId="f595b7cb-47b8-4a43-85dc-aa1274715422" providerId="ADAL" clId="{EFEEEEF9-8CEB-744D-B81C-6B914683AABB}" dt="2022-09-22T12:42:24.983" v="13161"/>
          <ac:cxnSpMkLst>
            <pc:docMk/>
            <pc:sldMk cId="3653238391" sldId="1853"/>
            <ac:cxnSpMk id="81" creationId="{D0D8B6D0-A6E6-AE0C-A72A-13CB4A607D43}"/>
          </ac:cxnSpMkLst>
        </pc:cxnChg>
        <pc:cxnChg chg="mod">
          <ac:chgData name="Fabrice PIPART" userId="f595b7cb-47b8-4a43-85dc-aa1274715422" providerId="ADAL" clId="{EFEEEEF9-8CEB-744D-B81C-6B914683AABB}" dt="2022-09-22T12:42:24.983" v="13161"/>
          <ac:cxnSpMkLst>
            <pc:docMk/>
            <pc:sldMk cId="3653238391" sldId="1853"/>
            <ac:cxnSpMk id="82" creationId="{A37F3FF8-0D16-3753-0E35-7C11137284D6}"/>
          </ac:cxnSpMkLst>
        </pc:cxnChg>
        <pc:cxnChg chg="mod">
          <ac:chgData name="Fabrice PIPART" userId="f595b7cb-47b8-4a43-85dc-aa1274715422" providerId="ADAL" clId="{EFEEEEF9-8CEB-744D-B81C-6B914683AABB}" dt="2022-09-22T12:42:24.983" v="13161"/>
          <ac:cxnSpMkLst>
            <pc:docMk/>
            <pc:sldMk cId="3653238391" sldId="1853"/>
            <ac:cxnSpMk id="83" creationId="{ECFE9806-EE36-1466-D7FE-4B30B5819F80}"/>
          </ac:cxnSpMkLst>
        </pc:cxnChg>
      </pc:sldChg>
      <pc:sldChg chg="addSp delSp modSp add del mod modAnim">
        <pc:chgData name="Fabrice PIPART" userId="f595b7cb-47b8-4a43-85dc-aa1274715422" providerId="ADAL" clId="{EFEEEEF9-8CEB-744D-B81C-6B914683AABB}" dt="2022-09-22T13:41:42.305" v="13480" actId="2696"/>
        <pc:sldMkLst>
          <pc:docMk/>
          <pc:sldMk cId="1742065596" sldId="1854"/>
        </pc:sldMkLst>
        <pc:spChg chg="add mod">
          <ac:chgData name="Fabrice PIPART" userId="f595b7cb-47b8-4a43-85dc-aa1274715422" providerId="ADAL" clId="{EFEEEEF9-8CEB-744D-B81C-6B914683AABB}" dt="2022-09-22T07:44:54.939" v="11138" actId="1076"/>
          <ac:spMkLst>
            <pc:docMk/>
            <pc:sldMk cId="1742065596" sldId="1854"/>
            <ac:spMk id="6" creationId="{DED8B8E9-A151-1815-AAC3-3B8AC90D8B54}"/>
          </ac:spMkLst>
        </pc:spChg>
        <pc:spChg chg="mod">
          <ac:chgData name="Fabrice PIPART" userId="f595b7cb-47b8-4a43-85dc-aa1274715422" providerId="ADAL" clId="{EFEEEEF9-8CEB-744D-B81C-6B914683AABB}" dt="2022-09-22T11:51:27.627" v="12703" actId="20577"/>
          <ac:spMkLst>
            <pc:docMk/>
            <pc:sldMk cId="1742065596" sldId="1854"/>
            <ac:spMk id="7" creationId="{98C2E07A-1BB4-2415-2AD7-D581B511442E}"/>
          </ac:spMkLst>
        </pc:spChg>
        <pc:spChg chg="mod">
          <ac:chgData name="Fabrice PIPART" userId="f595b7cb-47b8-4a43-85dc-aa1274715422" providerId="ADAL" clId="{EFEEEEF9-8CEB-744D-B81C-6B914683AABB}" dt="2022-09-22T12:41:38.462" v="13157"/>
          <ac:spMkLst>
            <pc:docMk/>
            <pc:sldMk cId="1742065596" sldId="1854"/>
            <ac:spMk id="37" creationId="{4E87EC9A-3B56-C9C2-D9F5-061255C2CB1B}"/>
          </ac:spMkLst>
        </pc:spChg>
        <pc:spChg chg="mod">
          <ac:chgData name="Fabrice PIPART" userId="f595b7cb-47b8-4a43-85dc-aa1274715422" providerId="ADAL" clId="{EFEEEEF9-8CEB-744D-B81C-6B914683AABB}" dt="2022-09-22T12:41:38.462" v="13157"/>
          <ac:spMkLst>
            <pc:docMk/>
            <pc:sldMk cId="1742065596" sldId="1854"/>
            <ac:spMk id="43" creationId="{F2DC0C44-F7E5-A591-EB7E-DF76B34726F1}"/>
          </ac:spMkLst>
        </pc:spChg>
        <pc:spChg chg="mod">
          <ac:chgData name="Fabrice PIPART" userId="f595b7cb-47b8-4a43-85dc-aa1274715422" providerId="ADAL" clId="{EFEEEEF9-8CEB-744D-B81C-6B914683AABB}" dt="2022-09-22T11:04:48.714" v="12457" actId="1076"/>
          <ac:spMkLst>
            <pc:docMk/>
            <pc:sldMk cId="1742065596" sldId="1854"/>
            <ac:spMk id="56" creationId="{6EF96D69-26D0-9C03-4D32-1455457D6785}"/>
          </ac:spMkLst>
        </pc:spChg>
        <pc:spChg chg="mod">
          <ac:chgData name="Fabrice PIPART" userId="f595b7cb-47b8-4a43-85dc-aa1274715422" providerId="ADAL" clId="{EFEEEEF9-8CEB-744D-B81C-6B914683AABB}" dt="2022-09-22T12:41:38.462" v="13157"/>
          <ac:spMkLst>
            <pc:docMk/>
            <pc:sldMk cId="1742065596" sldId="1854"/>
            <ac:spMk id="35841" creationId="{707F3ABE-C20A-8F94-F9E5-5B4705B5BDCA}"/>
          </ac:spMkLst>
        </pc:spChg>
        <pc:spChg chg="mod">
          <ac:chgData name="Fabrice PIPART" userId="f595b7cb-47b8-4a43-85dc-aa1274715422" providerId="ADAL" clId="{EFEEEEF9-8CEB-744D-B81C-6B914683AABB}" dt="2022-09-22T12:41:38.462" v="13157"/>
          <ac:spMkLst>
            <pc:docMk/>
            <pc:sldMk cId="1742065596" sldId="1854"/>
            <ac:spMk id="35843" creationId="{9EF159CA-4AF3-C57D-3DBE-B73064B52F4B}"/>
          </ac:spMkLst>
        </pc:spChg>
        <pc:spChg chg="mod">
          <ac:chgData name="Fabrice PIPART" userId="f595b7cb-47b8-4a43-85dc-aa1274715422" providerId="ADAL" clId="{EFEEEEF9-8CEB-744D-B81C-6B914683AABB}" dt="2022-09-22T12:41:38.462" v="13157"/>
          <ac:spMkLst>
            <pc:docMk/>
            <pc:sldMk cId="1742065596" sldId="1854"/>
            <ac:spMk id="35844" creationId="{95EF28C2-C4BD-06C4-A3E3-646C4679686C}"/>
          </ac:spMkLst>
        </pc:spChg>
        <pc:spChg chg="mod">
          <ac:chgData name="Fabrice PIPART" userId="f595b7cb-47b8-4a43-85dc-aa1274715422" providerId="ADAL" clId="{EFEEEEF9-8CEB-744D-B81C-6B914683AABB}" dt="2022-09-22T12:41:38.462" v="13157"/>
          <ac:spMkLst>
            <pc:docMk/>
            <pc:sldMk cId="1742065596" sldId="1854"/>
            <ac:spMk id="35845" creationId="{CBEB66F9-7269-6C09-84ED-BCFC04B119E4}"/>
          </ac:spMkLst>
        </pc:spChg>
        <pc:spChg chg="mod">
          <ac:chgData name="Fabrice PIPART" userId="f595b7cb-47b8-4a43-85dc-aa1274715422" providerId="ADAL" clId="{EFEEEEF9-8CEB-744D-B81C-6B914683AABB}" dt="2022-09-22T12:41:38.462" v="13157"/>
          <ac:spMkLst>
            <pc:docMk/>
            <pc:sldMk cId="1742065596" sldId="1854"/>
            <ac:spMk id="35846" creationId="{DBF752AD-3566-7442-D537-425F40EDC1E6}"/>
          </ac:spMkLst>
        </pc:spChg>
        <pc:spChg chg="mod">
          <ac:chgData name="Fabrice PIPART" userId="f595b7cb-47b8-4a43-85dc-aa1274715422" providerId="ADAL" clId="{EFEEEEF9-8CEB-744D-B81C-6B914683AABB}" dt="2022-09-22T12:41:38.462" v="13157"/>
          <ac:spMkLst>
            <pc:docMk/>
            <pc:sldMk cId="1742065596" sldId="1854"/>
            <ac:spMk id="35847" creationId="{68D650A9-D0AE-E9E0-F311-1E4EA6294B43}"/>
          </ac:spMkLst>
        </pc:spChg>
        <pc:spChg chg="mod">
          <ac:chgData name="Fabrice PIPART" userId="f595b7cb-47b8-4a43-85dc-aa1274715422" providerId="ADAL" clId="{EFEEEEF9-8CEB-744D-B81C-6B914683AABB}" dt="2022-09-22T12:41:38.462" v="13157"/>
          <ac:spMkLst>
            <pc:docMk/>
            <pc:sldMk cId="1742065596" sldId="1854"/>
            <ac:spMk id="35848" creationId="{1800BF0B-6C69-431C-4114-80CAC34C20BE}"/>
          </ac:spMkLst>
        </pc:spChg>
        <pc:spChg chg="mod">
          <ac:chgData name="Fabrice PIPART" userId="f595b7cb-47b8-4a43-85dc-aa1274715422" providerId="ADAL" clId="{EFEEEEF9-8CEB-744D-B81C-6B914683AABB}" dt="2022-09-22T12:41:38.462" v="13157"/>
          <ac:spMkLst>
            <pc:docMk/>
            <pc:sldMk cId="1742065596" sldId="1854"/>
            <ac:spMk id="35849" creationId="{B23DE5F2-0D92-10C2-E1A8-7AD279D99EAC}"/>
          </ac:spMkLst>
        </pc:spChg>
        <pc:spChg chg="mod">
          <ac:chgData name="Fabrice PIPART" userId="f595b7cb-47b8-4a43-85dc-aa1274715422" providerId="ADAL" clId="{EFEEEEF9-8CEB-744D-B81C-6B914683AABB}" dt="2022-09-22T12:41:38.462" v="13157"/>
          <ac:spMkLst>
            <pc:docMk/>
            <pc:sldMk cId="1742065596" sldId="1854"/>
            <ac:spMk id="35850" creationId="{9D6A7EE6-336B-A147-4882-E68D5EDBDEF1}"/>
          </ac:spMkLst>
        </pc:spChg>
        <pc:spChg chg="mod">
          <ac:chgData name="Fabrice PIPART" userId="f595b7cb-47b8-4a43-85dc-aa1274715422" providerId="ADAL" clId="{EFEEEEF9-8CEB-744D-B81C-6B914683AABB}" dt="2022-09-22T12:41:38.462" v="13157"/>
          <ac:spMkLst>
            <pc:docMk/>
            <pc:sldMk cId="1742065596" sldId="1854"/>
            <ac:spMk id="35852" creationId="{4ECF55D5-BD69-0394-C4AE-D304743C4153}"/>
          </ac:spMkLst>
        </pc:spChg>
        <pc:spChg chg="mod">
          <ac:chgData name="Fabrice PIPART" userId="f595b7cb-47b8-4a43-85dc-aa1274715422" providerId="ADAL" clId="{EFEEEEF9-8CEB-744D-B81C-6B914683AABB}" dt="2022-09-22T12:41:38.462" v="13157"/>
          <ac:spMkLst>
            <pc:docMk/>
            <pc:sldMk cId="1742065596" sldId="1854"/>
            <ac:spMk id="35856" creationId="{C6831366-DC24-8998-9BC1-70F1EAA458D8}"/>
          </ac:spMkLst>
        </pc:spChg>
        <pc:grpChg chg="del">
          <ac:chgData name="Fabrice PIPART" userId="f595b7cb-47b8-4a43-85dc-aa1274715422" providerId="ADAL" clId="{EFEEEEF9-8CEB-744D-B81C-6B914683AABB}" dt="2022-09-22T12:41:36.729" v="13156" actId="478"/>
          <ac:grpSpMkLst>
            <pc:docMk/>
            <pc:sldMk cId="1742065596" sldId="1854"/>
            <ac:grpSpMk id="13" creationId="{19EED1D9-9AC3-9693-FEF0-878AB95A5AD6}"/>
          </ac:grpSpMkLst>
        </pc:grpChg>
        <pc:grpChg chg="add mod">
          <ac:chgData name="Fabrice PIPART" userId="f595b7cb-47b8-4a43-85dc-aa1274715422" providerId="ADAL" clId="{EFEEEEF9-8CEB-744D-B81C-6B914683AABB}" dt="2022-09-22T12:41:41.917" v="13158" actId="167"/>
          <ac:grpSpMkLst>
            <pc:docMk/>
            <pc:sldMk cId="1742065596" sldId="1854"/>
            <ac:grpSpMk id="36" creationId="{6A90D3C7-090D-7F47-0D95-8518F01EE161}"/>
          </ac:grpSpMkLst>
        </pc:grpChg>
        <pc:grpChg chg="del">
          <ac:chgData name="Fabrice PIPART" userId="f595b7cb-47b8-4a43-85dc-aa1274715422" providerId="ADAL" clId="{EFEEEEF9-8CEB-744D-B81C-6B914683AABB}" dt="2022-09-22T08:56:26.178" v="11432" actId="478"/>
          <ac:grpSpMkLst>
            <pc:docMk/>
            <pc:sldMk cId="1742065596" sldId="1854"/>
            <ac:grpSpMk id="52" creationId="{EED817ED-AD57-4145-8168-49CAD36E1F9B}"/>
          </ac:grpSpMkLst>
        </pc:grpChg>
        <pc:grpChg chg="del">
          <ac:chgData name="Fabrice PIPART" userId="f595b7cb-47b8-4a43-85dc-aa1274715422" providerId="ADAL" clId="{EFEEEEF9-8CEB-744D-B81C-6B914683AABB}" dt="2022-09-22T07:37:05.587" v="11103" actId="478"/>
          <ac:grpSpMkLst>
            <pc:docMk/>
            <pc:sldMk cId="1742065596" sldId="1854"/>
            <ac:grpSpMk id="57" creationId="{B79CC150-924C-1E29-ED7F-BCF88056CB74}"/>
          </ac:grpSpMkLst>
        </pc:grpChg>
        <pc:grpChg chg="del">
          <ac:chgData name="Fabrice PIPART" userId="f595b7cb-47b8-4a43-85dc-aa1274715422" providerId="ADAL" clId="{EFEEEEF9-8CEB-744D-B81C-6B914683AABB}" dt="2022-09-22T07:37:05.587" v="11103" actId="478"/>
          <ac:grpSpMkLst>
            <pc:docMk/>
            <pc:sldMk cId="1742065596" sldId="1854"/>
            <ac:grpSpMk id="60" creationId="{4F056D4D-1A1E-6483-8909-5FB2DC6BA65A}"/>
          </ac:grpSpMkLst>
        </pc:grpChg>
        <pc:grpChg chg="del">
          <ac:chgData name="Fabrice PIPART" userId="f595b7cb-47b8-4a43-85dc-aa1274715422" providerId="ADAL" clId="{EFEEEEF9-8CEB-744D-B81C-6B914683AABB}" dt="2022-09-22T08:56:11.128" v="11430" actId="478"/>
          <ac:grpSpMkLst>
            <pc:docMk/>
            <pc:sldMk cId="1742065596" sldId="1854"/>
            <ac:grpSpMk id="62" creationId="{BBB19F5F-B51D-479F-8416-6613F551ACFA}"/>
          </ac:grpSpMkLst>
        </pc:grpChg>
        <pc:grpChg chg="del">
          <ac:chgData name="Fabrice PIPART" userId="f595b7cb-47b8-4a43-85dc-aa1274715422" providerId="ADAL" clId="{EFEEEEF9-8CEB-744D-B81C-6B914683AABB}" dt="2022-09-22T07:37:05.587" v="11103" actId="478"/>
          <ac:grpSpMkLst>
            <pc:docMk/>
            <pc:sldMk cId="1742065596" sldId="1854"/>
            <ac:grpSpMk id="71" creationId="{AF83A6C9-B3F1-BB87-0722-36C8403C336B}"/>
          </ac:grpSpMkLst>
        </pc:grpChg>
        <pc:grpChg chg="mod">
          <ac:chgData name="Fabrice PIPART" userId="f595b7cb-47b8-4a43-85dc-aa1274715422" providerId="ADAL" clId="{EFEEEEF9-8CEB-744D-B81C-6B914683AABB}" dt="2022-09-22T12:41:38.462" v="13157"/>
          <ac:grpSpMkLst>
            <pc:docMk/>
            <pc:sldMk cId="1742065596" sldId="1854"/>
            <ac:grpSpMk id="35840" creationId="{4BC55AD2-78BD-CEF4-C1F4-F9DBA37DA50A}"/>
          </ac:grpSpMkLst>
        </pc:grpChg>
        <pc:picChg chg="mod">
          <ac:chgData name="Fabrice PIPART" userId="f595b7cb-47b8-4a43-85dc-aa1274715422" providerId="ADAL" clId="{EFEEEEF9-8CEB-744D-B81C-6B914683AABB}" dt="2022-09-22T12:08:23.906" v="12784" actId="29295"/>
          <ac:picMkLst>
            <pc:docMk/>
            <pc:sldMk cId="1742065596" sldId="1854"/>
            <ac:picMk id="2" creationId="{34FD2EA0-D0FD-1955-6A2C-0B839F70B82D}"/>
          </ac:picMkLst>
        </pc:picChg>
        <pc:picChg chg="add mod">
          <ac:chgData name="Fabrice PIPART" userId="f595b7cb-47b8-4a43-85dc-aa1274715422" providerId="ADAL" clId="{EFEEEEF9-8CEB-744D-B81C-6B914683AABB}" dt="2022-09-22T11:56:07.634" v="12730" actId="167"/>
          <ac:picMkLst>
            <pc:docMk/>
            <pc:sldMk cId="1742065596" sldId="1854"/>
            <ac:picMk id="3" creationId="{FCB4F3B0-AE36-039F-2A6E-E4023EFAEC2A}"/>
          </ac:picMkLst>
        </pc:picChg>
        <pc:picChg chg="add mod">
          <ac:chgData name="Fabrice PIPART" userId="f595b7cb-47b8-4a43-85dc-aa1274715422" providerId="ADAL" clId="{EFEEEEF9-8CEB-744D-B81C-6B914683AABB}" dt="2022-09-22T11:56:21.176" v="12732" actId="167"/>
          <ac:picMkLst>
            <pc:docMk/>
            <pc:sldMk cId="1742065596" sldId="1854"/>
            <ac:picMk id="4" creationId="{B9C2A83A-6FBB-8835-2CD0-7A94989CCFF8}"/>
          </ac:picMkLst>
        </pc:picChg>
        <pc:picChg chg="add mod">
          <ac:chgData name="Fabrice PIPART" userId="f595b7cb-47b8-4a43-85dc-aa1274715422" providerId="ADAL" clId="{EFEEEEF9-8CEB-744D-B81C-6B914683AABB}" dt="2022-09-22T11:58:13.010" v="12738" actId="14861"/>
          <ac:picMkLst>
            <pc:docMk/>
            <pc:sldMk cId="1742065596" sldId="1854"/>
            <ac:picMk id="5" creationId="{E7308F8E-B3F4-9C9E-FD13-FCDE1F315F54}"/>
          </ac:picMkLst>
        </pc:picChg>
        <pc:picChg chg="add del mod">
          <ac:chgData name="Fabrice PIPART" userId="f595b7cb-47b8-4a43-85dc-aa1274715422" providerId="ADAL" clId="{EFEEEEF9-8CEB-744D-B81C-6B914683AABB}" dt="2022-09-22T08:56:26.178" v="11432" actId="478"/>
          <ac:picMkLst>
            <pc:docMk/>
            <pc:sldMk cId="1742065596" sldId="1854"/>
            <ac:picMk id="8" creationId="{E677B159-71DA-182A-DBCE-45EF994E29FA}"/>
          </ac:picMkLst>
        </pc:picChg>
        <pc:picChg chg="add del mod">
          <ac:chgData name="Fabrice PIPART" userId="f595b7cb-47b8-4a43-85dc-aa1274715422" providerId="ADAL" clId="{EFEEEEF9-8CEB-744D-B81C-6B914683AABB}" dt="2022-09-22T09:07:42.670" v="11506" actId="478"/>
          <ac:picMkLst>
            <pc:docMk/>
            <pc:sldMk cId="1742065596" sldId="1854"/>
            <ac:picMk id="9" creationId="{3BCF0FD6-1751-3582-B184-F6BDE98D0F28}"/>
          </ac:picMkLst>
        </pc:picChg>
        <pc:picChg chg="add del mod">
          <ac:chgData name="Fabrice PIPART" userId="f595b7cb-47b8-4a43-85dc-aa1274715422" providerId="ADAL" clId="{EFEEEEF9-8CEB-744D-B81C-6B914683AABB}" dt="2022-09-22T09:07:42.670" v="11506" actId="478"/>
          <ac:picMkLst>
            <pc:docMk/>
            <pc:sldMk cId="1742065596" sldId="1854"/>
            <ac:picMk id="10" creationId="{42434ADF-7350-0488-91E3-C5C1F8239EAF}"/>
          </ac:picMkLst>
        </pc:picChg>
        <pc:picChg chg="add mod">
          <ac:chgData name="Fabrice PIPART" userId="f595b7cb-47b8-4a43-85dc-aa1274715422" providerId="ADAL" clId="{EFEEEEF9-8CEB-744D-B81C-6B914683AABB}" dt="2022-09-22T09:07:43.046" v="11507"/>
          <ac:picMkLst>
            <pc:docMk/>
            <pc:sldMk cId="1742065596" sldId="1854"/>
            <ac:picMk id="11" creationId="{074D3D15-EA60-E086-ACDC-E40275DE1E11}"/>
          </ac:picMkLst>
        </pc:picChg>
        <pc:picChg chg="add mod">
          <ac:chgData name="Fabrice PIPART" userId="f595b7cb-47b8-4a43-85dc-aa1274715422" providerId="ADAL" clId="{EFEEEEF9-8CEB-744D-B81C-6B914683AABB}" dt="2022-09-22T09:07:43.046" v="11507"/>
          <ac:picMkLst>
            <pc:docMk/>
            <pc:sldMk cId="1742065596" sldId="1854"/>
            <ac:picMk id="12" creationId="{AE5E188E-1059-3D44-7EFE-8DE13C4D3EC8}"/>
          </ac:picMkLst>
        </pc:picChg>
        <pc:picChg chg="mod">
          <ac:chgData name="Fabrice PIPART" userId="f595b7cb-47b8-4a43-85dc-aa1274715422" providerId="ADAL" clId="{EFEEEEF9-8CEB-744D-B81C-6B914683AABB}" dt="2022-09-22T12:41:38.462" v="13157"/>
          <ac:picMkLst>
            <pc:docMk/>
            <pc:sldMk cId="1742065596" sldId="1854"/>
            <ac:picMk id="55" creationId="{78293BBB-2573-AC47-B4A6-D53E1969C21C}"/>
          </ac:picMkLst>
        </pc:picChg>
        <pc:picChg chg="add mod">
          <ac:chgData name="Fabrice PIPART" userId="f595b7cb-47b8-4a43-85dc-aa1274715422" providerId="ADAL" clId="{EFEEEEF9-8CEB-744D-B81C-6B914683AABB}" dt="2022-09-22T12:41:59.089" v="13159" actId="1076"/>
          <ac:picMkLst>
            <pc:docMk/>
            <pc:sldMk cId="1742065596" sldId="1854"/>
            <ac:picMk id="35842" creationId="{F0CFF8CF-7546-30E4-70B4-FD1CC53CD09C}"/>
          </ac:picMkLst>
        </pc:picChg>
        <pc:picChg chg="mod">
          <ac:chgData name="Fabrice PIPART" userId="f595b7cb-47b8-4a43-85dc-aa1274715422" providerId="ADAL" clId="{EFEEEEF9-8CEB-744D-B81C-6B914683AABB}" dt="2022-09-22T12:41:38.462" v="13157"/>
          <ac:picMkLst>
            <pc:docMk/>
            <pc:sldMk cId="1742065596" sldId="1854"/>
            <ac:picMk id="35851" creationId="{2330E6F7-5CE1-DF47-935C-876674B8D528}"/>
          </ac:picMkLst>
        </pc:picChg>
        <pc:picChg chg="mod">
          <ac:chgData name="Fabrice PIPART" userId="f595b7cb-47b8-4a43-85dc-aa1274715422" providerId="ADAL" clId="{EFEEEEF9-8CEB-744D-B81C-6B914683AABB}" dt="2022-09-22T12:41:38.462" v="13157"/>
          <ac:picMkLst>
            <pc:docMk/>
            <pc:sldMk cId="1742065596" sldId="1854"/>
            <ac:picMk id="35853" creationId="{ED6D8639-BE78-D941-6687-98E6734962B3}"/>
          </ac:picMkLst>
        </pc:picChg>
        <pc:picChg chg="mod">
          <ac:chgData name="Fabrice PIPART" userId="f595b7cb-47b8-4a43-85dc-aa1274715422" providerId="ADAL" clId="{EFEEEEF9-8CEB-744D-B81C-6B914683AABB}" dt="2022-09-22T12:41:38.462" v="13157"/>
          <ac:picMkLst>
            <pc:docMk/>
            <pc:sldMk cId="1742065596" sldId="1854"/>
            <ac:picMk id="35854" creationId="{D1BD77E1-0F00-F4FA-8E76-35B448A70523}"/>
          </ac:picMkLst>
        </pc:picChg>
        <pc:picChg chg="mod">
          <ac:chgData name="Fabrice PIPART" userId="f595b7cb-47b8-4a43-85dc-aa1274715422" providerId="ADAL" clId="{EFEEEEF9-8CEB-744D-B81C-6B914683AABB}" dt="2022-09-22T12:41:38.462" v="13157"/>
          <ac:picMkLst>
            <pc:docMk/>
            <pc:sldMk cId="1742065596" sldId="1854"/>
            <ac:picMk id="35855" creationId="{287077C0-BF58-9048-E59C-1DB74F3E6C75}"/>
          </ac:picMkLst>
        </pc:picChg>
        <pc:picChg chg="mod">
          <ac:chgData name="Fabrice PIPART" userId="f595b7cb-47b8-4a43-85dc-aa1274715422" providerId="ADAL" clId="{EFEEEEF9-8CEB-744D-B81C-6B914683AABB}" dt="2022-09-22T12:41:38.462" v="13157"/>
          <ac:picMkLst>
            <pc:docMk/>
            <pc:sldMk cId="1742065596" sldId="1854"/>
            <ac:picMk id="35857" creationId="{CFCA8FCA-3481-FC4D-DFA2-26B7BBEE481A}"/>
          </ac:picMkLst>
        </pc:picChg>
        <pc:picChg chg="mod">
          <ac:chgData name="Fabrice PIPART" userId="f595b7cb-47b8-4a43-85dc-aa1274715422" providerId="ADAL" clId="{EFEEEEF9-8CEB-744D-B81C-6B914683AABB}" dt="2022-09-22T12:41:38.462" v="13157"/>
          <ac:picMkLst>
            <pc:docMk/>
            <pc:sldMk cId="1742065596" sldId="1854"/>
            <ac:picMk id="35858" creationId="{3AC13AF2-0BC7-1BFE-6DB3-9652CC9D56D2}"/>
          </ac:picMkLst>
        </pc:picChg>
        <pc:cxnChg chg="mod">
          <ac:chgData name="Fabrice PIPART" userId="f595b7cb-47b8-4a43-85dc-aa1274715422" providerId="ADAL" clId="{EFEEEEF9-8CEB-744D-B81C-6B914683AABB}" dt="2022-09-22T12:41:38.462" v="13157"/>
          <ac:cxnSpMkLst>
            <pc:docMk/>
            <pc:sldMk cId="1742065596" sldId="1854"/>
            <ac:cxnSpMk id="39" creationId="{302E64C1-1263-D221-1241-924910525571}"/>
          </ac:cxnSpMkLst>
        </pc:cxnChg>
        <pc:cxnChg chg="mod">
          <ac:chgData name="Fabrice PIPART" userId="f595b7cb-47b8-4a43-85dc-aa1274715422" providerId="ADAL" clId="{EFEEEEF9-8CEB-744D-B81C-6B914683AABB}" dt="2022-09-22T12:41:38.462" v="13157"/>
          <ac:cxnSpMkLst>
            <pc:docMk/>
            <pc:sldMk cId="1742065596" sldId="1854"/>
            <ac:cxnSpMk id="40" creationId="{FDD00ECA-12F0-B8E6-896A-E3982619B8DB}"/>
          </ac:cxnSpMkLst>
        </pc:cxnChg>
        <pc:cxnChg chg="mod">
          <ac:chgData name="Fabrice PIPART" userId="f595b7cb-47b8-4a43-85dc-aa1274715422" providerId="ADAL" clId="{EFEEEEF9-8CEB-744D-B81C-6B914683AABB}" dt="2022-09-22T12:41:38.462" v="13157"/>
          <ac:cxnSpMkLst>
            <pc:docMk/>
            <pc:sldMk cId="1742065596" sldId="1854"/>
            <ac:cxnSpMk id="42" creationId="{9A8E1D51-A882-5491-55C6-48810A4FCAC1}"/>
          </ac:cxnSpMkLst>
        </pc:cxnChg>
      </pc:sldChg>
      <pc:sldChg chg="addSp delSp modSp add mod modAnim">
        <pc:chgData name="Fabrice PIPART" userId="f595b7cb-47b8-4a43-85dc-aa1274715422" providerId="ADAL" clId="{EFEEEEF9-8CEB-744D-B81C-6B914683AABB}" dt="2022-09-24T18:11:10.495" v="14166"/>
        <pc:sldMkLst>
          <pc:docMk/>
          <pc:sldMk cId="4065115150" sldId="1855"/>
        </pc:sldMkLst>
        <pc:spChg chg="del">
          <ac:chgData name="Fabrice PIPART" userId="f595b7cb-47b8-4a43-85dc-aa1274715422" providerId="ADAL" clId="{EFEEEEF9-8CEB-744D-B81C-6B914683AABB}" dt="2022-09-22T07:48:52.074" v="11207" actId="478"/>
          <ac:spMkLst>
            <pc:docMk/>
            <pc:sldMk cId="4065115150" sldId="1855"/>
            <ac:spMk id="6" creationId="{DED8B8E9-A151-1815-AAC3-3B8AC90D8B54}"/>
          </ac:spMkLst>
        </pc:spChg>
        <pc:spChg chg="mod">
          <ac:chgData name="Fabrice PIPART" userId="f595b7cb-47b8-4a43-85dc-aa1274715422" providerId="ADAL" clId="{EFEEEEF9-8CEB-744D-B81C-6B914683AABB}" dt="2022-09-22T07:45:33.183" v="11159" actId="20577"/>
          <ac:spMkLst>
            <pc:docMk/>
            <pc:sldMk cId="4065115150" sldId="1855"/>
            <ac:spMk id="7" creationId="{98C2E07A-1BB4-2415-2AD7-D581B511442E}"/>
          </ac:spMkLst>
        </pc:spChg>
        <pc:spChg chg="add del mod">
          <ac:chgData name="Fabrice PIPART" userId="f595b7cb-47b8-4a43-85dc-aa1274715422" providerId="ADAL" clId="{EFEEEEF9-8CEB-744D-B81C-6B914683AABB}" dt="2022-09-22T12:40:09.735" v="13150" actId="478"/>
          <ac:spMkLst>
            <pc:docMk/>
            <pc:sldMk cId="4065115150" sldId="1855"/>
            <ac:spMk id="11" creationId="{480F3972-A6E4-2061-44E8-103632C6A500}"/>
          </ac:spMkLst>
        </pc:spChg>
        <pc:spChg chg="add del mod">
          <ac:chgData name="Fabrice PIPART" userId="f595b7cb-47b8-4a43-85dc-aa1274715422" providerId="ADAL" clId="{EFEEEEF9-8CEB-744D-B81C-6B914683AABB}" dt="2022-09-22T12:40:09.735" v="13150" actId="478"/>
          <ac:spMkLst>
            <pc:docMk/>
            <pc:sldMk cId="4065115150" sldId="1855"/>
            <ac:spMk id="12" creationId="{8791978C-A450-3570-985D-16C285DC9392}"/>
          </ac:spMkLst>
        </pc:spChg>
        <pc:spChg chg="del topLvl">
          <ac:chgData name="Fabrice PIPART" userId="f595b7cb-47b8-4a43-85dc-aa1274715422" providerId="ADAL" clId="{EFEEEEF9-8CEB-744D-B81C-6B914683AABB}" dt="2022-09-22T12:39:13.449" v="13134" actId="478"/>
          <ac:spMkLst>
            <pc:docMk/>
            <pc:sldMk cId="4065115150" sldId="1855"/>
            <ac:spMk id="15" creationId="{77E7F35B-42C4-9A60-82DA-89D65EB97C53}"/>
          </ac:spMkLst>
        </pc:spChg>
        <pc:spChg chg="del topLvl">
          <ac:chgData name="Fabrice PIPART" userId="f595b7cb-47b8-4a43-85dc-aa1274715422" providerId="ADAL" clId="{EFEEEEF9-8CEB-744D-B81C-6B914683AABB}" dt="2022-09-22T12:39:15.437" v="13135" actId="478"/>
          <ac:spMkLst>
            <pc:docMk/>
            <pc:sldMk cId="4065115150" sldId="1855"/>
            <ac:spMk id="16" creationId="{C71325C2-DF57-F0C6-593B-89F2A0D9A243}"/>
          </ac:spMkLst>
        </pc:spChg>
        <pc:spChg chg="topLvl">
          <ac:chgData name="Fabrice PIPART" userId="f595b7cb-47b8-4a43-85dc-aa1274715422" providerId="ADAL" clId="{EFEEEEF9-8CEB-744D-B81C-6B914683AABB}" dt="2022-09-22T12:37:57.235" v="13114" actId="165"/>
          <ac:spMkLst>
            <pc:docMk/>
            <pc:sldMk cId="4065115150" sldId="1855"/>
            <ac:spMk id="19" creationId="{B910A683-807E-8904-90F6-9F1B9DB8AE34}"/>
          </ac:spMkLst>
        </pc:spChg>
        <pc:spChg chg="del topLvl">
          <ac:chgData name="Fabrice PIPART" userId="f595b7cb-47b8-4a43-85dc-aa1274715422" providerId="ADAL" clId="{EFEEEEF9-8CEB-744D-B81C-6B914683AABB}" dt="2022-09-22T12:39:10.885" v="13133" actId="478"/>
          <ac:spMkLst>
            <pc:docMk/>
            <pc:sldMk cId="4065115150" sldId="1855"/>
            <ac:spMk id="24" creationId="{1B4C10FE-F9BC-36BE-6BA5-A318307FBC1E}"/>
          </ac:spMkLst>
        </pc:spChg>
        <pc:spChg chg="topLvl">
          <ac:chgData name="Fabrice PIPART" userId="f595b7cb-47b8-4a43-85dc-aa1274715422" providerId="ADAL" clId="{EFEEEEF9-8CEB-744D-B81C-6B914683AABB}" dt="2022-09-22T12:38:02.444" v="13115" actId="165"/>
          <ac:spMkLst>
            <pc:docMk/>
            <pc:sldMk cId="4065115150" sldId="1855"/>
            <ac:spMk id="25" creationId="{A24CD01A-5D73-B205-0480-3762A4E3CCFE}"/>
          </ac:spMkLst>
        </pc:spChg>
        <pc:spChg chg="add del mod">
          <ac:chgData name="Fabrice PIPART" userId="f595b7cb-47b8-4a43-85dc-aa1274715422" providerId="ADAL" clId="{EFEEEEF9-8CEB-744D-B81C-6B914683AABB}" dt="2022-09-22T12:40:09.735" v="13150" actId="478"/>
          <ac:spMkLst>
            <pc:docMk/>
            <pc:sldMk cId="4065115150" sldId="1855"/>
            <ac:spMk id="26" creationId="{F6F9FD23-B249-7B89-B89A-411B5234046A}"/>
          </ac:spMkLst>
        </pc:spChg>
        <pc:spChg chg="add del mod">
          <ac:chgData name="Fabrice PIPART" userId="f595b7cb-47b8-4a43-85dc-aa1274715422" providerId="ADAL" clId="{EFEEEEF9-8CEB-744D-B81C-6B914683AABB}" dt="2022-09-22T12:40:05.589" v="13149" actId="478"/>
          <ac:spMkLst>
            <pc:docMk/>
            <pc:sldMk cId="4065115150" sldId="1855"/>
            <ac:spMk id="27" creationId="{A4ED221A-CE8C-5EB1-131D-99C5FFFA47C0}"/>
          </ac:spMkLst>
        </pc:spChg>
        <pc:spChg chg="add del mod">
          <ac:chgData name="Fabrice PIPART" userId="f595b7cb-47b8-4a43-85dc-aa1274715422" providerId="ADAL" clId="{EFEEEEF9-8CEB-744D-B81C-6B914683AABB}" dt="2022-09-22T12:40:09.735" v="13150" actId="478"/>
          <ac:spMkLst>
            <pc:docMk/>
            <pc:sldMk cId="4065115150" sldId="1855"/>
            <ac:spMk id="28" creationId="{92CB58EB-7F37-B9F7-AF03-CEA45E9D9A09}"/>
          </ac:spMkLst>
        </pc:spChg>
        <pc:spChg chg="add mod">
          <ac:chgData name="Fabrice PIPART" userId="f595b7cb-47b8-4a43-85dc-aa1274715422" providerId="ADAL" clId="{EFEEEEF9-8CEB-744D-B81C-6B914683AABB}" dt="2022-09-22T07:52:29.419" v="11251" actId="1076"/>
          <ac:spMkLst>
            <pc:docMk/>
            <pc:sldMk cId="4065115150" sldId="1855"/>
            <ac:spMk id="29" creationId="{06126D2B-35DE-6346-E0E3-0586107666B3}"/>
          </ac:spMkLst>
        </pc:spChg>
        <pc:spChg chg="mod topLvl">
          <ac:chgData name="Fabrice PIPART" userId="f595b7cb-47b8-4a43-85dc-aa1274715422" providerId="ADAL" clId="{EFEEEEF9-8CEB-744D-B81C-6B914683AABB}" dt="2022-09-22T12:40:51.798" v="13154" actId="692"/>
          <ac:spMkLst>
            <pc:docMk/>
            <pc:sldMk cId="4065115150" sldId="1855"/>
            <ac:spMk id="31" creationId="{BCB37626-6129-7DCE-B9C8-CCDA6373B869}"/>
          </ac:spMkLst>
        </pc:spChg>
        <pc:spChg chg="del topLvl">
          <ac:chgData name="Fabrice PIPART" userId="f595b7cb-47b8-4a43-85dc-aa1274715422" providerId="ADAL" clId="{EFEEEEF9-8CEB-744D-B81C-6B914683AABB}" dt="2022-09-22T12:38:08.950" v="13116" actId="478"/>
          <ac:spMkLst>
            <pc:docMk/>
            <pc:sldMk cId="4065115150" sldId="1855"/>
            <ac:spMk id="32" creationId="{11AA4F01-FA9A-F7DB-D62A-CE1AB25511BE}"/>
          </ac:spMkLst>
        </pc:spChg>
        <pc:spChg chg="topLvl">
          <ac:chgData name="Fabrice PIPART" userId="f595b7cb-47b8-4a43-85dc-aa1274715422" providerId="ADAL" clId="{EFEEEEF9-8CEB-744D-B81C-6B914683AABB}" dt="2022-09-22T12:38:02.444" v="13115" actId="165"/>
          <ac:spMkLst>
            <pc:docMk/>
            <pc:sldMk cId="4065115150" sldId="1855"/>
            <ac:spMk id="33" creationId="{240B1897-64BD-89CE-9401-D565D25F9906}"/>
          </ac:spMkLst>
        </pc:spChg>
        <pc:spChg chg="topLvl">
          <ac:chgData name="Fabrice PIPART" userId="f595b7cb-47b8-4a43-85dc-aa1274715422" providerId="ADAL" clId="{EFEEEEF9-8CEB-744D-B81C-6B914683AABB}" dt="2022-09-22T12:38:02.444" v="13115" actId="165"/>
          <ac:spMkLst>
            <pc:docMk/>
            <pc:sldMk cId="4065115150" sldId="1855"/>
            <ac:spMk id="34" creationId="{D2391C82-EF22-36F5-B900-69A8CEEFB014}"/>
          </ac:spMkLst>
        </pc:spChg>
        <pc:spChg chg="topLvl">
          <ac:chgData name="Fabrice PIPART" userId="f595b7cb-47b8-4a43-85dc-aa1274715422" providerId="ADAL" clId="{EFEEEEF9-8CEB-744D-B81C-6B914683AABB}" dt="2022-09-22T12:38:02.444" v="13115" actId="165"/>
          <ac:spMkLst>
            <pc:docMk/>
            <pc:sldMk cId="4065115150" sldId="1855"/>
            <ac:spMk id="35" creationId="{4BCFE469-BD87-70CE-877A-6086152EB5DE}"/>
          </ac:spMkLst>
        </pc:spChg>
        <pc:spChg chg="topLvl">
          <ac:chgData name="Fabrice PIPART" userId="f595b7cb-47b8-4a43-85dc-aa1274715422" providerId="ADAL" clId="{EFEEEEF9-8CEB-744D-B81C-6B914683AABB}" dt="2022-09-22T12:38:02.444" v="13115" actId="165"/>
          <ac:spMkLst>
            <pc:docMk/>
            <pc:sldMk cId="4065115150" sldId="1855"/>
            <ac:spMk id="38" creationId="{CD0E758C-90AE-A4C8-966D-451920C7C72E}"/>
          </ac:spMkLst>
        </pc:spChg>
        <pc:spChg chg="topLvl">
          <ac:chgData name="Fabrice PIPART" userId="f595b7cb-47b8-4a43-85dc-aa1274715422" providerId="ADAL" clId="{EFEEEEF9-8CEB-744D-B81C-6B914683AABB}" dt="2022-09-22T12:38:02.444" v="13115" actId="165"/>
          <ac:spMkLst>
            <pc:docMk/>
            <pc:sldMk cId="4065115150" sldId="1855"/>
            <ac:spMk id="44" creationId="{20FF7338-DB2C-C861-11B0-D572C31C317C}"/>
          </ac:spMkLst>
        </pc:spChg>
        <pc:spChg chg="topLvl">
          <ac:chgData name="Fabrice PIPART" userId="f595b7cb-47b8-4a43-85dc-aa1274715422" providerId="ADAL" clId="{EFEEEEF9-8CEB-744D-B81C-6B914683AABB}" dt="2022-09-22T12:38:02.444" v="13115" actId="165"/>
          <ac:spMkLst>
            <pc:docMk/>
            <pc:sldMk cId="4065115150" sldId="1855"/>
            <ac:spMk id="45" creationId="{C864EB9E-1B5B-9145-3935-985270431A1A}"/>
          </ac:spMkLst>
        </pc:spChg>
        <pc:spChg chg="topLvl">
          <ac:chgData name="Fabrice PIPART" userId="f595b7cb-47b8-4a43-85dc-aa1274715422" providerId="ADAL" clId="{EFEEEEF9-8CEB-744D-B81C-6B914683AABB}" dt="2022-09-22T12:38:02.444" v="13115" actId="165"/>
          <ac:spMkLst>
            <pc:docMk/>
            <pc:sldMk cId="4065115150" sldId="1855"/>
            <ac:spMk id="46" creationId="{94BBE31D-BD3E-6B61-A094-1E0781D2BF88}"/>
          </ac:spMkLst>
        </pc:spChg>
        <pc:spChg chg="mod">
          <ac:chgData name="Fabrice PIPART" userId="f595b7cb-47b8-4a43-85dc-aa1274715422" providerId="ADAL" clId="{EFEEEEF9-8CEB-744D-B81C-6B914683AABB}" dt="2022-09-22T08:54:52.577" v="11415" actId="20577"/>
          <ac:spMkLst>
            <pc:docMk/>
            <pc:sldMk cId="4065115150" sldId="1855"/>
            <ac:spMk id="56" creationId="{6EF96D69-26D0-9C03-4D32-1455457D6785}"/>
          </ac:spMkLst>
        </pc:spChg>
        <pc:spChg chg="add mod">
          <ac:chgData name="Fabrice PIPART" userId="f595b7cb-47b8-4a43-85dc-aa1274715422" providerId="ADAL" clId="{EFEEEEF9-8CEB-744D-B81C-6B914683AABB}" dt="2022-09-22T12:38:26.612" v="13132" actId="171"/>
          <ac:spMkLst>
            <pc:docMk/>
            <pc:sldMk cId="4065115150" sldId="1855"/>
            <ac:spMk id="57" creationId="{25D8697F-FC27-4B67-5D4C-7784C8119C46}"/>
          </ac:spMkLst>
        </pc:spChg>
        <pc:spChg chg="add mod">
          <ac:chgData name="Fabrice PIPART" userId="f595b7cb-47b8-4a43-85dc-aa1274715422" providerId="ADAL" clId="{EFEEEEF9-8CEB-744D-B81C-6B914683AABB}" dt="2022-09-22T12:39:33.985" v="13142" actId="1076"/>
          <ac:spMkLst>
            <pc:docMk/>
            <pc:sldMk cId="4065115150" sldId="1855"/>
            <ac:spMk id="58" creationId="{337E7630-DB43-8147-AAB8-3A55F5D01A8A}"/>
          </ac:spMkLst>
        </pc:spChg>
        <pc:spChg chg="add mod">
          <ac:chgData name="Fabrice PIPART" userId="f595b7cb-47b8-4a43-85dc-aa1274715422" providerId="ADAL" clId="{EFEEEEF9-8CEB-744D-B81C-6B914683AABB}" dt="2022-09-22T12:40:29.584" v="13153" actId="1036"/>
          <ac:spMkLst>
            <pc:docMk/>
            <pc:sldMk cId="4065115150" sldId="1855"/>
            <ac:spMk id="35840" creationId="{4884B866-3C93-3A77-682B-82CB39F72D11}"/>
          </ac:spMkLst>
        </pc:spChg>
        <pc:grpChg chg="del">
          <ac:chgData name="Fabrice PIPART" userId="f595b7cb-47b8-4a43-85dc-aa1274715422" providerId="ADAL" clId="{EFEEEEF9-8CEB-744D-B81C-6B914683AABB}" dt="2022-09-22T12:37:57.235" v="13114" actId="165"/>
          <ac:grpSpMkLst>
            <pc:docMk/>
            <pc:sldMk cId="4065115150" sldId="1855"/>
            <ac:grpSpMk id="13" creationId="{19EED1D9-9AC3-9693-FEF0-878AB95A5AD6}"/>
          </ac:grpSpMkLst>
        </pc:grpChg>
        <pc:grpChg chg="topLvl">
          <ac:chgData name="Fabrice PIPART" userId="f595b7cb-47b8-4a43-85dc-aa1274715422" providerId="ADAL" clId="{EFEEEEF9-8CEB-744D-B81C-6B914683AABB}" dt="2022-09-22T12:37:57.235" v="13114" actId="165"/>
          <ac:grpSpMkLst>
            <pc:docMk/>
            <pc:sldMk cId="4065115150" sldId="1855"/>
            <ac:grpSpMk id="21" creationId="{199B72C5-02E6-B72C-E3FD-1E167ECF1C44}"/>
          </ac:grpSpMkLst>
        </pc:grpChg>
        <pc:grpChg chg="del topLvl">
          <ac:chgData name="Fabrice PIPART" userId="f595b7cb-47b8-4a43-85dc-aa1274715422" providerId="ADAL" clId="{EFEEEEF9-8CEB-744D-B81C-6B914683AABB}" dt="2022-09-22T12:38:02.444" v="13115" actId="165"/>
          <ac:grpSpMkLst>
            <pc:docMk/>
            <pc:sldMk cId="4065115150" sldId="1855"/>
            <ac:grpSpMk id="22" creationId="{2B870D60-7F4C-E823-1553-A2628AE7AB02}"/>
          </ac:grpSpMkLst>
        </pc:grpChg>
        <pc:grpChg chg="del">
          <ac:chgData name="Fabrice PIPART" userId="f595b7cb-47b8-4a43-85dc-aa1274715422" providerId="ADAL" clId="{EFEEEEF9-8CEB-744D-B81C-6B914683AABB}" dt="2022-09-22T08:45:36.945" v="11369" actId="478"/>
          <ac:grpSpMkLst>
            <pc:docMk/>
            <pc:sldMk cId="4065115150" sldId="1855"/>
            <ac:grpSpMk id="52" creationId="{EED817ED-AD57-4145-8168-49CAD36E1F9B}"/>
          </ac:grpSpMkLst>
        </pc:grpChg>
        <pc:grpChg chg="del">
          <ac:chgData name="Fabrice PIPART" userId="f595b7cb-47b8-4a43-85dc-aa1274715422" providerId="ADAL" clId="{EFEEEEF9-8CEB-744D-B81C-6B914683AABB}" dt="2022-09-22T08:44:54.088" v="11365" actId="478"/>
          <ac:grpSpMkLst>
            <pc:docMk/>
            <pc:sldMk cId="4065115150" sldId="1855"/>
            <ac:grpSpMk id="62" creationId="{BBB19F5F-B51D-479F-8416-6613F551ACFA}"/>
          </ac:grpSpMkLst>
        </pc:grpChg>
        <pc:grpChg chg="add">
          <ac:chgData name="Fabrice PIPART" userId="f595b7cb-47b8-4a43-85dc-aa1274715422" providerId="ADAL" clId="{EFEEEEF9-8CEB-744D-B81C-6B914683AABB}" dt="2022-09-22T12:41:20.784" v="13155" actId="164"/>
          <ac:grpSpMkLst>
            <pc:docMk/>
            <pc:sldMk cId="4065115150" sldId="1855"/>
            <ac:grpSpMk id="35841" creationId="{3CB65630-7114-A512-E002-BFB6BA7031A2}"/>
          </ac:grpSpMkLst>
        </pc:grpChg>
        <pc:picChg chg="mod">
          <ac:chgData name="Fabrice PIPART" userId="f595b7cb-47b8-4a43-85dc-aa1274715422" providerId="ADAL" clId="{EFEEEEF9-8CEB-744D-B81C-6B914683AABB}" dt="2022-09-22T12:12:40.211" v="12791" actId="29295"/>
          <ac:picMkLst>
            <pc:docMk/>
            <pc:sldMk cId="4065115150" sldId="1855"/>
            <ac:picMk id="2" creationId="{34FD2EA0-D0FD-1955-6A2C-0B839F70B82D}"/>
          </ac:picMkLst>
        </pc:picChg>
        <pc:picChg chg="del">
          <ac:chgData name="Fabrice PIPART" userId="f595b7cb-47b8-4a43-85dc-aa1274715422" providerId="ADAL" clId="{EFEEEEF9-8CEB-744D-B81C-6B914683AABB}" dt="2022-09-22T07:48:54.788" v="11208" actId="478"/>
          <ac:picMkLst>
            <pc:docMk/>
            <pc:sldMk cId="4065115150" sldId="1855"/>
            <ac:picMk id="3" creationId="{FCB4F3B0-AE36-039F-2A6E-E4023EFAEC2A}"/>
          </ac:picMkLst>
        </pc:picChg>
        <pc:picChg chg="del">
          <ac:chgData name="Fabrice PIPART" userId="f595b7cb-47b8-4a43-85dc-aa1274715422" providerId="ADAL" clId="{EFEEEEF9-8CEB-744D-B81C-6B914683AABB}" dt="2022-09-22T07:48:56.409" v="11209" actId="478"/>
          <ac:picMkLst>
            <pc:docMk/>
            <pc:sldMk cId="4065115150" sldId="1855"/>
            <ac:picMk id="4" creationId="{B9C2A83A-6FBB-8835-2CD0-7A94989CCFF8}"/>
          </ac:picMkLst>
        </pc:picChg>
        <pc:picChg chg="del">
          <ac:chgData name="Fabrice PIPART" userId="f595b7cb-47b8-4a43-85dc-aa1274715422" providerId="ADAL" clId="{EFEEEEF9-8CEB-744D-B81C-6B914683AABB}" dt="2022-09-22T07:46:23.532" v="11205" actId="478"/>
          <ac:picMkLst>
            <pc:docMk/>
            <pc:sldMk cId="4065115150" sldId="1855"/>
            <ac:picMk id="5" creationId="{E7308F8E-B3F4-9C9E-FD13-FCDE1F315F54}"/>
          </ac:picMkLst>
        </pc:picChg>
        <pc:picChg chg="add del mod">
          <ac:chgData name="Fabrice PIPART" userId="f595b7cb-47b8-4a43-85dc-aa1274715422" providerId="ADAL" clId="{EFEEEEF9-8CEB-744D-B81C-6B914683AABB}" dt="2022-09-22T07:49:09.359" v="11215" actId="478"/>
          <ac:picMkLst>
            <pc:docMk/>
            <pc:sldMk cId="4065115150" sldId="1855"/>
            <ac:picMk id="8" creationId="{0B179F14-999F-5CB4-345E-1FEE376EEA13}"/>
          </ac:picMkLst>
        </pc:picChg>
        <pc:picChg chg="add mod">
          <ac:chgData name="Fabrice PIPART" userId="f595b7cb-47b8-4a43-85dc-aa1274715422" providerId="ADAL" clId="{EFEEEEF9-8CEB-744D-B81C-6B914683AABB}" dt="2022-09-24T18:10:52.912" v="14160" actId="167"/>
          <ac:picMkLst>
            <pc:docMk/>
            <pc:sldMk cId="4065115150" sldId="1855"/>
            <ac:picMk id="9" creationId="{9D52FF3B-3C8F-62A6-74BD-6E375A3E47C4}"/>
          </ac:picMkLst>
        </pc:picChg>
        <pc:picChg chg="add mod">
          <ac:chgData name="Fabrice PIPART" userId="f595b7cb-47b8-4a43-85dc-aa1274715422" providerId="ADAL" clId="{EFEEEEF9-8CEB-744D-B81C-6B914683AABB}" dt="2022-09-24T18:11:01.558" v="14162" actId="167"/>
          <ac:picMkLst>
            <pc:docMk/>
            <pc:sldMk cId="4065115150" sldId="1855"/>
            <ac:picMk id="10" creationId="{7FECBDF7-3A63-D616-005C-2E713CEA0F5A}"/>
          </ac:picMkLst>
        </pc:picChg>
        <pc:picChg chg="topLvl">
          <ac:chgData name="Fabrice PIPART" userId="f595b7cb-47b8-4a43-85dc-aa1274715422" providerId="ADAL" clId="{EFEEEEF9-8CEB-744D-B81C-6B914683AABB}" dt="2022-09-22T12:37:57.235" v="13114" actId="165"/>
          <ac:picMkLst>
            <pc:docMk/>
            <pc:sldMk cId="4065115150" sldId="1855"/>
            <ac:picMk id="20" creationId="{CFAA7F9C-78E3-AC0C-6F47-A7A9B77E530D}"/>
          </ac:picMkLst>
        </pc:picChg>
        <pc:picChg chg="topLvl">
          <ac:chgData name="Fabrice PIPART" userId="f595b7cb-47b8-4a43-85dc-aa1274715422" providerId="ADAL" clId="{EFEEEEF9-8CEB-744D-B81C-6B914683AABB}" dt="2022-09-22T12:37:57.235" v="13114" actId="165"/>
          <ac:picMkLst>
            <pc:docMk/>
            <pc:sldMk cId="4065115150" sldId="1855"/>
            <ac:picMk id="23" creationId="{8AE7162F-22B4-ECB0-0B78-BF84CDAA1359}"/>
          </ac:picMkLst>
        </pc:picChg>
        <pc:picChg chg="add del mod">
          <ac:chgData name="Fabrice PIPART" userId="f595b7cb-47b8-4a43-85dc-aa1274715422" providerId="ADAL" clId="{EFEEEEF9-8CEB-744D-B81C-6B914683AABB}" dt="2022-09-22T08:43:44.289" v="11359" actId="478"/>
          <ac:picMkLst>
            <pc:docMk/>
            <pc:sldMk cId="4065115150" sldId="1855"/>
            <ac:picMk id="30" creationId="{693AE99C-D0D2-5346-686C-3D6CDDB6F12D}"/>
          </ac:picMkLst>
        </pc:picChg>
        <pc:picChg chg="add del mod">
          <ac:chgData name="Fabrice PIPART" userId="f595b7cb-47b8-4a43-85dc-aa1274715422" providerId="ADAL" clId="{EFEEEEF9-8CEB-744D-B81C-6B914683AABB}" dt="2022-09-22T09:07:50.260" v="11510" actId="478"/>
          <ac:picMkLst>
            <pc:docMk/>
            <pc:sldMk cId="4065115150" sldId="1855"/>
            <ac:picMk id="36" creationId="{952952D4-0623-E596-5F18-DEBE80D09B1D}"/>
          </ac:picMkLst>
        </pc:picChg>
        <pc:picChg chg="add del mod">
          <ac:chgData name="Fabrice PIPART" userId="f595b7cb-47b8-4a43-85dc-aa1274715422" providerId="ADAL" clId="{EFEEEEF9-8CEB-744D-B81C-6B914683AABB}" dt="2022-09-22T08:53:38.074" v="11379" actId="478"/>
          <ac:picMkLst>
            <pc:docMk/>
            <pc:sldMk cId="4065115150" sldId="1855"/>
            <ac:picMk id="37" creationId="{5976B8C0-C42E-21A2-B96E-F2E003ABE8C7}"/>
          </ac:picMkLst>
        </pc:picChg>
        <pc:picChg chg="add del mod">
          <ac:chgData name="Fabrice PIPART" userId="f595b7cb-47b8-4a43-85dc-aa1274715422" providerId="ADAL" clId="{EFEEEEF9-8CEB-744D-B81C-6B914683AABB}" dt="2022-09-22T09:07:50.260" v="11510" actId="478"/>
          <ac:picMkLst>
            <pc:docMk/>
            <pc:sldMk cId="4065115150" sldId="1855"/>
            <ac:picMk id="39" creationId="{ECE142E2-4C16-F1C0-35D0-2EA160F6511A}"/>
          </ac:picMkLst>
        </pc:picChg>
        <pc:picChg chg="add del mod">
          <ac:chgData name="Fabrice PIPART" userId="f595b7cb-47b8-4a43-85dc-aa1274715422" providerId="ADAL" clId="{EFEEEEF9-8CEB-744D-B81C-6B914683AABB}" dt="2022-09-22T09:07:49.724" v="11509"/>
          <ac:picMkLst>
            <pc:docMk/>
            <pc:sldMk cId="4065115150" sldId="1855"/>
            <ac:picMk id="40" creationId="{C9F427AB-5308-662D-214D-108C6F76584E}"/>
          </ac:picMkLst>
        </pc:picChg>
        <pc:picChg chg="add del mod">
          <ac:chgData name="Fabrice PIPART" userId="f595b7cb-47b8-4a43-85dc-aa1274715422" providerId="ADAL" clId="{EFEEEEF9-8CEB-744D-B81C-6B914683AABB}" dt="2022-09-22T09:07:49.724" v="11509"/>
          <ac:picMkLst>
            <pc:docMk/>
            <pc:sldMk cId="4065115150" sldId="1855"/>
            <ac:picMk id="42" creationId="{13FEDED2-C848-01C1-044D-0373E64F578B}"/>
          </ac:picMkLst>
        </pc:picChg>
        <pc:picChg chg="add mod">
          <ac:chgData name="Fabrice PIPART" userId="f595b7cb-47b8-4a43-85dc-aa1274715422" providerId="ADAL" clId="{EFEEEEF9-8CEB-744D-B81C-6B914683AABB}" dt="2022-09-22T09:07:50.621" v="11511"/>
          <ac:picMkLst>
            <pc:docMk/>
            <pc:sldMk cId="4065115150" sldId="1855"/>
            <ac:picMk id="43" creationId="{AA84A384-8383-06A8-07D2-C66B78C071E7}"/>
          </ac:picMkLst>
        </pc:picChg>
        <pc:picChg chg="mod topLvl">
          <ac:chgData name="Fabrice PIPART" userId="f595b7cb-47b8-4a43-85dc-aa1274715422" providerId="ADAL" clId="{EFEEEEF9-8CEB-744D-B81C-6B914683AABB}" dt="2022-09-22T12:40:01.892" v="13148" actId="1035"/>
          <ac:picMkLst>
            <pc:docMk/>
            <pc:sldMk cId="4065115150" sldId="1855"/>
            <ac:picMk id="47" creationId="{16D52EB1-5703-9DC7-4390-54337F26805F}"/>
          </ac:picMkLst>
        </pc:picChg>
        <pc:picChg chg="topLvl">
          <ac:chgData name="Fabrice PIPART" userId="f595b7cb-47b8-4a43-85dc-aa1274715422" providerId="ADAL" clId="{EFEEEEF9-8CEB-744D-B81C-6B914683AABB}" dt="2022-09-22T12:38:02.444" v="13115" actId="165"/>
          <ac:picMkLst>
            <pc:docMk/>
            <pc:sldMk cId="4065115150" sldId="1855"/>
            <ac:picMk id="48" creationId="{474FAEBC-FD37-A8E8-6EA8-EFC38AC74825}"/>
          </ac:picMkLst>
        </pc:picChg>
        <pc:picChg chg="topLvl">
          <ac:chgData name="Fabrice PIPART" userId="f595b7cb-47b8-4a43-85dc-aa1274715422" providerId="ADAL" clId="{EFEEEEF9-8CEB-744D-B81C-6B914683AABB}" dt="2022-09-22T12:38:02.444" v="13115" actId="165"/>
          <ac:picMkLst>
            <pc:docMk/>
            <pc:sldMk cId="4065115150" sldId="1855"/>
            <ac:picMk id="49" creationId="{6F48C9A9-A713-20B9-3340-932968CD3257}"/>
          </ac:picMkLst>
        </pc:picChg>
        <pc:picChg chg="add mod">
          <ac:chgData name="Fabrice PIPART" userId="f595b7cb-47b8-4a43-85dc-aa1274715422" providerId="ADAL" clId="{EFEEEEF9-8CEB-744D-B81C-6B914683AABB}" dt="2022-09-22T09:07:50.621" v="11511"/>
          <ac:picMkLst>
            <pc:docMk/>
            <pc:sldMk cId="4065115150" sldId="1855"/>
            <ac:picMk id="55" creationId="{BEED7D81-4ABE-B7F9-AC19-AF073ADFBB98}"/>
          </ac:picMkLst>
        </pc:picChg>
        <pc:picChg chg="del">
          <ac:chgData name="Fabrice PIPART" userId="f595b7cb-47b8-4a43-85dc-aa1274715422" providerId="ADAL" clId="{EFEEEEF9-8CEB-744D-B81C-6B914683AABB}" dt="2022-09-22T07:46:25.933" v="11206" actId="478"/>
          <ac:picMkLst>
            <pc:docMk/>
            <pc:sldMk cId="4065115150" sldId="1855"/>
            <ac:picMk id="35842" creationId="{F0CFF8CF-7546-30E4-70B4-FD1CC53CD09C}"/>
          </ac:picMkLst>
        </pc:picChg>
        <pc:cxnChg chg="del mod topLvl">
          <ac:chgData name="Fabrice PIPART" userId="f595b7cb-47b8-4a43-85dc-aa1274715422" providerId="ADAL" clId="{EFEEEEF9-8CEB-744D-B81C-6B914683AABB}" dt="2022-09-22T12:39:18.585" v="13137" actId="478"/>
          <ac:cxnSpMkLst>
            <pc:docMk/>
            <pc:sldMk cId="4065115150" sldId="1855"/>
            <ac:cxnSpMk id="14" creationId="{324F3C44-ED27-E823-55F4-3437DF1D6F4F}"/>
          </ac:cxnSpMkLst>
        </pc:cxnChg>
        <pc:cxnChg chg="del mod topLvl">
          <ac:chgData name="Fabrice PIPART" userId="f595b7cb-47b8-4a43-85dc-aa1274715422" providerId="ADAL" clId="{EFEEEEF9-8CEB-744D-B81C-6B914683AABB}" dt="2022-09-22T12:39:19.940" v="13138" actId="478"/>
          <ac:cxnSpMkLst>
            <pc:docMk/>
            <pc:sldMk cId="4065115150" sldId="1855"/>
            <ac:cxnSpMk id="17" creationId="{57784388-BCBD-3E38-D39D-6A0F38C78C5D}"/>
          </ac:cxnSpMkLst>
        </pc:cxnChg>
        <pc:cxnChg chg="del mod topLvl">
          <ac:chgData name="Fabrice PIPART" userId="f595b7cb-47b8-4a43-85dc-aa1274715422" providerId="ADAL" clId="{EFEEEEF9-8CEB-744D-B81C-6B914683AABB}" dt="2022-09-22T12:39:17.185" v="13136" actId="478"/>
          <ac:cxnSpMkLst>
            <pc:docMk/>
            <pc:sldMk cId="4065115150" sldId="1855"/>
            <ac:cxnSpMk id="18" creationId="{FC9EDFF4-E0E3-2C8A-6734-7D68BEB0BD1A}"/>
          </ac:cxnSpMkLst>
        </pc:cxnChg>
        <pc:cxnChg chg="add mod">
          <ac:chgData name="Fabrice PIPART" userId="f595b7cb-47b8-4a43-85dc-aa1274715422" providerId="ADAL" clId="{EFEEEEF9-8CEB-744D-B81C-6B914683AABB}" dt="2022-09-22T12:39:33.985" v="13142" actId="1076"/>
          <ac:cxnSpMkLst>
            <pc:docMk/>
            <pc:sldMk cId="4065115150" sldId="1855"/>
            <ac:cxnSpMk id="59" creationId="{83D6D23D-4D0F-EFE7-D045-8113B879EA97}"/>
          </ac:cxnSpMkLst>
        </pc:cxnChg>
        <pc:cxnChg chg="add mod">
          <ac:chgData name="Fabrice PIPART" userId="f595b7cb-47b8-4a43-85dc-aa1274715422" providerId="ADAL" clId="{EFEEEEF9-8CEB-744D-B81C-6B914683AABB}" dt="2022-09-22T12:39:33.985" v="13142" actId="1076"/>
          <ac:cxnSpMkLst>
            <pc:docMk/>
            <pc:sldMk cId="4065115150" sldId="1855"/>
            <ac:cxnSpMk id="60" creationId="{3F25911F-88E8-9794-BF4E-5D6C9CAFF64E}"/>
          </ac:cxnSpMkLst>
        </pc:cxnChg>
        <pc:cxnChg chg="add mod">
          <ac:chgData name="Fabrice PIPART" userId="f595b7cb-47b8-4a43-85dc-aa1274715422" providerId="ADAL" clId="{EFEEEEF9-8CEB-744D-B81C-6B914683AABB}" dt="2022-09-22T12:39:33.985" v="13142" actId="1076"/>
          <ac:cxnSpMkLst>
            <pc:docMk/>
            <pc:sldMk cId="4065115150" sldId="1855"/>
            <ac:cxnSpMk id="61" creationId="{F90270E8-99D7-FF21-9976-67F5A072462A}"/>
          </ac:cxnSpMkLst>
        </pc:cxnChg>
      </pc:sldChg>
      <pc:sldChg chg="addSp delSp modSp add mod ord modAnim">
        <pc:chgData name="Fabrice PIPART" userId="f595b7cb-47b8-4a43-85dc-aa1274715422" providerId="ADAL" clId="{EFEEEEF9-8CEB-744D-B81C-6B914683AABB}" dt="2022-09-22T12:49:55.860" v="13264" actId="1076"/>
        <pc:sldMkLst>
          <pc:docMk/>
          <pc:sldMk cId="4090080663" sldId="1856"/>
        </pc:sldMkLst>
        <pc:spChg chg="mod">
          <ac:chgData name="Fabrice PIPART" userId="f595b7cb-47b8-4a43-85dc-aa1274715422" providerId="ADAL" clId="{EFEEEEF9-8CEB-744D-B81C-6B914683AABB}" dt="2022-09-22T08:28:24.988" v="11300"/>
          <ac:spMkLst>
            <pc:docMk/>
            <pc:sldMk cId="4090080663" sldId="1856"/>
            <ac:spMk id="5" creationId="{F2842BA0-FE32-D4DF-1BDC-D8C0BF2C30AD}"/>
          </ac:spMkLst>
        </pc:spChg>
        <pc:spChg chg="mod">
          <ac:chgData name="Fabrice PIPART" userId="f595b7cb-47b8-4a43-85dc-aa1274715422" providerId="ADAL" clId="{EFEEEEF9-8CEB-744D-B81C-6B914683AABB}" dt="2022-09-22T08:28:00.574" v="11296" actId="20577"/>
          <ac:spMkLst>
            <pc:docMk/>
            <pc:sldMk cId="4090080663" sldId="1856"/>
            <ac:spMk id="7" creationId="{98C2E07A-1BB4-2415-2AD7-D581B511442E}"/>
          </ac:spMkLst>
        </pc:spChg>
        <pc:spChg chg="del">
          <ac:chgData name="Fabrice PIPART" userId="f595b7cb-47b8-4a43-85dc-aa1274715422" providerId="ADAL" clId="{EFEEEEF9-8CEB-744D-B81C-6B914683AABB}" dt="2022-09-22T08:28:34.348" v="11302" actId="478"/>
          <ac:spMkLst>
            <pc:docMk/>
            <pc:sldMk cId="4090080663" sldId="1856"/>
            <ac:spMk id="11" creationId="{480F3972-A6E4-2061-44E8-103632C6A500}"/>
          </ac:spMkLst>
        </pc:spChg>
        <pc:spChg chg="del">
          <ac:chgData name="Fabrice PIPART" userId="f595b7cb-47b8-4a43-85dc-aa1274715422" providerId="ADAL" clId="{EFEEEEF9-8CEB-744D-B81C-6B914683AABB}" dt="2022-09-22T08:28:34.348" v="11302" actId="478"/>
          <ac:spMkLst>
            <pc:docMk/>
            <pc:sldMk cId="4090080663" sldId="1856"/>
            <ac:spMk id="12" creationId="{8791978C-A450-3570-985D-16C285DC9392}"/>
          </ac:spMkLst>
        </pc:spChg>
        <pc:spChg chg="mod">
          <ac:chgData name="Fabrice PIPART" userId="f595b7cb-47b8-4a43-85dc-aa1274715422" providerId="ADAL" clId="{EFEEEEF9-8CEB-744D-B81C-6B914683AABB}" dt="2022-09-22T08:30:10.178" v="11341" actId="1076"/>
          <ac:spMkLst>
            <pc:docMk/>
            <pc:sldMk cId="4090080663" sldId="1856"/>
            <ac:spMk id="15" creationId="{77E7F35B-42C4-9A60-82DA-89D65EB97C53}"/>
          </ac:spMkLst>
        </pc:spChg>
        <pc:spChg chg="mod">
          <ac:chgData name="Fabrice PIPART" userId="f595b7cb-47b8-4a43-85dc-aa1274715422" providerId="ADAL" clId="{EFEEEEF9-8CEB-744D-B81C-6B914683AABB}" dt="2022-09-22T08:30:10.178" v="11341" actId="1076"/>
          <ac:spMkLst>
            <pc:docMk/>
            <pc:sldMk cId="4090080663" sldId="1856"/>
            <ac:spMk id="16" creationId="{C71325C2-DF57-F0C6-593B-89F2A0D9A243}"/>
          </ac:spMkLst>
        </pc:spChg>
        <pc:spChg chg="mod">
          <ac:chgData name="Fabrice PIPART" userId="f595b7cb-47b8-4a43-85dc-aa1274715422" providerId="ADAL" clId="{EFEEEEF9-8CEB-744D-B81C-6B914683AABB}" dt="2022-09-22T08:30:10.178" v="11341" actId="1076"/>
          <ac:spMkLst>
            <pc:docMk/>
            <pc:sldMk cId="4090080663" sldId="1856"/>
            <ac:spMk id="19" creationId="{B910A683-807E-8904-90F6-9F1B9DB8AE34}"/>
          </ac:spMkLst>
        </pc:spChg>
        <pc:spChg chg="mod">
          <ac:chgData name="Fabrice PIPART" userId="f595b7cb-47b8-4a43-85dc-aa1274715422" providerId="ADAL" clId="{EFEEEEF9-8CEB-744D-B81C-6B914683AABB}" dt="2022-09-22T08:30:10.178" v="11341" actId="1076"/>
          <ac:spMkLst>
            <pc:docMk/>
            <pc:sldMk cId="4090080663" sldId="1856"/>
            <ac:spMk id="24" creationId="{1B4C10FE-F9BC-36BE-6BA5-A318307FBC1E}"/>
          </ac:spMkLst>
        </pc:spChg>
        <pc:spChg chg="mod">
          <ac:chgData name="Fabrice PIPART" userId="f595b7cb-47b8-4a43-85dc-aa1274715422" providerId="ADAL" clId="{EFEEEEF9-8CEB-744D-B81C-6B914683AABB}" dt="2022-09-22T08:30:10.178" v="11341" actId="1076"/>
          <ac:spMkLst>
            <pc:docMk/>
            <pc:sldMk cId="4090080663" sldId="1856"/>
            <ac:spMk id="25" creationId="{A24CD01A-5D73-B205-0480-3762A4E3CCFE}"/>
          </ac:spMkLst>
        </pc:spChg>
        <pc:spChg chg="del">
          <ac:chgData name="Fabrice PIPART" userId="f595b7cb-47b8-4a43-85dc-aa1274715422" providerId="ADAL" clId="{EFEEEEF9-8CEB-744D-B81C-6B914683AABB}" dt="2022-09-22T08:28:34.348" v="11302" actId="478"/>
          <ac:spMkLst>
            <pc:docMk/>
            <pc:sldMk cId="4090080663" sldId="1856"/>
            <ac:spMk id="26" creationId="{F6F9FD23-B249-7B89-B89A-411B5234046A}"/>
          </ac:spMkLst>
        </pc:spChg>
        <pc:spChg chg="del">
          <ac:chgData name="Fabrice PIPART" userId="f595b7cb-47b8-4a43-85dc-aa1274715422" providerId="ADAL" clId="{EFEEEEF9-8CEB-744D-B81C-6B914683AABB}" dt="2022-09-22T08:28:34.348" v="11302" actId="478"/>
          <ac:spMkLst>
            <pc:docMk/>
            <pc:sldMk cId="4090080663" sldId="1856"/>
            <ac:spMk id="27" creationId="{A4ED221A-CE8C-5EB1-131D-99C5FFFA47C0}"/>
          </ac:spMkLst>
        </pc:spChg>
        <pc:spChg chg="del">
          <ac:chgData name="Fabrice PIPART" userId="f595b7cb-47b8-4a43-85dc-aa1274715422" providerId="ADAL" clId="{EFEEEEF9-8CEB-744D-B81C-6B914683AABB}" dt="2022-09-22T08:28:34.348" v="11302" actId="478"/>
          <ac:spMkLst>
            <pc:docMk/>
            <pc:sldMk cId="4090080663" sldId="1856"/>
            <ac:spMk id="28" creationId="{92CB58EB-7F37-B9F7-AF03-CEA45E9D9A09}"/>
          </ac:spMkLst>
        </pc:spChg>
        <pc:spChg chg="del">
          <ac:chgData name="Fabrice PIPART" userId="f595b7cb-47b8-4a43-85dc-aa1274715422" providerId="ADAL" clId="{EFEEEEF9-8CEB-744D-B81C-6B914683AABB}" dt="2022-09-22T08:28:28.390" v="11301" actId="478"/>
          <ac:spMkLst>
            <pc:docMk/>
            <pc:sldMk cId="4090080663" sldId="1856"/>
            <ac:spMk id="29" creationId="{06126D2B-35DE-6346-E0E3-0586107666B3}"/>
          </ac:spMkLst>
        </pc:spChg>
        <pc:spChg chg="mod">
          <ac:chgData name="Fabrice PIPART" userId="f595b7cb-47b8-4a43-85dc-aa1274715422" providerId="ADAL" clId="{EFEEEEF9-8CEB-744D-B81C-6B914683AABB}" dt="2022-09-22T08:28:24.988" v="11300"/>
          <ac:spMkLst>
            <pc:docMk/>
            <pc:sldMk cId="4090080663" sldId="1856"/>
            <ac:spMk id="30" creationId="{89466D17-C161-3C56-B729-7E8490399DAD}"/>
          </ac:spMkLst>
        </pc:spChg>
        <pc:spChg chg="mod">
          <ac:chgData name="Fabrice PIPART" userId="f595b7cb-47b8-4a43-85dc-aa1274715422" providerId="ADAL" clId="{EFEEEEF9-8CEB-744D-B81C-6B914683AABB}" dt="2022-09-22T08:30:10.178" v="11341" actId="1076"/>
          <ac:spMkLst>
            <pc:docMk/>
            <pc:sldMk cId="4090080663" sldId="1856"/>
            <ac:spMk id="31" creationId="{BCB37626-6129-7DCE-B9C8-CCDA6373B869}"/>
          </ac:spMkLst>
        </pc:spChg>
        <pc:spChg chg="mod">
          <ac:chgData name="Fabrice PIPART" userId="f595b7cb-47b8-4a43-85dc-aa1274715422" providerId="ADAL" clId="{EFEEEEF9-8CEB-744D-B81C-6B914683AABB}" dt="2022-09-22T08:30:10.178" v="11341" actId="1076"/>
          <ac:spMkLst>
            <pc:docMk/>
            <pc:sldMk cId="4090080663" sldId="1856"/>
            <ac:spMk id="32" creationId="{11AA4F01-FA9A-F7DB-D62A-CE1AB25511BE}"/>
          </ac:spMkLst>
        </pc:spChg>
        <pc:spChg chg="mod">
          <ac:chgData name="Fabrice PIPART" userId="f595b7cb-47b8-4a43-85dc-aa1274715422" providerId="ADAL" clId="{EFEEEEF9-8CEB-744D-B81C-6B914683AABB}" dt="2022-09-22T08:30:10.178" v="11341" actId="1076"/>
          <ac:spMkLst>
            <pc:docMk/>
            <pc:sldMk cId="4090080663" sldId="1856"/>
            <ac:spMk id="33" creationId="{240B1897-64BD-89CE-9401-D565D25F9906}"/>
          </ac:spMkLst>
        </pc:spChg>
        <pc:spChg chg="mod">
          <ac:chgData name="Fabrice PIPART" userId="f595b7cb-47b8-4a43-85dc-aa1274715422" providerId="ADAL" clId="{EFEEEEF9-8CEB-744D-B81C-6B914683AABB}" dt="2022-09-22T08:30:10.178" v="11341" actId="1076"/>
          <ac:spMkLst>
            <pc:docMk/>
            <pc:sldMk cId="4090080663" sldId="1856"/>
            <ac:spMk id="34" creationId="{D2391C82-EF22-36F5-B900-69A8CEEFB014}"/>
          </ac:spMkLst>
        </pc:spChg>
        <pc:spChg chg="mod">
          <ac:chgData name="Fabrice PIPART" userId="f595b7cb-47b8-4a43-85dc-aa1274715422" providerId="ADAL" clId="{EFEEEEF9-8CEB-744D-B81C-6B914683AABB}" dt="2022-09-22T08:30:10.178" v="11341" actId="1076"/>
          <ac:spMkLst>
            <pc:docMk/>
            <pc:sldMk cId="4090080663" sldId="1856"/>
            <ac:spMk id="35" creationId="{4BCFE469-BD87-70CE-877A-6086152EB5DE}"/>
          </ac:spMkLst>
        </pc:spChg>
        <pc:spChg chg="add mod">
          <ac:chgData name="Fabrice PIPART" userId="f595b7cb-47b8-4a43-85dc-aa1274715422" providerId="ADAL" clId="{EFEEEEF9-8CEB-744D-B81C-6B914683AABB}" dt="2022-09-22T08:30:10.178" v="11341" actId="1076"/>
          <ac:spMkLst>
            <pc:docMk/>
            <pc:sldMk cId="4090080663" sldId="1856"/>
            <ac:spMk id="36" creationId="{87534850-DF98-CF90-D2F1-C8582B13749A}"/>
          </ac:spMkLst>
        </pc:spChg>
        <pc:spChg chg="add mod">
          <ac:chgData name="Fabrice PIPART" userId="f595b7cb-47b8-4a43-85dc-aa1274715422" providerId="ADAL" clId="{EFEEEEF9-8CEB-744D-B81C-6B914683AABB}" dt="2022-09-22T08:30:10.178" v="11341" actId="1076"/>
          <ac:spMkLst>
            <pc:docMk/>
            <pc:sldMk cId="4090080663" sldId="1856"/>
            <ac:spMk id="37" creationId="{DF793AF2-A900-F5BF-015E-0718F7DADE70}"/>
          </ac:spMkLst>
        </pc:spChg>
        <pc:spChg chg="mod">
          <ac:chgData name="Fabrice PIPART" userId="f595b7cb-47b8-4a43-85dc-aa1274715422" providerId="ADAL" clId="{EFEEEEF9-8CEB-744D-B81C-6B914683AABB}" dt="2022-09-22T08:30:10.178" v="11341" actId="1076"/>
          <ac:spMkLst>
            <pc:docMk/>
            <pc:sldMk cId="4090080663" sldId="1856"/>
            <ac:spMk id="38" creationId="{CD0E758C-90AE-A4C8-966D-451920C7C72E}"/>
          </ac:spMkLst>
        </pc:spChg>
        <pc:spChg chg="add mod">
          <ac:chgData name="Fabrice PIPART" userId="f595b7cb-47b8-4a43-85dc-aa1274715422" providerId="ADAL" clId="{EFEEEEF9-8CEB-744D-B81C-6B914683AABB}" dt="2022-09-22T08:30:10.178" v="11341" actId="1076"/>
          <ac:spMkLst>
            <pc:docMk/>
            <pc:sldMk cId="4090080663" sldId="1856"/>
            <ac:spMk id="39" creationId="{4631365C-514A-C13C-F64A-9CFA2ABC9771}"/>
          </ac:spMkLst>
        </pc:spChg>
        <pc:spChg chg="add mod">
          <ac:chgData name="Fabrice PIPART" userId="f595b7cb-47b8-4a43-85dc-aa1274715422" providerId="ADAL" clId="{EFEEEEF9-8CEB-744D-B81C-6B914683AABB}" dt="2022-09-22T08:30:10.178" v="11341" actId="1076"/>
          <ac:spMkLst>
            <pc:docMk/>
            <pc:sldMk cId="4090080663" sldId="1856"/>
            <ac:spMk id="40" creationId="{3362401E-F764-6D7C-33AF-AB08AB0C86AA}"/>
          </ac:spMkLst>
        </pc:spChg>
        <pc:spChg chg="mod">
          <ac:chgData name="Fabrice PIPART" userId="f595b7cb-47b8-4a43-85dc-aa1274715422" providerId="ADAL" clId="{EFEEEEF9-8CEB-744D-B81C-6B914683AABB}" dt="2022-09-22T08:30:10.178" v="11341" actId="1076"/>
          <ac:spMkLst>
            <pc:docMk/>
            <pc:sldMk cId="4090080663" sldId="1856"/>
            <ac:spMk id="44" creationId="{20FF7338-DB2C-C861-11B0-D572C31C317C}"/>
          </ac:spMkLst>
        </pc:spChg>
        <pc:spChg chg="mod">
          <ac:chgData name="Fabrice PIPART" userId="f595b7cb-47b8-4a43-85dc-aa1274715422" providerId="ADAL" clId="{EFEEEEF9-8CEB-744D-B81C-6B914683AABB}" dt="2022-09-22T08:30:10.178" v="11341" actId="1076"/>
          <ac:spMkLst>
            <pc:docMk/>
            <pc:sldMk cId="4090080663" sldId="1856"/>
            <ac:spMk id="45" creationId="{C864EB9E-1B5B-9145-3935-985270431A1A}"/>
          </ac:spMkLst>
        </pc:spChg>
        <pc:spChg chg="mod">
          <ac:chgData name="Fabrice PIPART" userId="f595b7cb-47b8-4a43-85dc-aa1274715422" providerId="ADAL" clId="{EFEEEEF9-8CEB-744D-B81C-6B914683AABB}" dt="2022-09-22T08:30:10.178" v="11341" actId="1076"/>
          <ac:spMkLst>
            <pc:docMk/>
            <pc:sldMk cId="4090080663" sldId="1856"/>
            <ac:spMk id="46" creationId="{94BBE31D-BD3E-6B61-A094-1E0781D2BF88}"/>
          </ac:spMkLst>
        </pc:spChg>
        <pc:spChg chg="del">
          <ac:chgData name="Fabrice PIPART" userId="f595b7cb-47b8-4a43-85dc-aa1274715422" providerId="ADAL" clId="{EFEEEEF9-8CEB-744D-B81C-6B914683AABB}" dt="2022-09-22T08:28:20.853" v="11298" actId="478"/>
          <ac:spMkLst>
            <pc:docMk/>
            <pc:sldMk cId="4090080663" sldId="1856"/>
            <ac:spMk id="56" creationId="{6EF96D69-26D0-9C03-4D32-1455457D6785}"/>
          </ac:spMkLst>
        </pc:spChg>
        <pc:spChg chg="mod">
          <ac:chgData name="Fabrice PIPART" userId="f595b7cb-47b8-4a43-85dc-aa1274715422" providerId="ADAL" clId="{EFEEEEF9-8CEB-744D-B81C-6B914683AABB}" dt="2022-09-22T12:49:55.860" v="13264" actId="1076"/>
          <ac:spMkLst>
            <pc:docMk/>
            <pc:sldMk cId="4090080663" sldId="1856"/>
            <ac:spMk id="70" creationId="{6857891F-703D-3FD2-B8D6-4DCB7A9D78D7}"/>
          </ac:spMkLst>
        </pc:spChg>
        <pc:spChg chg="mod">
          <ac:chgData name="Fabrice PIPART" userId="f595b7cb-47b8-4a43-85dc-aa1274715422" providerId="ADAL" clId="{EFEEEEF9-8CEB-744D-B81C-6B914683AABB}" dt="2022-09-22T12:49:55.860" v="13264" actId="1076"/>
          <ac:spMkLst>
            <pc:docMk/>
            <pc:sldMk cId="4090080663" sldId="1856"/>
            <ac:spMk id="74" creationId="{2E597133-F57B-FBF9-89AB-F129E6EFF86F}"/>
          </ac:spMkLst>
        </pc:spChg>
        <pc:spChg chg="mod">
          <ac:chgData name="Fabrice PIPART" userId="f595b7cb-47b8-4a43-85dc-aa1274715422" providerId="ADAL" clId="{EFEEEEF9-8CEB-744D-B81C-6B914683AABB}" dt="2022-09-22T12:49:55.860" v="13264" actId="1076"/>
          <ac:spMkLst>
            <pc:docMk/>
            <pc:sldMk cId="4090080663" sldId="1856"/>
            <ac:spMk id="77" creationId="{47776D25-1EB6-0B08-690D-74FE032F1522}"/>
          </ac:spMkLst>
        </pc:spChg>
        <pc:spChg chg="mod">
          <ac:chgData name="Fabrice PIPART" userId="f595b7cb-47b8-4a43-85dc-aa1274715422" providerId="ADAL" clId="{EFEEEEF9-8CEB-744D-B81C-6B914683AABB}" dt="2022-09-22T12:49:55.860" v="13264" actId="1076"/>
          <ac:spMkLst>
            <pc:docMk/>
            <pc:sldMk cId="4090080663" sldId="1856"/>
            <ac:spMk id="78" creationId="{2C82DDEC-9356-261E-CD3F-5A693B536E22}"/>
          </ac:spMkLst>
        </pc:spChg>
        <pc:spChg chg="mod">
          <ac:chgData name="Fabrice PIPART" userId="f595b7cb-47b8-4a43-85dc-aa1274715422" providerId="ADAL" clId="{EFEEEEF9-8CEB-744D-B81C-6B914683AABB}" dt="2022-09-22T12:49:55.860" v="13264" actId="1076"/>
          <ac:spMkLst>
            <pc:docMk/>
            <pc:sldMk cId="4090080663" sldId="1856"/>
            <ac:spMk id="79" creationId="{C5350F62-0B84-08E5-553E-B23EEACE2C02}"/>
          </ac:spMkLst>
        </pc:spChg>
        <pc:spChg chg="mod">
          <ac:chgData name="Fabrice PIPART" userId="f595b7cb-47b8-4a43-85dc-aa1274715422" providerId="ADAL" clId="{EFEEEEF9-8CEB-744D-B81C-6B914683AABB}" dt="2022-09-22T12:49:55.860" v="13264" actId="1076"/>
          <ac:spMkLst>
            <pc:docMk/>
            <pc:sldMk cId="4090080663" sldId="1856"/>
            <ac:spMk id="80" creationId="{2124FB12-A449-B719-4335-6B6BBA096A5E}"/>
          </ac:spMkLst>
        </pc:spChg>
        <pc:spChg chg="mod">
          <ac:chgData name="Fabrice PIPART" userId="f595b7cb-47b8-4a43-85dc-aa1274715422" providerId="ADAL" clId="{EFEEEEF9-8CEB-744D-B81C-6B914683AABB}" dt="2022-09-22T12:49:55.860" v="13264" actId="1076"/>
          <ac:spMkLst>
            <pc:docMk/>
            <pc:sldMk cId="4090080663" sldId="1856"/>
            <ac:spMk id="81" creationId="{B4147EB2-6FA7-47C7-19D3-DAC947563026}"/>
          </ac:spMkLst>
        </pc:spChg>
        <pc:spChg chg="mod">
          <ac:chgData name="Fabrice PIPART" userId="f595b7cb-47b8-4a43-85dc-aa1274715422" providerId="ADAL" clId="{EFEEEEF9-8CEB-744D-B81C-6B914683AABB}" dt="2022-09-22T12:49:55.860" v="13264" actId="1076"/>
          <ac:spMkLst>
            <pc:docMk/>
            <pc:sldMk cId="4090080663" sldId="1856"/>
            <ac:spMk id="82" creationId="{AD44D84D-1BD6-673F-2221-7B8A57C0A64E}"/>
          </ac:spMkLst>
        </pc:spChg>
        <pc:spChg chg="mod">
          <ac:chgData name="Fabrice PIPART" userId="f595b7cb-47b8-4a43-85dc-aa1274715422" providerId="ADAL" clId="{EFEEEEF9-8CEB-744D-B81C-6B914683AABB}" dt="2022-09-22T12:49:55.860" v="13264" actId="1076"/>
          <ac:spMkLst>
            <pc:docMk/>
            <pc:sldMk cId="4090080663" sldId="1856"/>
            <ac:spMk id="83" creationId="{7C95FB53-7905-D7A1-7A48-07159AE694F5}"/>
          </ac:spMkLst>
        </pc:spChg>
        <pc:spChg chg="mod">
          <ac:chgData name="Fabrice PIPART" userId="f595b7cb-47b8-4a43-85dc-aa1274715422" providerId="ADAL" clId="{EFEEEEF9-8CEB-744D-B81C-6B914683AABB}" dt="2022-09-22T12:49:55.860" v="13264" actId="1076"/>
          <ac:spMkLst>
            <pc:docMk/>
            <pc:sldMk cId="4090080663" sldId="1856"/>
            <ac:spMk id="84" creationId="{CC6728D5-ECDA-D49A-1D7B-587DB2DECEFB}"/>
          </ac:spMkLst>
        </pc:spChg>
        <pc:spChg chg="mod">
          <ac:chgData name="Fabrice PIPART" userId="f595b7cb-47b8-4a43-85dc-aa1274715422" providerId="ADAL" clId="{EFEEEEF9-8CEB-744D-B81C-6B914683AABB}" dt="2022-09-22T12:49:55.860" v="13264" actId="1076"/>
          <ac:spMkLst>
            <pc:docMk/>
            <pc:sldMk cId="4090080663" sldId="1856"/>
            <ac:spMk id="85" creationId="{D141F299-1238-9C8F-E40A-3003F6728E73}"/>
          </ac:spMkLst>
        </pc:spChg>
        <pc:spChg chg="mod">
          <ac:chgData name="Fabrice PIPART" userId="f595b7cb-47b8-4a43-85dc-aa1274715422" providerId="ADAL" clId="{EFEEEEF9-8CEB-744D-B81C-6B914683AABB}" dt="2022-09-22T12:49:55.860" v="13264" actId="1076"/>
          <ac:spMkLst>
            <pc:docMk/>
            <pc:sldMk cId="4090080663" sldId="1856"/>
            <ac:spMk id="88" creationId="{55F616EC-1DD5-43D3-FACD-5CB40342B3C2}"/>
          </ac:spMkLst>
        </pc:spChg>
        <pc:spChg chg="mod">
          <ac:chgData name="Fabrice PIPART" userId="f595b7cb-47b8-4a43-85dc-aa1274715422" providerId="ADAL" clId="{EFEEEEF9-8CEB-744D-B81C-6B914683AABB}" dt="2022-09-22T12:49:55.860" v="13264" actId="1076"/>
          <ac:spMkLst>
            <pc:docMk/>
            <pc:sldMk cId="4090080663" sldId="1856"/>
            <ac:spMk id="89" creationId="{B404164C-00E4-1684-DEDC-DCB02729CDF9}"/>
          </ac:spMkLst>
        </pc:spChg>
        <pc:grpChg chg="add mod">
          <ac:chgData name="Fabrice PIPART" userId="f595b7cb-47b8-4a43-85dc-aa1274715422" providerId="ADAL" clId="{EFEEEEF9-8CEB-744D-B81C-6B914683AABB}" dt="2022-09-22T08:55:27.688" v="11417" actId="1076"/>
          <ac:grpSpMkLst>
            <pc:docMk/>
            <pc:sldMk cId="4090080663" sldId="1856"/>
            <ac:grpSpMk id="3" creationId="{7E2B8251-2DD8-1DE5-AF70-751E2B53E413}"/>
          </ac:grpSpMkLst>
        </pc:grpChg>
        <pc:grpChg chg="add mod">
          <ac:chgData name="Fabrice PIPART" userId="f595b7cb-47b8-4a43-85dc-aa1274715422" providerId="ADAL" clId="{EFEEEEF9-8CEB-744D-B81C-6B914683AABB}" dt="2022-09-22T08:55:46.049" v="11429" actId="1037"/>
          <ac:grpSpMkLst>
            <pc:docMk/>
            <pc:sldMk cId="4090080663" sldId="1856"/>
            <ac:grpSpMk id="6" creationId="{BE43BFBF-BFA3-4648-24B5-52403D001592}"/>
          </ac:grpSpMkLst>
        </pc:grpChg>
        <pc:grpChg chg="del mod">
          <ac:chgData name="Fabrice PIPART" userId="f595b7cb-47b8-4a43-85dc-aa1274715422" providerId="ADAL" clId="{EFEEEEF9-8CEB-744D-B81C-6B914683AABB}" dt="2022-09-22T12:49:37.784" v="13259" actId="478"/>
          <ac:grpSpMkLst>
            <pc:docMk/>
            <pc:sldMk cId="4090080663" sldId="1856"/>
            <ac:grpSpMk id="13" creationId="{19EED1D9-9AC3-9693-FEF0-878AB95A5AD6}"/>
          </ac:grpSpMkLst>
        </pc:grpChg>
        <pc:grpChg chg="mod">
          <ac:chgData name="Fabrice PIPART" userId="f595b7cb-47b8-4a43-85dc-aa1274715422" providerId="ADAL" clId="{EFEEEEF9-8CEB-744D-B81C-6B914683AABB}" dt="2022-09-22T08:30:10.178" v="11341" actId="1076"/>
          <ac:grpSpMkLst>
            <pc:docMk/>
            <pc:sldMk cId="4090080663" sldId="1856"/>
            <ac:grpSpMk id="21" creationId="{199B72C5-02E6-B72C-E3FD-1E167ECF1C44}"/>
          </ac:grpSpMkLst>
        </pc:grpChg>
        <pc:grpChg chg="mod">
          <ac:chgData name="Fabrice PIPART" userId="f595b7cb-47b8-4a43-85dc-aa1274715422" providerId="ADAL" clId="{EFEEEEF9-8CEB-744D-B81C-6B914683AABB}" dt="2022-09-22T08:30:10.178" v="11341" actId="1076"/>
          <ac:grpSpMkLst>
            <pc:docMk/>
            <pc:sldMk cId="4090080663" sldId="1856"/>
            <ac:grpSpMk id="22" creationId="{2B870D60-7F4C-E823-1553-A2628AE7AB02}"/>
          </ac:grpSpMkLst>
        </pc:grpChg>
        <pc:grpChg chg="del">
          <ac:chgData name="Fabrice PIPART" userId="f595b7cb-47b8-4a43-85dc-aa1274715422" providerId="ADAL" clId="{EFEEEEF9-8CEB-744D-B81C-6B914683AABB}" dt="2022-09-22T08:28:23.848" v="11299" actId="478"/>
          <ac:grpSpMkLst>
            <pc:docMk/>
            <pc:sldMk cId="4090080663" sldId="1856"/>
            <ac:grpSpMk id="52" creationId="{EED817ED-AD57-4145-8168-49CAD36E1F9B}"/>
          </ac:grpSpMkLst>
        </pc:grpChg>
        <pc:grpChg chg="del">
          <ac:chgData name="Fabrice PIPART" userId="f595b7cb-47b8-4a43-85dc-aa1274715422" providerId="ADAL" clId="{EFEEEEF9-8CEB-744D-B81C-6B914683AABB}" dt="2022-09-22T08:28:23.848" v="11299" actId="478"/>
          <ac:grpSpMkLst>
            <pc:docMk/>
            <pc:sldMk cId="4090080663" sldId="1856"/>
            <ac:grpSpMk id="62" creationId="{BBB19F5F-B51D-479F-8416-6613F551ACFA}"/>
          </ac:grpSpMkLst>
        </pc:grpChg>
        <pc:grpChg chg="add mod">
          <ac:chgData name="Fabrice PIPART" userId="f595b7cb-47b8-4a43-85dc-aa1274715422" providerId="ADAL" clId="{EFEEEEF9-8CEB-744D-B81C-6B914683AABB}" dt="2022-09-22T12:49:55.860" v="13264" actId="1076"/>
          <ac:grpSpMkLst>
            <pc:docMk/>
            <pc:sldMk cId="4090080663" sldId="1856"/>
            <ac:grpSpMk id="68" creationId="{DF069F2D-98B0-621E-61F4-18D77102FC59}"/>
          </ac:grpSpMkLst>
        </pc:grpChg>
        <pc:grpChg chg="mod">
          <ac:chgData name="Fabrice PIPART" userId="f595b7cb-47b8-4a43-85dc-aa1274715422" providerId="ADAL" clId="{EFEEEEF9-8CEB-744D-B81C-6B914683AABB}" dt="2022-09-22T12:49:55.860" v="13264" actId="1076"/>
          <ac:grpSpMkLst>
            <pc:docMk/>
            <pc:sldMk cId="4090080663" sldId="1856"/>
            <ac:grpSpMk id="76" creationId="{2DE44CC0-DA65-AAEF-6C41-2EBBD6FB4B75}"/>
          </ac:grpSpMkLst>
        </pc:grpChg>
        <pc:picChg chg="del">
          <ac:chgData name="Fabrice PIPART" userId="f595b7cb-47b8-4a43-85dc-aa1274715422" providerId="ADAL" clId="{EFEEEEF9-8CEB-744D-B81C-6B914683AABB}" dt="2022-09-22T08:28:19.156" v="11297" actId="478"/>
          <ac:picMkLst>
            <pc:docMk/>
            <pc:sldMk cId="4090080663" sldId="1856"/>
            <ac:picMk id="2" creationId="{34FD2EA0-D0FD-1955-6A2C-0B839F70B82D}"/>
          </ac:picMkLst>
        </pc:picChg>
        <pc:picChg chg="mod">
          <ac:chgData name="Fabrice PIPART" userId="f595b7cb-47b8-4a43-85dc-aa1274715422" providerId="ADAL" clId="{EFEEEEF9-8CEB-744D-B81C-6B914683AABB}" dt="2022-09-22T08:28:24.988" v="11300"/>
          <ac:picMkLst>
            <pc:docMk/>
            <pc:sldMk cId="4090080663" sldId="1856"/>
            <ac:picMk id="4" creationId="{0C92D443-155B-9163-EC3A-BF959E7C821A}"/>
          </ac:picMkLst>
        </pc:picChg>
        <pc:picChg chg="mod">
          <ac:chgData name="Fabrice PIPART" userId="f595b7cb-47b8-4a43-85dc-aa1274715422" providerId="ADAL" clId="{EFEEEEF9-8CEB-744D-B81C-6B914683AABB}" dt="2022-09-22T08:28:24.988" v="11300"/>
          <ac:picMkLst>
            <pc:docMk/>
            <pc:sldMk cId="4090080663" sldId="1856"/>
            <ac:picMk id="8" creationId="{E1368BA8-E741-6ACB-D990-C2CD52185628}"/>
          </ac:picMkLst>
        </pc:picChg>
        <pc:picChg chg="del">
          <ac:chgData name="Fabrice PIPART" userId="f595b7cb-47b8-4a43-85dc-aa1274715422" providerId="ADAL" clId="{EFEEEEF9-8CEB-744D-B81C-6B914683AABB}" dt="2022-09-22T08:28:28.390" v="11301" actId="478"/>
          <ac:picMkLst>
            <pc:docMk/>
            <pc:sldMk cId="4090080663" sldId="1856"/>
            <ac:picMk id="9" creationId="{9D52FF3B-3C8F-62A6-74BD-6E375A3E47C4}"/>
          </ac:picMkLst>
        </pc:picChg>
        <pc:picChg chg="del">
          <ac:chgData name="Fabrice PIPART" userId="f595b7cb-47b8-4a43-85dc-aa1274715422" providerId="ADAL" clId="{EFEEEEF9-8CEB-744D-B81C-6B914683AABB}" dt="2022-09-22T08:28:28.390" v="11301" actId="478"/>
          <ac:picMkLst>
            <pc:docMk/>
            <pc:sldMk cId="4090080663" sldId="1856"/>
            <ac:picMk id="10" creationId="{7FECBDF7-3A63-D616-005C-2E713CEA0F5A}"/>
          </ac:picMkLst>
        </pc:picChg>
        <pc:picChg chg="mod">
          <ac:chgData name="Fabrice PIPART" userId="f595b7cb-47b8-4a43-85dc-aa1274715422" providerId="ADAL" clId="{EFEEEEF9-8CEB-744D-B81C-6B914683AABB}" dt="2022-09-22T08:30:10.178" v="11341" actId="1076"/>
          <ac:picMkLst>
            <pc:docMk/>
            <pc:sldMk cId="4090080663" sldId="1856"/>
            <ac:picMk id="20" creationId="{CFAA7F9C-78E3-AC0C-6F47-A7A9B77E530D}"/>
          </ac:picMkLst>
        </pc:picChg>
        <pc:picChg chg="mod">
          <ac:chgData name="Fabrice PIPART" userId="f595b7cb-47b8-4a43-85dc-aa1274715422" providerId="ADAL" clId="{EFEEEEF9-8CEB-744D-B81C-6B914683AABB}" dt="2022-09-22T08:30:10.178" v="11341" actId="1076"/>
          <ac:picMkLst>
            <pc:docMk/>
            <pc:sldMk cId="4090080663" sldId="1856"/>
            <ac:picMk id="23" creationId="{8AE7162F-22B4-ECB0-0B78-BF84CDAA1359}"/>
          </ac:picMkLst>
        </pc:picChg>
        <pc:picChg chg="mod">
          <ac:chgData name="Fabrice PIPART" userId="f595b7cb-47b8-4a43-85dc-aa1274715422" providerId="ADAL" clId="{EFEEEEF9-8CEB-744D-B81C-6B914683AABB}" dt="2022-09-22T08:30:10.178" v="11341" actId="1076"/>
          <ac:picMkLst>
            <pc:docMk/>
            <pc:sldMk cId="4090080663" sldId="1856"/>
            <ac:picMk id="47" creationId="{16D52EB1-5703-9DC7-4390-54337F26805F}"/>
          </ac:picMkLst>
        </pc:picChg>
        <pc:picChg chg="mod">
          <ac:chgData name="Fabrice PIPART" userId="f595b7cb-47b8-4a43-85dc-aa1274715422" providerId="ADAL" clId="{EFEEEEF9-8CEB-744D-B81C-6B914683AABB}" dt="2022-09-22T08:30:10.178" v="11341" actId="1076"/>
          <ac:picMkLst>
            <pc:docMk/>
            <pc:sldMk cId="4090080663" sldId="1856"/>
            <ac:picMk id="48" creationId="{474FAEBC-FD37-A8E8-6EA8-EFC38AC74825}"/>
          </ac:picMkLst>
        </pc:picChg>
        <pc:picChg chg="mod">
          <ac:chgData name="Fabrice PIPART" userId="f595b7cb-47b8-4a43-85dc-aa1274715422" providerId="ADAL" clId="{EFEEEEF9-8CEB-744D-B81C-6B914683AABB}" dt="2022-09-22T08:30:10.178" v="11341" actId="1076"/>
          <ac:picMkLst>
            <pc:docMk/>
            <pc:sldMk cId="4090080663" sldId="1856"/>
            <ac:picMk id="49" creationId="{6F48C9A9-A713-20B9-3340-932968CD3257}"/>
          </ac:picMkLst>
        </pc:picChg>
        <pc:picChg chg="mod">
          <ac:chgData name="Fabrice PIPART" userId="f595b7cb-47b8-4a43-85dc-aa1274715422" providerId="ADAL" clId="{EFEEEEF9-8CEB-744D-B81C-6B914683AABB}" dt="2022-09-22T08:30:10.178" v="11341" actId="1076"/>
          <ac:picMkLst>
            <pc:docMk/>
            <pc:sldMk cId="4090080663" sldId="1856"/>
            <ac:picMk id="50" creationId="{77A29D03-E4EE-2FD1-24A3-D34EED2C253D}"/>
          </ac:picMkLst>
        </pc:picChg>
        <pc:picChg chg="mod">
          <ac:chgData name="Fabrice PIPART" userId="f595b7cb-47b8-4a43-85dc-aa1274715422" providerId="ADAL" clId="{EFEEEEF9-8CEB-744D-B81C-6B914683AABB}" dt="2022-09-22T08:30:10.178" v="11341" actId="1076"/>
          <ac:picMkLst>
            <pc:docMk/>
            <pc:sldMk cId="4090080663" sldId="1856"/>
            <ac:picMk id="51" creationId="{43ACEE2B-AFD3-982D-8048-92791444BE6F}"/>
          </ac:picMkLst>
        </pc:picChg>
        <pc:picChg chg="add mod">
          <ac:chgData name="Fabrice PIPART" userId="f595b7cb-47b8-4a43-85dc-aa1274715422" providerId="ADAL" clId="{EFEEEEF9-8CEB-744D-B81C-6B914683AABB}" dt="2022-09-22T08:30:26.103" v="11343" actId="1076"/>
          <ac:picMkLst>
            <pc:docMk/>
            <pc:sldMk cId="4090080663" sldId="1856"/>
            <ac:picMk id="66" creationId="{4AAA7DF7-EB0A-B194-F8BB-A86458C1E84C}"/>
          </ac:picMkLst>
        </pc:picChg>
        <pc:picChg chg="add mod">
          <ac:chgData name="Fabrice PIPART" userId="f595b7cb-47b8-4a43-85dc-aa1274715422" providerId="ADAL" clId="{EFEEEEF9-8CEB-744D-B81C-6B914683AABB}" dt="2022-09-22T08:30:30.141" v="11344" actId="1076"/>
          <ac:picMkLst>
            <pc:docMk/>
            <pc:sldMk cId="4090080663" sldId="1856"/>
            <ac:picMk id="67" creationId="{5E9ACE27-6C62-D023-D317-75317A730225}"/>
          </ac:picMkLst>
        </pc:picChg>
        <pc:picChg chg="mod">
          <ac:chgData name="Fabrice PIPART" userId="f595b7cb-47b8-4a43-85dc-aa1274715422" providerId="ADAL" clId="{EFEEEEF9-8CEB-744D-B81C-6B914683AABB}" dt="2022-09-22T12:49:55.860" v="13264" actId="1076"/>
          <ac:picMkLst>
            <pc:docMk/>
            <pc:sldMk cId="4090080663" sldId="1856"/>
            <ac:picMk id="75" creationId="{E970E69B-D381-222F-BD24-88D1B65A98FB}"/>
          </ac:picMkLst>
        </pc:picChg>
        <pc:picChg chg="mod">
          <ac:chgData name="Fabrice PIPART" userId="f595b7cb-47b8-4a43-85dc-aa1274715422" providerId="ADAL" clId="{EFEEEEF9-8CEB-744D-B81C-6B914683AABB}" dt="2022-09-22T12:49:55.860" v="13264" actId="1076"/>
          <ac:picMkLst>
            <pc:docMk/>
            <pc:sldMk cId="4090080663" sldId="1856"/>
            <ac:picMk id="86" creationId="{8FD8EEA5-5650-54A3-03AE-BB9E44999916}"/>
          </ac:picMkLst>
        </pc:picChg>
        <pc:picChg chg="mod">
          <ac:chgData name="Fabrice PIPART" userId="f595b7cb-47b8-4a43-85dc-aa1274715422" providerId="ADAL" clId="{EFEEEEF9-8CEB-744D-B81C-6B914683AABB}" dt="2022-09-22T12:49:55.860" v="13264" actId="1076"/>
          <ac:picMkLst>
            <pc:docMk/>
            <pc:sldMk cId="4090080663" sldId="1856"/>
            <ac:picMk id="87" creationId="{A32DF688-A830-B2B9-8733-733F8A0C2F2B}"/>
          </ac:picMkLst>
        </pc:picChg>
        <pc:picChg chg="mod">
          <ac:chgData name="Fabrice PIPART" userId="f595b7cb-47b8-4a43-85dc-aa1274715422" providerId="ADAL" clId="{EFEEEEF9-8CEB-744D-B81C-6B914683AABB}" dt="2022-09-22T12:49:55.860" v="13264" actId="1076"/>
          <ac:picMkLst>
            <pc:docMk/>
            <pc:sldMk cId="4090080663" sldId="1856"/>
            <ac:picMk id="90" creationId="{C61E105E-B6F6-4027-C5ED-29BCE1466E5C}"/>
          </ac:picMkLst>
        </pc:picChg>
        <pc:picChg chg="mod">
          <ac:chgData name="Fabrice PIPART" userId="f595b7cb-47b8-4a43-85dc-aa1274715422" providerId="ADAL" clId="{EFEEEEF9-8CEB-744D-B81C-6B914683AABB}" dt="2022-09-22T12:49:55.860" v="13264" actId="1076"/>
          <ac:picMkLst>
            <pc:docMk/>
            <pc:sldMk cId="4090080663" sldId="1856"/>
            <ac:picMk id="91" creationId="{82B404AA-CD7B-068E-6F60-A44ADA21F05A}"/>
          </ac:picMkLst>
        </pc:picChg>
        <pc:picChg chg="mod">
          <ac:chgData name="Fabrice PIPART" userId="f595b7cb-47b8-4a43-85dc-aa1274715422" providerId="ADAL" clId="{EFEEEEF9-8CEB-744D-B81C-6B914683AABB}" dt="2022-09-22T12:49:55.860" v="13264" actId="1076"/>
          <ac:picMkLst>
            <pc:docMk/>
            <pc:sldMk cId="4090080663" sldId="1856"/>
            <ac:picMk id="92" creationId="{700AA118-C026-914B-F1BE-304F4B8F9C0C}"/>
          </ac:picMkLst>
        </pc:picChg>
        <pc:picChg chg="mod">
          <ac:chgData name="Fabrice PIPART" userId="f595b7cb-47b8-4a43-85dc-aa1274715422" providerId="ADAL" clId="{EFEEEEF9-8CEB-744D-B81C-6B914683AABB}" dt="2022-09-22T12:49:55.860" v="13264" actId="1076"/>
          <ac:picMkLst>
            <pc:docMk/>
            <pc:sldMk cId="4090080663" sldId="1856"/>
            <ac:picMk id="93" creationId="{B0C0AF29-F920-5228-2601-4F9ACC5317D5}"/>
          </ac:picMkLst>
        </pc:picChg>
        <pc:cxnChg chg="mod">
          <ac:chgData name="Fabrice PIPART" userId="f595b7cb-47b8-4a43-85dc-aa1274715422" providerId="ADAL" clId="{EFEEEEF9-8CEB-744D-B81C-6B914683AABB}" dt="2022-09-22T08:30:10.178" v="11341" actId="1076"/>
          <ac:cxnSpMkLst>
            <pc:docMk/>
            <pc:sldMk cId="4090080663" sldId="1856"/>
            <ac:cxnSpMk id="14" creationId="{324F3C44-ED27-E823-55F4-3437DF1D6F4F}"/>
          </ac:cxnSpMkLst>
        </pc:cxnChg>
        <pc:cxnChg chg="mod">
          <ac:chgData name="Fabrice PIPART" userId="f595b7cb-47b8-4a43-85dc-aa1274715422" providerId="ADAL" clId="{EFEEEEF9-8CEB-744D-B81C-6B914683AABB}" dt="2022-09-22T08:30:10.178" v="11341" actId="1076"/>
          <ac:cxnSpMkLst>
            <pc:docMk/>
            <pc:sldMk cId="4090080663" sldId="1856"/>
            <ac:cxnSpMk id="17" creationId="{57784388-BCBD-3E38-D39D-6A0F38C78C5D}"/>
          </ac:cxnSpMkLst>
        </pc:cxnChg>
        <pc:cxnChg chg="mod">
          <ac:chgData name="Fabrice PIPART" userId="f595b7cb-47b8-4a43-85dc-aa1274715422" providerId="ADAL" clId="{EFEEEEF9-8CEB-744D-B81C-6B914683AABB}" dt="2022-09-22T08:30:10.178" v="11341" actId="1076"/>
          <ac:cxnSpMkLst>
            <pc:docMk/>
            <pc:sldMk cId="4090080663" sldId="1856"/>
            <ac:cxnSpMk id="18" creationId="{FC9EDFF4-E0E3-2C8A-6734-7D68BEB0BD1A}"/>
          </ac:cxnSpMkLst>
        </pc:cxnChg>
        <pc:cxnChg chg="add del mod">
          <ac:chgData name="Fabrice PIPART" userId="f595b7cb-47b8-4a43-85dc-aa1274715422" providerId="ADAL" clId="{EFEEEEF9-8CEB-744D-B81C-6B914683AABB}" dt="2022-09-22T08:30:44.747" v="11346" actId="478"/>
          <ac:cxnSpMkLst>
            <pc:docMk/>
            <pc:sldMk cId="4090080663" sldId="1856"/>
            <ac:cxnSpMk id="42" creationId="{A353D4C8-0B28-EACF-2DA2-EB97F05F9E00}"/>
          </ac:cxnSpMkLst>
        </pc:cxnChg>
        <pc:cxnChg chg="add del mod">
          <ac:chgData name="Fabrice PIPART" userId="f595b7cb-47b8-4a43-85dc-aa1274715422" providerId="ADAL" clId="{EFEEEEF9-8CEB-744D-B81C-6B914683AABB}" dt="2022-09-22T08:30:44.747" v="11346" actId="478"/>
          <ac:cxnSpMkLst>
            <pc:docMk/>
            <pc:sldMk cId="4090080663" sldId="1856"/>
            <ac:cxnSpMk id="43" creationId="{86FA8DD3-7BF5-A28D-3DA4-21724EA92880}"/>
          </ac:cxnSpMkLst>
        </pc:cxnChg>
        <pc:cxnChg chg="add del mod">
          <ac:chgData name="Fabrice PIPART" userId="f595b7cb-47b8-4a43-85dc-aa1274715422" providerId="ADAL" clId="{EFEEEEF9-8CEB-744D-B81C-6B914683AABB}" dt="2022-09-22T08:30:38.897" v="11345" actId="478"/>
          <ac:cxnSpMkLst>
            <pc:docMk/>
            <pc:sldMk cId="4090080663" sldId="1856"/>
            <ac:cxnSpMk id="55" creationId="{91E69C54-F0D9-B054-D145-84B0B647AAA4}"/>
          </ac:cxnSpMkLst>
        </pc:cxnChg>
        <pc:cxnChg chg="mod">
          <ac:chgData name="Fabrice PIPART" userId="f595b7cb-47b8-4a43-85dc-aa1274715422" providerId="ADAL" clId="{EFEEEEF9-8CEB-744D-B81C-6B914683AABB}" dt="2022-09-22T12:49:55.860" v="13264" actId="1076"/>
          <ac:cxnSpMkLst>
            <pc:docMk/>
            <pc:sldMk cId="4090080663" sldId="1856"/>
            <ac:cxnSpMk id="71" creationId="{512F0F06-59C6-260C-BB2A-8F8CDBC39087}"/>
          </ac:cxnSpMkLst>
        </pc:cxnChg>
        <pc:cxnChg chg="mod">
          <ac:chgData name="Fabrice PIPART" userId="f595b7cb-47b8-4a43-85dc-aa1274715422" providerId="ADAL" clId="{EFEEEEF9-8CEB-744D-B81C-6B914683AABB}" dt="2022-09-22T12:49:55.860" v="13264" actId="1076"/>
          <ac:cxnSpMkLst>
            <pc:docMk/>
            <pc:sldMk cId="4090080663" sldId="1856"/>
            <ac:cxnSpMk id="72" creationId="{A13E558A-009A-5E5F-8821-24B0444416AC}"/>
          </ac:cxnSpMkLst>
        </pc:cxnChg>
        <pc:cxnChg chg="mod">
          <ac:chgData name="Fabrice PIPART" userId="f595b7cb-47b8-4a43-85dc-aa1274715422" providerId="ADAL" clId="{EFEEEEF9-8CEB-744D-B81C-6B914683AABB}" dt="2022-09-22T12:49:55.860" v="13264" actId="1076"/>
          <ac:cxnSpMkLst>
            <pc:docMk/>
            <pc:sldMk cId="4090080663" sldId="1856"/>
            <ac:cxnSpMk id="73" creationId="{68ED2D2E-2757-C55A-D169-41B7A09B8B12}"/>
          </ac:cxnSpMkLst>
        </pc:cxnChg>
      </pc:sldChg>
      <pc:sldChg chg="modSp mod modShow">
        <pc:chgData name="Fabrice PIPART" userId="f595b7cb-47b8-4a43-85dc-aa1274715422" providerId="ADAL" clId="{EFEEEEF9-8CEB-744D-B81C-6B914683AABB}" dt="2022-09-22T14:05:15.650" v="13825" actId="729"/>
        <pc:sldMkLst>
          <pc:docMk/>
          <pc:sldMk cId="3808789546" sldId="1857"/>
        </pc:sldMkLst>
        <pc:spChg chg="mod">
          <ac:chgData name="Fabrice PIPART" userId="f595b7cb-47b8-4a43-85dc-aa1274715422" providerId="ADAL" clId="{EFEEEEF9-8CEB-744D-B81C-6B914683AABB}" dt="2022-09-22T13:11:55.057" v="13357" actId="20577"/>
          <ac:spMkLst>
            <pc:docMk/>
            <pc:sldMk cId="3808789546" sldId="1857"/>
            <ac:spMk id="8" creationId="{95282433-4256-D132-2353-864D43BF79BD}"/>
          </ac:spMkLst>
        </pc:spChg>
      </pc:sldChg>
      <pc:sldChg chg="addSp delSp modSp add mod delAnim modAnim">
        <pc:chgData name="Fabrice PIPART" userId="f595b7cb-47b8-4a43-85dc-aa1274715422" providerId="ADAL" clId="{EFEEEEF9-8CEB-744D-B81C-6B914683AABB}" dt="2022-09-22T12:31:08.685" v="13113" actId="1035"/>
        <pc:sldMkLst>
          <pc:docMk/>
          <pc:sldMk cId="2294371234" sldId="1858"/>
        </pc:sldMkLst>
        <pc:spChg chg="add mod">
          <ac:chgData name="Fabrice PIPART" userId="f595b7cb-47b8-4a43-85dc-aa1274715422" providerId="ADAL" clId="{EFEEEEF9-8CEB-744D-B81C-6B914683AABB}" dt="2022-09-22T10:03:23.343" v="12358" actId="1036"/>
          <ac:spMkLst>
            <pc:docMk/>
            <pc:sldMk cId="2294371234" sldId="1858"/>
            <ac:spMk id="6" creationId="{5DDFD19F-DFFD-BC5A-B75D-6838E6792169}"/>
          </ac:spMkLst>
        </pc:spChg>
        <pc:spChg chg="mod">
          <ac:chgData name="Fabrice PIPART" userId="f595b7cb-47b8-4a43-85dc-aa1274715422" providerId="ADAL" clId="{EFEEEEF9-8CEB-744D-B81C-6B914683AABB}" dt="2022-09-22T11:44:35.121" v="12669" actId="1036"/>
          <ac:spMkLst>
            <pc:docMk/>
            <pc:sldMk cId="2294371234" sldId="1858"/>
            <ac:spMk id="7" creationId="{97C64717-3A54-4199-B93C-2942F1367D73}"/>
          </ac:spMkLst>
        </pc:spChg>
        <pc:spChg chg="add mod">
          <ac:chgData name="Fabrice PIPART" userId="f595b7cb-47b8-4a43-85dc-aa1274715422" providerId="ADAL" clId="{EFEEEEF9-8CEB-744D-B81C-6B914683AABB}" dt="2022-09-22T12:30:14.541" v="13104" actId="207"/>
          <ac:spMkLst>
            <pc:docMk/>
            <pc:sldMk cId="2294371234" sldId="1858"/>
            <ac:spMk id="8" creationId="{96F3247C-3A37-9FDE-1B4D-CA3DAEA69A07}"/>
          </ac:spMkLst>
        </pc:spChg>
        <pc:spChg chg="add del mod">
          <ac:chgData name="Fabrice PIPART" userId="f595b7cb-47b8-4a43-85dc-aa1274715422" providerId="ADAL" clId="{EFEEEEF9-8CEB-744D-B81C-6B914683AABB}" dt="2022-09-22T10:03:04.942" v="12349" actId="478"/>
          <ac:spMkLst>
            <pc:docMk/>
            <pc:sldMk cId="2294371234" sldId="1858"/>
            <ac:spMk id="11" creationId="{3738A75E-0ADF-66B2-050B-3EBA81D62FAC}"/>
          </ac:spMkLst>
        </pc:spChg>
        <pc:spChg chg="del mod topLvl">
          <ac:chgData name="Fabrice PIPART" userId="f595b7cb-47b8-4a43-85dc-aa1274715422" providerId="ADAL" clId="{EFEEEEF9-8CEB-744D-B81C-6B914683AABB}" dt="2022-09-22T12:25:55.288" v="12832" actId="478"/>
          <ac:spMkLst>
            <pc:docMk/>
            <pc:sldMk cId="2294371234" sldId="1858"/>
            <ac:spMk id="20" creationId="{4A9D218B-7DC9-98B2-3DB9-2D626A43CF14}"/>
          </ac:spMkLst>
        </pc:spChg>
        <pc:spChg chg="mod topLvl">
          <ac:chgData name="Fabrice PIPART" userId="f595b7cb-47b8-4a43-85dc-aa1274715422" providerId="ADAL" clId="{EFEEEEF9-8CEB-744D-B81C-6B914683AABB}" dt="2022-09-22T12:25:49.702" v="12831" actId="165"/>
          <ac:spMkLst>
            <pc:docMk/>
            <pc:sldMk cId="2294371234" sldId="1858"/>
            <ac:spMk id="21" creationId="{DA2703F1-32A5-2F67-3BBA-EFDFDD7A7585}"/>
          </ac:spMkLst>
        </pc:spChg>
        <pc:spChg chg="mod topLvl">
          <ac:chgData name="Fabrice PIPART" userId="f595b7cb-47b8-4a43-85dc-aa1274715422" providerId="ADAL" clId="{EFEEEEF9-8CEB-744D-B81C-6B914683AABB}" dt="2022-09-22T12:29:03.139" v="12854" actId="692"/>
          <ac:spMkLst>
            <pc:docMk/>
            <pc:sldMk cId="2294371234" sldId="1858"/>
            <ac:spMk id="22" creationId="{435794C4-FFA7-46F3-8EFF-01A4FCC7637A}"/>
          </ac:spMkLst>
        </pc:spChg>
        <pc:spChg chg="del mod topLvl">
          <ac:chgData name="Fabrice PIPART" userId="f595b7cb-47b8-4a43-85dc-aa1274715422" providerId="ADAL" clId="{EFEEEEF9-8CEB-744D-B81C-6B914683AABB}" dt="2022-09-22T12:26:17.639" v="12833" actId="478"/>
          <ac:spMkLst>
            <pc:docMk/>
            <pc:sldMk cId="2294371234" sldId="1858"/>
            <ac:spMk id="23" creationId="{3EF7A26B-252F-7E18-F022-E4B4C7272F11}"/>
          </ac:spMkLst>
        </pc:spChg>
        <pc:spChg chg="mod topLvl">
          <ac:chgData name="Fabrice PIPART" userId="f595b7cb-47b8-4a43-85dc-aa1274715422" providerId="ADAL" clId="{EFEEEEF9-8CEB-744D-B81C-6B914683AABB}" dt="2022-09-22T12:25:49.702" v="12831" actId="165"/>
          <ac:spMkLst>
            <pc:docMk/>
            <pc:sldMk cId="2294371234" sldId="1858"/>
            <ac:spMk id="24" creationId="{3E8B1737-2811-7305-8257-81FBD13D35C7}"/>
          </ac:spMkLst>
        </pc:spChg>
        <pc:spChg chg="mod topLvl">
          <ac:chgData name="Fabrice PIPART" userId="f595b7cb-47b8-4a43-85dc-aa1274715422" providerId="ADAL" clId="{EFEEEEF9-8CEB-744D-B81C-6B914683AABB}" dt="2022-09-22T12:25:49.702" v="12831" actId="165"/>
          <ac:spMkLst>
            <pc:docMk/>
            <pc:sldMk cId="2294371234" sldId="1858"/>
            <ac:spMk id="28" creationId="{8AC8C499-962F-1887-4B52-4EF4EC311FE4}"/>
          </ac:spMkLst>
        </pc:spChg>
        <pc:spChg chg="mod topLvl">
          <ac:chgData name="Fabrice PIPART" userId="f595b7cb-47b8-4a43-85dc-aa1274715422" providerId="ADAL" clId="{EFEEEEF9-8CEB-744D-B81C-6B914683AABB}" dt="2022-09-22T12:25:49.702" v="12831" actId="165"/>
          <ac:spMkLst>
            <pc:docMk/>
            <pc:sldMk cId="2294371234" sldId="1858"/>
            <ac:spMk id="29" creationId="{D6B20DA1-A6A8-3E37-CDBD-81D5F2FB0AD2}"/>
          </ac:spMkLst>
        </pc:spChg>
        <pc:spChg chg="mod topLvl">
          <ac:chgData name="Fabrice PIPART" userId="f595b7cb-47b8-4a43-85dc-aa1274715422" providerId="ADAL" clId="{EFEEEEF9-8CEB-744D-B81C-6B914683AABB}" dt="2022-09-22T12:25:49.702" v="12831" actId="165"/>
          <ac:spMkLst>
            <pc:docMk/>
            <pc:sldMk cId="2294371234" sldId="1858"/>
            <ac:spMk id="30" creationId="{681EDA53-8BCE-32C2-686A-96D68AF58120}"/>
          </ac:spMkLst>
        </pc:spChg>
        <pc:spChg chg="mod topLvl">
          <ac:chgData name="Fabrice PIPART" userId="f595b7cb-47b8-4a43-85dc-aa1274715422" providerId="ADAL" clId="{EFEEEEF9-8CEB-744D-B81C-6B914683AABB}" dt="2022-09-22T12:25:49.702" v="12831" actId="165"/>
          <ac:spMkLst>
            <pc:docMk/>
            <pc:sldMk cId="2294371234" sldId="1858"/>
            <ac:spMk id="31" creationId="{A48704CC-6A7A-5276-9CB1-B01F54831AA2}"/>
          </ac:spMkLst>
        </pc:spChg>
        <pc:spChg chg="mod topLvl">
          <ac:chgData name="Fabrice PIPART" userId="f595b7cb-47b8-4a43-85dc-aa1274715422" providerId="ADAL" clId="{EFEEEEF9-8CEB-744D-B81C-6B914683AABB}" dt="2022-09-22T12:25:49.702" v="12831" actId="165"/>
          <ac:spMkLst>
            <pc:docMk/>
            <pc:sldMk cId="2294371234" sldId="1858"/>
            <ac:spMk id="32" creationId="{F91F868F-B64F-BF98-F6A6-14EFF18DE920}"/>
          </ac:spMkLst>
        </pc:spChg>
        <pc:spChg chg="del mod topLvl">
          <ac:chgData name="Fabrice PIPART" userId="f595b7cb-47b8-4a43-85dc-aa1274715422" providerId="ADAL" clId="{EFEEEEF9-8CEB-744D-B81C-6B914683AABB}" dt="2022-09-22T12:31:03.990" v="13111" actId="478"/>
          <ac:spMkLst>
            <pc:docMk/>
            <pc:sldMk cId="2294371234" sldId="1858"/>
            <ac:spMk id="33" creationId="{2FE6254D-A337-5E12-716A-AD0E326691BF}"/>
          </ac:spMkLst>
        </pc:spChg>
        <pc:spChg chg="add del mod">
          <ac:chgData name="Fabrice PIPART" userId="f595b7cb-47b8-4a43-85dc-aa1274715422" providerId="ADAL" clId="{EFEEEEF9-8CEB-744D-B81C-6B914683AABB}" dt="2022-09-22T10:01:40.978" v="12300" actId="478"/>
          <ac:spMkLst>
            <pc:docMk/>
            <pc:sldMk cId="2294371234" sldId="1858"/>
            <ac:spMk id="37" creationId="{3A6D3E18-9466-D915-5623-9641FCF985B3}"/>
          </ac:spMkLst>
        </pc:spChg>
        <pc:spChg chg="add del mod">
          <ac:chgData name="Fabrice PIPART" userId="f595b7cb-47b8-4a43-85dc-aa1274715422" providerId="ADAL" clId="{EFEEEEF9-8CEB-744D-B81C-6B914683AABB}" dt="2022-09-22T10:01:40.978" v="12300" actId="478"/>
          <ac:spMkLst>
            <pc:docMk/>
            <pc:sldMk cId="2294371234" sldId="1858"/>
            <ac:spMk id="41" creationId="{B73E2DAD-7B11-7092-E51C-D48F4318FB3A}"/>
          </ac:spMkLst>
        </pc:spChg>
        <pc:spChg chg="mod">
          <ac:chgData name="Fabrice PIPART" userId="f595b7cb-47b8-4a43-85dc-aa1274715422" providerId="ADAL" clId="{EFEEEEF9-8CEB-744D-B81C-6B914683AABB}" dt="2022-09-22T11:44:35.121" v="12669" actId="1036"/>
          <ac:spMkLst>
            <pc:docMk/>
            <pc:sldMk cId="2294371234" sldId="1858"/>
            <ac:spMk id="42" creationId="{2ABA67F4-CCEF-41DB-826A-57BB71C4B12F}"/>
          </ac:spMkLst>
        </pc:spChg>
        <pc:spChg chg="mod">
          <ac:chgData name="Fabrice PIPART" userId="f595b7cb-47b8-4a43-85dc-aa1274715422" providerId="ADAL" clId="{EFEEEEF9-8CEB-744D-B81C-6B914683AABB}" dt="2022-09-22T11:07:15.209" v="12552" actId="1076"/>
          <ac:spMkLst>
            <pc:docMk/>
            <pc:sldMk cId="2294371234" sldId="1858"/>
            <ac:spMk id="43" creationId="{73A0502F-610B-414D-B923-FFCE89B50FD7}"/>
          </ac:spMkLst>
        </pc:spChg>
        <pc:spChg chg="mod">
          <ac:chgData name="Fabrice PIPART" userId="f595b7cb-47b8-4a43-85dc-aa1274715422" providerId="ADAL" clId="{EFEEEEF9-8CEB-744D-B81C-6B914683AABB}" dt="2022-09-22T10:01:05.280" v="12296" actId="20577"/>
          <ac:spMkLst>
            <pc:docMk/>
            <pc:sldMk cId="2294371234" sldId="1858"/>
            <ac:spMk id="45" creationId="{2BB4AC75-274B-69BD-16E1-48C2EEFB2590}"/>
          </ac:spMkLst>
        </pc:spChg>
        <pc:spChg chg="add del mod">
          <ac:chgData name="Fabrice PIPART" userId="f595b7cb-47b8-4a43-85dc-aa1274715422" providerId="ADAL" clId="{EFEEEEF9-8CEB-744D-B81C-6B914683AABB}" dt="2022-09-22T10:02:07.254" v="12303" actId="478"/>
          <ac:spMkLst>
            <pc:docMk/>
            <pc:sldMk cId="2294371234" sldId="1858"/>
            <ac:spMk id="46" creationId="{96D0F151-E62B-C198-6AD6-1E49890B711F}"/>
          </ac:spMkLst>
        </pc:spChg>
        <pc:spChg chg="add del mod">
          <ac:chgData name="Fabrice PIPART" userId="f595b7cb-47b8-4a43-85dc-aa1274715422" providerId="ADAL" clId="{EFEEEEF9-8CEB-744D-B81C-6B914683AABB}" dt="2022-09-22T10:02:05.943" v="12302" actId="478"/>
          <ac:spMkLst>
            <pc:docMk/>
            <pc:sldMk cId="2294371234" sldId="1858"/>
            <ac:spMk id="47" creationId="{466816C8-E679-5640-95C9-F99E35924DB4}"/>
          </ac:spMkLst>
        </pc:spChg>
        <pc:spChg chg="add mod">
          <ac:chgData name="Fabrice PIPART" userId="f595b7cb-47b8-4a43-85dc-aa1274715422" providerId="ADAL" clId="{EFEEEEF9-8CEB-744D-B81C-6B914683AABB}" dt="2022-09-22T10:03:23.343" v="12358" actId="1036"/>
          <ac:spMkLst>
            <pc:docMk/>
            <pc:sldMk cId="2294371234" sldId="1858"/>
            <ac:spMk id="48" creationId="{14396538-333C-2E38-F7B4-7525F34683BF}"/>
          </ac:spMkLst>
        </pc:spChg>
        <pc:spChg chg="mod">
          <ac:chgData name="Fabrice PIPART" userId="f595b7cb-47b8-4a43-85dc-aa1274715422" providerId="ADAL" clId="{EFEEEEF9-8CEB-744D-B81C-6B914683AABB}" dt="2022-09-22T11:44:35.121" v="12669" actId="1036"/>
          <ac:spMkLst>
            <pc:docMk/>
            <pc:sldMk cId="2294371234" sldId="1858"/>
            <ac:spMk id="53" creationId="{443A41F0-15F0-BD29-1668-E7E553E015BA}"/>
          </ac:spMkLst>
        </pc:spChg>
        <pc:spChg chg="add del mod">
          <ac:chgData name="Fabrice PIPART" userId="f595b7cb-47b8-4a43-85dc-aa1274715422" providerId="ADAL" clId="{EFEEEEF9-8CEB-744D-B81C-6B914683AABB}" dt="2022-09-22T12:26:24.955" v="12836"/>
          <ac:spMkLst>
            <pc:docMk/>
            <pc:sldMk cId="2294371234" sldId="1858"/>
            <ac:spMk id="54" creationId="{E5322502-CC2A-DFE4-BD1F-3E05949FC855}"/>
          </ac:spMkLst>
        </pc:spChg>
        <pc:spChg chg="add mod">
          <ac:chgData name="Fabrice PIPART" userId="f595b7cb-47b8-4a43-85dc-aa1274715422" providerId="ADAL" clId="{EFEEEEF9-8CEB-744D-B81C-6B914683AABB}" dt="2022-09-22T12:27:19.735" v="12853" actId="171"/>
          <ac:spMkLst>
            <pc:docMk/>
            <pc:sldMk cId="2294371234" sldId="1858"/>
            <ac:spMk id="55" creationId="{BB54B2E8-4CDF-4D88-093C-1AD5D174D369}"/>
          </ac:spMkLst>
        </pc:spChg>
        <pc:grpChg chg="add del mod">
          <ac:chgData name="Fabrice PIPART" userId="f595b7cb-47b8-4a43-85dc-aa1274715422" providerId="ADAL" clId="{EFEEEEF9-8CEB-744D-B81C-6B914683AABB}" dt="2022-09-22T10:02:23.640" v="12307" actId="478"/>
          <ac:grpSpMkLst>
            <pc:docMk/>
            <pc:sldMk cId="2294371234" sldId="1858"/>
            <ac:grpSpMk id="13" creationId="{D5DCD5C9-51FC-EF28-BE2D-F77FC0858309}"/>
          </ac:grpSpMkLst>
        </pc:grpChg>
        <pc:grpChg chg="del">
          <ac:chgData name="Fabrice PIPART" userId="f595b7cb-47b8-4a43-85dc-aa1274715422" providerId="ADAL" clId="{EFEEEEF9-8CEB-744D-B81C-6B914683AABB}" dt="2022-09-22T10:04:49.544" v="12368" actId="478"/>
          <ac:grpSpMkLst>
            <pc:docMk/>
            <pc:sldMk cId="2294371234" sldId="1858"/>
            <ac:grpSpMk id="16" creationId="{79A73FE0-5EA6-2E2A-4809-FB350D5A7AD3}"/>
          </ac:grpSpMkLst>
        </pc:grpChg>
        <pc:grpChg chg="add del mod">
          <ac:chgData name="Fabrice PIPART" userId="f595b7cb-47b8-4a43-85dc-aa1274715422" providerId="ADAL" clId="{EFEEEEF9-8CEB-744D-B81C-6B914683AABB}" dt="2022-09-22T12:25:49.702" v="12831" actId="165"/>
          <ac:grpSpMkLst>
            <pc:docMk/>
            <pc:sldMk cId="2294371234" sldId="1858"/>
            <ac:grpSpMk id="19" creationId="{EE536AB5-DB6C-38A5-2BB6-2CDCD391A5B9}"/>
          </ac:grpSpMkLst>
        </pc:grpChg>
        <pc:grpChg chg="del">
          <ac:chgData name="Fabrice PIPART" userId="f595b7cb-47b8-4a43-85dc-aa1274715422" providerId="ADAL" clId="{EFEEEEF9-8CEB-744D-B81C-6B914683AABB}" dt="2022-09-22T10:04:49.544" v="12368" actId="478"/>
          <ac:grpSpMkLst>
            <pc:docMk/>
            <pc:sldMk cId="2294371234" sldId="1858"/>
            <ac:grpSpMk id="25" creationId="{0CEB5DE2-9DF4-1BDC-B4EE-2060ABF99253}"/>
          </ac:grpSpMkLst>
        </pc:grpChg>
        <pc:grpChg chg="add mod">
          <ac:chgData name="Fabrice PIPART" userId="f595b7cb-47b8-4a43-85dc-aa1274715422" providerId="ADAL" clId="{EFEEEEF9-8CEB-744D-B81C-6B914683AABB}" dt="2022-09-22T11:44:35.121" v="12669" actId="1036"/>
          <ac:grpSpMkLst>
            <pc:docMk/>
            <pc:sldMk cId="2294371234" sldId="1858"/>
            <ac:grpSpMk id="51" creationId="{D367A59B-4E3F-A81A-7F09-7F3755FF07B7}"/>
          </ac:grpSpMkLst>
        </pc:grpChg>
        <pc:grpChg chg="mod">
          <ac:chgData name="Fabrice PIPART" userId="f595b7cb-47b8-4a43-85dc-aa1274715422" providerId="ADAL" clId="{EFEEEEF9-8CEB-744D-B81C-6B914683AABB}" dt="2022-09-22T11:44:35.121" v="12669" actId="1036"/>
          <ac:grpSpMkLst>
            <pc:docMk/>
            <pc:sldMk cId="2294371234" sldId="1858"/>
            <ac:grpSpMk id="77" creationId="{DF7389E5-2F30-4490-04AE-ECDE61C39248}"/>
          </ac:grpSpMkLst>
        </pc:grpChg>
        <pc:grpChg chg="mod">
          <ac:chgData name="Fabrice PIPART" userId="f595b7cb-47b8-4a43-85dc-aa1274715422" providerId="ADAL" clId="{EFEEEEF9-8CEB-744D-B81C-6B914683AABB}" dt="2022-09-22T11:44:35.121" v="12669" actId="1036"/>
          <ac:grpSpMkLst>
            <pc:docMk/>
            <pc:sldMk cId="2294371234" sldId="1858"/>
            <ac:grpSpMk id="78" creationId="{EF2AAD69-C6D5-8A0D-4639-87BAED278ED0}"/>
          </ac:grpSpMkLst>
        </pc:grpChg>
        <pc:grpChg chg="del mod">
          <ac:chgData name="Fabrice PIPART" userId="f595b7cb-47b8-4a43-85dc-aa1274715422" providerId="ADAL" clId="{EFEEEEF9-8CEB-744D-B81C-6B914683AABB}" dt="2022-09-22T11:44:30.821" v="12646" actId="478"/>
          <ac:grpSpMkLst>
            <pc:docMk/>
            <pc:sldMk cId="2294371234" sldId="1858"/>
            <ac:grpSpMk id="79" creationId="{23FE1E8C-A130-9E62-BE5C-8CDD0ADC8C4B}"/>
          </ac:grpSpMkLst>
        </pc:grpChg>
        <pc:grpChg chg="del">
          <ac:chgData name="Fabrice PIPART" userId="f595b7cb-47b8-4a43-85dc-aa1274715422" providerId="ADAL" clId="{EFEEEEF9-8CEB-744D-B81C-6B914683AABB}" dt="2022-09-22T10:04:49.544" v="12368" actId="478"/>
          <ac:grpSpMkLst>
            <pc:docMk/>
            <pc:sldMk cId="2294371234" sldId="1858"/>
            <ac:grpSpMk id="80" creationId="{B9BE1167-F2A1-801B-1FDF-C3D6FE768DE2}"/>
          </ac:grpSpMkLst>
        </pc:grpChg>
        <pc:grpChg chg="del">
          <ac:chgData name="Fabrice PIPART" userId="f595b7cb-47b8-4a43-85dc-aa1274715422" providerId="ADAL" clId="{EFEEEEF9-8CEB-744D-B81C-6B914683AABB}" dt="2022-09-22T10:01:29.194" v="12297" actId="478"/>
          <ac:grpSpMkLst>
            <pc:docMk/>
            <pc:sldMk cId="2294371234" sldId="1858"/>
            <ac:grpSpMk id="91" creationId="{2BF1426B-1136-19A8-C9BE-3C0EBEF58FE9}"/>
          </ac:grpSpMkLst>
        </pc:grpChg>
        <pc:grpChg chg="del">
          <ac:chgData name="Fabrice PIPART" userId="f595b7cb-47b8-4a43-85dc-aa1274715422" providerId="ADAL" clId="{EFEEEEF9-8CEB-744D-B81C-6B914683AABB}" dt="2022-09-22T10:04:49.544" v="12368" actId="478"/>
          <ac:grpSpMkLst>
            <pc:docMk/>
            <pc:sldMk cId="2294371234" sldId="1858"/>
            <ac:grpSpMk id="116" creationId="{4689C851-BA16-ED39-DAF3-025264B96E99}"/>
          </ac:grpSpMkLst>
        </pc:grpChg>
        <pc:picChg chg="add del mod">
          <ac:chgData name="Fabrice PIPART" userId="f595b7cb-47b8-4a43-85dc-aa1274715422" providerId="ADAL" clId="{EFEEEEF9-8CEB-744D-B81C-6B914683AABB}" dt="2022-09-22T10:01:40.978" v="12300" actId="478"/>
          <ac:picMkLst>
            <pc:docMk/>
            <pc:sldMk cId="2294371234" sldId="1858"/>
            <ac:picMk id="2" creationId="{B11177C0-1321-5017-9E84-EADB99EF4C9E}"/>
          </ac:picMkLst>
        </pc:picChg>
        <pc:picChg chg="del">
          <ac:chgData name="Fabrice PIPART" userId="f595b7cb-47b8-4a43-85dc-aa1274715422" providerId="ADAL" clId="{EFEEEEF9-8CEB-744D-B81C-6B914683AABB}" dt="2022-09-22T10:01:29.194" v="12297" actId="478"/>
          <ac:picMkLst>
            <pc:docMk/>
            <pc:sldMk cId="2294371234" sldId="1858"/>
            <ac:picMk id="3" creationId="{A30A5FF5-4D52-4F70-9E2D-FDFC61DCCDAD}"/>
          </ac:picMkLst>
        </pc:picChg>
        <pc:picChg chg="add mod">
          <ac:chgData name="Fabrice PIPART" userId="f595b7cb-47b8-4a43-85dc-aa1274715422" providerId="ADAL" clId="{EFEEEEF9-8CEB-744D-B81C-6B914683AABB}" dt="2022-09-22T10:03:23.343" v="12358" actId="1036"/>
          <ac:picMkLst>
            <pc:docMk/>
            <pc:sldMk cId="2294371234" sldId="1858"/>
            <ac:picMk id="12" creationId="{F1D3F987-136D-0E39-9EAA-5A954CB90715}"/>
          </ac:picMkLst>
        </pc:picChg>
        <pc:picChg chg="mod">
          <ac:chgData name="Fabrice PIPART" userId="f595b7cb-47b8-4a43-85dc-aa1274715422" providerId="ADAL" clId="{EFEEEEF9-8CEB-744D-B81C-6B914683AABB}" dt="2022-09-22T10:01:36.360" v="12299" actId="1076"/>
          <ac:picMkLst>
            <pc:docMk/>
            <pc:sldMk cId="2294371234" sldId="1858"/>
            <ac:picMk id="14" creationId="{FEAC4F00-5831-E633-7617-0BF54E7BF328}"/>
          </ac:picMkLst>
        </pc:picChg>
        <pc:picChg chg="mod">
          <ac:chgData name="Fabrice PIPART" userId="f595b7cb-47b8-4a43-85dc-aa1274715422" providerId="ADAL" clId="{EFEEEEF9-8CEB-744D-B81C-6B914683AABB}" dt="2022-09-22T10:01:36.360" v="12299" actId="1076"/>
          <ac:picMkLst>
            <pc:docMk/>
            <pc:sldMk cId="2294371234" sldId="1858"/>
            <ac:picMk id="15" creationId="{27893F39-CCFD-5B25-ED3C-8676BB9AD173}"/>
          </ac:picMkLst>
        </pc:picChg>
        <pc:picChg chg="mod topLvl">
          <ac:chgData name="Fabrice PIPART" userId="f595b7cb-47b8-4a43-85dc-aa1274715422" providerId="ADAL" clId="{EFEEEEF9-8CEB-744D-B81C-6B914683AABB}" dt="2022-09-22T12:31:08.685" v="13113" actId="1035"/>
          <ac:picMkLst>
            <pc:docMk/>
            <pc:sldMk cId="2294371234" sldId="1858"/>
            <ac:picMk id="34" creationId="{111289F9-FC65-4FD7-79CE-3E2781DD7306}"/>
          </ac:picMkLst>
        </pc:picChg>
        <pc:picChg chg="add del mod topLvl">
          <ac:chgData name="Fabrice PIPART" userId="f595b7cb-47b8-4a43-85dc-aa1274715422" providerId="ADAL" clId="{EFEEEEF9-8CEB-744D-B81C-6B914683AABB}" dt="2022-09-22T12:26:25.866" v="12837" actId="478"/>
          <ac:picMkLst>
            <pc:docMk/>
            <pc:sldMk cId="2294371234" sldId="1858"/>
            <ac:picMk id="35" creationId="{F753DE97-FCDE-5EF7-97B7-88CBBDECC89C}"/>
          </ac:picMkLst>
        </pc:picChg>
        <pc:picChg chg="add del mod topLvl">
          <ac:chgData name="Fabrice PIPART" userId="f595b7cb-47b8-4a43-85dc-aa1274715422" providerId="ADAL" clId="{EFEEEEF9-8CEB-744D-B81C-6B914683AABB}" dt="2022-09-22T12:26:25.866" v="12837" actId="478"/>
          <ac:picMkLst>
            <pc:docMk/>
            <pc:sldMk cId="2294371234" sldId="1858"/>
            <ac:picMk id="36" creationId="{4F705CFC-26A5-7A95-8370-6B64A68742B0}"/>
          </ac:picMkLst>
        </pc:picChg>
        <pc:picChg chg="add mod">
          <ac:chgData name="Fabrice PIPART" userId="f595b7cb-47b8-4a43-85dc-aa1274715422" providerId="ADAL" clId="{EFEEEEF9-8CEB-744D-B81C-6B914683AABB}" dt="2022-09-22T10:03:23.343" v="12358" actId="1036"/>
          <ac:picMkLst>
            <pc:docMk/>
            <pc:sldMk cId="2294371234" sldId="1858"/>
            <ac:picMk id="38" creationId="{0576A937-DBDE-0D64-D520-65DC6410A2A3}"/>
          </ac:picMkLst>
        </pc:picChg>
        <pc:picChg chg="mod">
          <ac:chgData name="Fabrice PIPART" userId="f595b7cb-47b8-4a43-85dc-aa1274715422" providerId="ADAL" clId="{EFEEEEF9-8CEB-744D-B81C-6B914683AABB}" dt="2022-09-22T11:44:35.121" v="12669" actId="1036"/>
          <ac:picMkLst>
            <pc:docMk/>
            <pc:sldMk cId="2294371234" sldId="1858"/>
            <ac:picMk id="39" creationId="{B6BCE0BD-3BF3-47E0-85D8-EC3BC482361D}"/>
          </ac:picMkLst>
        </pc:picChg>
        <pc:picChg chg="mod">
          <ac:chgData name="Fabrice PIPART" userId="f595b7cb-47b8-4a43-85dc-aa1274715422" providerId="ADAL" clId="{EFEEEEF9-8CEB-744D-B81C-6B914683AABB}" dt="2022-09-22T11:07:15.209" v="12552" actId="1076"/>
          <ac:picMkLst>
            <pc:docMk/>
            <pc:sldMk cId="2294371234" sldId="1858"/>
            <ac:picMk id="40" creationId="{1574E51C-FD6E-4479-B16E-C413A8312384}"/>
          </ac:picMkLst>
        </pc:picChg>
        <pc:picChg chg="add mod">
          <ac:chgData name="Fabrice PIPART" userId="f595b7cb-47b8-4a43-85dc-aa1274715422" providerId="ADAL" clId="{EFEEEEF9-8CEB-744D-B81C-6B914683AABB}" dt="2022-09-22T10:04:33.872" v="12367" actId="1076"/>
          <ac:picMkLst>
            <pc:docMk/>
            <pc:sldMk cId="2294371234" sldId="1858"/>
            <ac:picMk id="49" creationId="{091C787F-159F-48DD-9DDB-446414DA90EA}"/>
          </ac:picMkLst>
        </pc:picChg>
        <pc:picChg chg="del">
          <ac:chgData name="Fabrice PIPART" userId="f595b7cb-47b8-4a43-85dc-aa1274715422" providerId="ADAL" clId="{EFEEEEF9-8CEB-744D-B81C-6B914683AABB}" dt="2022-09-22T10:03:54.847" v="12359" actId="478"/>
          <ac:picMkLst>
            <pc:docMk/>
            <pc:sldMk cId="2294371234" sldId="1858"/>
            <ac:picMk id="50" creationId="{7D64FCD5-28AF-4A4D-A00E-20A91BD87810}"/>
          </ac:picMkLst>
        </pc:picChg>
        <pc:picChg chg="mod">
          <ac:chgData name="Fabrice PIPART" userId="f595b7cb-47b8-4a43-85dc-aa1274715422" providerId="ADAL" clId="{EFEEEEF9-8CEB-744D-B81C-6B914683AABB}" dt="2022-09-22T11:44:35.121" v="12669" actId="1036"/>
          <ac:picMkLst>
            <pc:docMk/>
            <pc:sldMk cId="2294371234" sldId="1858"/>
            <ac:picMk id="52" creationId="{2013AF26-4B7E-F59B-DE7C-3FD004100E47}"/>
          </ac:picMkLst>
        </pc:picChg>
        <pc:picChg chg="del">
          <ac:chgData name="Fabrice PIPART" userId="f595b7cb-47b8-4a43-85dc-aa1274715422" providerId="ADAL" clId="{EFEEEEF9-8CEB-744D-B81C-6B914683AABB}" dt="2022-09-22T10:01:29.194" v="12297" actId="478"/>
          <ac:picMkLst>
            <pc:docMk/>
            <pc:sldMk cId="2294371234" sldId="1858"/>
            <ac:picMk id="107" creationId="{CE435318-3A31-1467-44D9-524F72D64932}"/>
          </ac:picMkLst>
        </pc:picChg>
        <pc:picChg chg="del">
          <ac:chgData name="Fabrice PIPART" userId="f595b7cb-47b8-4a43-85dc-aa1274715422" providerId="ADAL" clId="{EFEEEEF9-8CEB-744D-B81C-6B914683AABB}" dt="2022-09-22T10:01:29.194" v="12297" actId="478"/>
          <ac:picMkLst>
            <pc:docMk/>
            <pc:sldMk cId="2294371234" sldId="1858"/>
            <ac:picMk id="108" creationId="{7E6818E6-3F8A-65D5-F3B2-9B7B3C8C4119}"/>
          </ac:picMkLst>
        </pc:picChg>
        <pc:picChg chg="del">
          <ac:chgData name="Fabrice PIPART" userId="f595b7cb-47b8-4a43-85dc-aa1274715422" providerId="ADAL" clId="{EFEEEEF9-8CEB-744D-B81C-6B914683AABB}" dt="2022-09-22T10:01:29.194" v="12297" actId="478"/>
          <ac:picMkLst>
            <pc:docMk/>
            <pc:sldMk cId="2294371234" sldId="1858"/>
            <ac:picMk id="109" creationId="{B969DE72-2AB0-A094-2259-408AABD8F040}"/>
          </ac:picMkLst>
        </pc:picChg>
        <pc:picChg chg="del">
          <ac:chgData name="Fabrice PIPART" userId="f595b7cb-47b8-4a43-85dc-aa1274715422" providerId="ADAL" clId="{EFEEEEF9-8CEB-744D-B81C-6B914683AABB}" dt="2022-09-22T10:01:29.194" v="12297" actId="478"/>
          <ac:picMkLst>
            <pc:docMk/>
            <pc:sldMk cId="2294371234" sldId="1858"/>
            <ac:picMk id="110" creationId="{617A5891-8406-905C-BA95-6BDD302ABE06}"/>
          </ac:picMkLst>
        </pc:picChg>
        <pc:picChg chg="del">
          <ac:chgData name="Fabrice PIPART" userId="f595b7cb-47b8-4a43-85dc-aa1274715422" providerId="ADAL" clId="{EFEEEEF9-8CEB-744D-B81C-6B914683AABB}" dt="2022-09-22T10:01:29.194" v="12297" actId="478"/>
          <ac:picMkLst>
            <pc:docMk/>
            <pc:sldMk cId="2294371234" sldId="1858"/>
            <ac:picMk id="111" creationId="{1B83A7ED-E19E-BA10-8945-3712017B2D99}"/>
          </ac:picMkLst>
        </pc:picChg>
        <pc:picChg chg="del">
          <ac:chgData name="Fabrice PIPART" userId="f595b7cb-47b8-4a43-85dc-aa1274715422" providerId="ADAL" clId="{EFEEEEF9-8CEB-744D-B81C-6B914683AABB}" dt="2022-09-22T10:01:29.194" v="12297" actId="478"/>
          <ac:picMkLst>
            <pc:docMk/>
            <pc:sldMk cId="2294371234" sldId="1858"/>
            <ac:picMk id="112" creationId="{C5F4B659-18D2-AF72-F63C-E1E0DF31DB86}"/>
          </ac:picMkLst>
        </pc:picChg>
        <pc:picChg chg="del">
          <ac:chgData name="Fabrice PIPART" userId="f595b7cb-47b8-4a43-85dc-aa1274715422" providerId="ADAL" clId="{EFEEEEF9-8CEB-744D-B81C-6B914683AABB}" dt="2022-09-22T10:01:29.194" v="12297" actId="478"/>
          <ac:picMkLst>
            <pc:docMk/>
            <pc:sldMk cId="2294371234" sldId="1858"/>
            <ac:picMk id="113" creationId="{B8E86383-BE16-D037-2E5D-6D67FDC02C2C}"/>
          </ac:picMkLst>
        </pc:picChg>
        <pc:picChg chg="mod">
          <ac:chgData name="Fabrice PIPART" userId="f595b7cb-47b8-4a43-85dc-aa1274715422" providerId="ADAL" clId="{EFEEEEF9-8CEB-744D-B81C-6B914683AABB}" dt="2022-09-22T11:44:35.121" v="12669" actId="1036"/>
          <ac:picMkLst>
            <pc:docMk/>
            <pc:sldMk cId="2294371234" sldId="1858"/>
            <ac:picMk id="6152" creationId="{B380EBAC-4B8D-4329-8271-98CB44D3E6E7}"/>
          </ac:picMkLst>
        </pc:picChg>
        <pc:cxnChg chg="add del mod">
          <ac:chgData name="Fabrice PIPART" userId="f595b7cb-47b8-4a43-85dc-aa1274715422" providerId="ADAL" clId="{EFEEEEF9-8CEB-744D-B81C-6B914683AABB}" dt="2022-09-22T10:02:21.192" v="12306" actId="478"/>
          <ac:cxnSpMkLst>
            <pc:docMk/>
            <pc:sldMk cId="2294371234" sldId="1858"/>
            <ac:cxnSpMk id="4" creationId="{A262C500-0941-F30B-28C5-180A2CFBD276}"/>
          </ac:cxnSpMkLst>
        </pc:cxnChg>
        <pc:cxnChg chg="add del mod">
          <ac:chgData name="Fabrice PIPART" userId="f595b7cb-47b8-4a43-85dc-aa1274715422" providerId="ADAL" clId="{EFEEEEF9-8CEB-744D-B81C-6B914683AABB}" dt="2022-09-22T10:02:18.565" v="12305" actId="478"/>
          <ac:cxnSpMkLst>
            <pc:docMk/>
            <pc:sldMk cId="2294371234" sldId="1858"/>
            <ac:cxnSpMk id="9" creationId="{ED54A70A-05C0-A583-8EB9-949DD1884C3C}"/>
          </ac:cxnSpMkLst>
        </pc:cxnChg>
        <pc:cxnChg chg="add mod">
          <ac:chgData name="Fabrice PIPART" userId="f595b7cb-47b8-4a43-85dc-aa1274715422" providerId="ADAL" clId="{EFEEEEF9-8CEB-744D-B81C-6B914683AABB}" dt="2022-09-22T10:02:16.052" v="12304" actId="1076"/>
          <ac:cxnSpMkLst>
            <pc:docMk/>
            <pc:sldMk cId="2294371234" sldId="1858"/>
            <ac:cxnSpMk id="10" creationId="{10847ED5-E89E-CE08-269F-CB3D8D9E52F7}"/>
          </ac:cxnSpMkLst>
        </pc:cxnChg>
      </pc:sldChg>
      <pc:sldChg chg="modSp add del mod">
        <pc:chgData name="Fabrice PIPART" userId="f595b7cb-47b8-4a43-85dc-aa1274715422" providerId="ADAL" clId="{EFEEEEF9-8CEB-744D-B81C-6B914683AABB}" dt="2022-09-22T11:49:52.210" v="12700" actId="2696"/>
        <pc:sldMkLst>
          <pc:docMk/>
          <pc:sldMk cId="288588666" sldId="1862"/>
        </pc:sldMkLst>
        <pc:spChg chg="mod">
          <ac:chgData name="Fabrice PIPART" userId="f595b7cb-47b8-4a43-85dc-aa1274715422" providerId="ADAL" clId="{EFEEEEF9-8CEB-744D-B81C-6B914683AABB}" dt="2022-09-22T11:49:49.311" v="12699" actId="20577"/>
          <ac:spMkLst>
            <pc:docMk/>
            <pc:sldMk cId="288588666" sldId="1862"/>
            <ac:spMk id="8" creationId="{EF4518D0-7270-B709-C556-F5DEE25525B2}"/>
          </ac:spMkLst>
        </pc:spChg>
      </pc:sldChg>
      <pc:sldChg chg="modSp add mod modAnim">
        <pc:chgData name="Fabrice PIPART" userId="f595b7cb-47b8-4a43-85dc-aa1274715422" providerId="ADAL" clId="{EFEEEEF9-8CEB-744D-B81C-6B914683AABB}" dt="2022-09-23T09:25:27.250" v="13988"/>
        <pc:sldMkLst>
          <pc:docMk/>
          <pc:sldMk cId="1465903400" sldId="1862"/>
        </pc:sldMkLst>
        <pc:spChg chg="mod">
          <ac:chgData name="Fabrice PIPART" userId="f595b7cb-47b8-4a43-85dc-aa1274715422" providerId="ADAL" clId="{EFEEEEF9-8CEB-744D-B81C-6B914683AABB}" dt="2022-09-22T12:48:21.381" v="13258" actId="692"/>
          <ac:spMkLst>
            <pc:docMk/>
            <pc:sldMk cId="1465903400" sldId="1862"/>
            <ac:spMk id="64" creationId="{805BFB4A-5DEB-423D-ECA1-FC5B486B800E}"/>
          </ac:spMkLst>
        </pc:spChg>
        <pc:spChg chg="mod">
          <ac:chgData name="Fabrice PIPART" userId="f595b7cb-47b8-4a43-85dc-aa1274715422" providerId="ADAL" clId="{EFEEEEF9-8CEB-744D-B81C-6B914683AABB}" dt="2022-09-22T12:22:32.647" v="12824" actId="692"/>
          <ac:spMkLst>
            <pc:docMk/>
            <pc:sldMk cId="1465903400" sldId="1862"/>
            <ac:spMk id="65" creationId="{67195D87-8F07-4238-50F0-B89C8FDB9DBB}"/>
          </ac:spMkLst>
        </pc:spChg>
      </pc:sldChg>
      <pc:sldChg chg="addSp delSp modSp mod modAnim">
        <pc:chgData name="Fabrice PIPART" userId="f595b7cb-47b8-4a43-85dc-aa1274715422" providerId="ADAL" clId="{EFEEEEF9-8CEB-744D-B81C-6B914683AABB}" dt="2022-09-24T18:09:55.252" v="14159"/>
        <pc:sldMkLst>
          <pc:docMk/>
          <pc:sldMk cId="4201834856" sldId="1863"/>
        </pc:sldMkLst>
        <pc:spChg chg="mod">
          <ac:chgData name="Fabrice PIPART" userId="f595b7cb-47b8-4a43-85dc-aa1274715422" providerId="ADAL" clId="{EFEEEEF9-8CEB-744D-B81C-6B914683AABB}" dt="2022-09-22T13:40:18.492" v="13463" actId="478"/>
          <ac:spMkLst>
            <pc:docMk/>
            <pc:sldMk cId="4201834856" sldId="1863"/>
            <ac:spMk id="6" creationId="{DED8B8E9-A151-1815-AAC3-3B8AC90D8B54}"/>
          </ac:spMkLst>
        </pc:spChg>
        <pc:spChg chg="mod">
          <ac:chgData name="Fabrice PIPART" userId="f595b7cb-47b8-4a43-85dc-aa1274715422" providerId="ADAL" clId="{EFEEEEF9-8CEB-744D-B81C-6B914683AABB}" dt="2022-09-24T18:08:38.215" v="14153" actId="20577"/>
          <ac:spMkLst>
            <pc:docMk/>
            <pc:sldMk cId="4201834856" sldId="1863"/>
            <ac:spMk id="7" creationId="{98C2E07A-1BB4-2415-2AD7-D581B511442E}"/>
          </ac:spMkLst>
        </pc:spChg>
        <pc:spChg chg="mod">
          <ac:chgData name="Fabrice PIPART" userId="f595b7cb-47b8-4a43-85dc-aa1274715422" providerId="ADAL" clId="{EFEEEEF9-8CEB-744D-B81C-6B914683AABB}" dt="2022-09-22T13:40:52.619" v="13478" actId="20577"/>
          <ac:spMkLst>
            <pc:docMk/>
            <pc:sldMk cId="4201834856" sldId="1863"/>
            <ac:spMk id="9" creationId="{B559B7D6-515C-5AC0-437E-CD7819854F02}"/>
          </ac:spMkLst>
        </pc:spChg>
        <pc:spChg chg="del">
          <ac:chgData name="Fabrice PIPART" userId="f595b7cb-47b8-4a43-85dc-aa1274715422" providerId="ADAL" clId="{EFEEEEF9-8CEB-744D-B81C-6B914683AABB}" dt="2022-09-22T13:40:59.503" v="13479" actId="478"/>
          <ac:spMkLst>
            <pc:docMk/>
            <pc:sldMk cId="4201834856" sldId="1863"/>
            <ac:spMk id="19" creationId="{C9CE55D3-83CD-4872-9D8E-A518D2B0C121}"/>
          </ac:spMkLst>
        </pc:spChg>
        <pc:grpChg chg="add mod">
          <ac:chgData name="Fabrice PIPART" userId="f595b7cb-47b8-4a43-85dc-aa1274715422" providerId="ADAL" clId="{EFEEEEF9-8CEB-744D-B81C-6B914683AABB}" dt="2022-09-22T13:40:48.514" v="13466" actId="1076"/>
          <ac:grpSpMkLst>
            <pc:docMk/>
            <pc:sldMk cId="4201834856" sldId="1863"/>
            <ac:grpSpMk id="5" creationId="{6D6DA93E-55FA-EAA9-55E3-3F4DA04E1AC4}"/>
          </ac:grpSpMkLst>
        </pc:grpChg>
        <pc:grpChg chg="add del mod">
          <ac:chgData name="Fabrice PIPART" userId="f595b7cb-47b8-4a43-85dc-aa1274715422" providerId="ADAL" clId="{EFEEEEF9-8CEB-744D-B81C-6B914683AABB}" dt="2022-09-22T13:40:39.188" v="13464" actId="478"/>
          <ac:grpSpMkLst>
            <pc:docMk/>
            <pc:sldMk cId="4201834856" sldId="1863"/>
            <ac:grpSpMk id="18" creationId="{EEAC9733-7CF0-41EE-AFCD-BDC8166B5A0D}"/>
          </ac:grpSpMkLst>
        </pc:grpChg>
        <pc:picChg chg="mod">
          <ac:chgData name="Fabrice PIPART" userId="f595b7cb-47b8-4a43-85dc-aa1274715422" providerId="ADAL" clId="{EFEEEEF9-8CEB-744D-B81C-6B914683AABB}" dt="2022-09-22T13:40:48.514" v="13466" actId="1076"/>
          <ac:picMkLst>
            <pc:docMk/>
            <pc:sldMk cId="4201834856" sldId="1863"/>
            <ac:picMk id="8" creationId="{7CE44774-5FD2-B3FD-C86F-23DF2D5F8BAC}"/>
          </ac:picMkLst>
        </pc:picChg>
        <pc:picChg chg="add del mod">
          <ac:chgData name="Fabrice PIPART" userId="f595b7cb-47b8-4a43-85dc-aa1274715422" providerId="ADAL" clId="{EFEEEEF9-8CEB-744D-B81C-6B914683AABB}" dt="2022-09-22T13:40:18.492" v="13463" actId="478"/>
          <ac:picMkLst>
            <pc:docMk/>
            <pc:sldMk cId="4201834856" sldId="1863"/>
            <ac:picMk id="47" creationId="{41FEBD88-0E03-48F3-92FE-C41D6F5113D4}"/>
          </ac:picMkLst>
        </pc:picChg>
        <pc:picChg chg="mod">
          <ac:chgData name="Fabrice PIPART" userId="f595b7cb-47b8-4a43-85dc-aa1274715422" providerId="ADAL" clId="{EFEEEEF9-8CEB-744D-B81C-6B914683AABB}" dt="2022-09-22T13:35:58.374" v="13459" actId="688"/>
          <ac:picMkLst>
            <pc:docMk/>
            <pc:sldMk cId="4201834856" sldId="1863"/>
            <ac:picMk id="35842" creationId="{F0CFF8CF-7546-30E4-70B4-FD1CC53CD09C}"/>
          </ac:picMkLst>
        </pc:picChg>
      </pc:sldChg>
      <pc:sldChg chg="add del">
        <pc:chgData name="Fabrice PIPART" userId="f595b7cb-47b8-4a43-85dc-aa1274715422" providerId="ADAL" clId="{EFEEEEF9-8CEB-744D-B81C-6B914683AABB}" dt="2022-09-23T07:07:39.405" v="13850" actId="2890"/>
        <pc:sldMkLst>
          <pc:docMk/>
          <pc:sldMk cId="3626850276" sldId="1864"/>
        </pc:sldMkLst>
      </pc:sldChg>
      <pc:sldChg chg="addSp delSp modSp new del mod modClrScheme chgLayout">
        <pc:chgData name="Fabrice PIPART" userId="f595b7cb-47b8-4a43-85dc-aa1274715422" providerId="ADAL" clId="{EFEEEEF9-8CEB-744D-B81C-6B914683AABB}" dt="2022-09-22T13:19:51.964" v="13456" actId="2696"/>
        <pc:sldMkLst>
          <pc:docMk/>
          <pc:sldMk cId="3761164010" sldId="1864"/>
        </pc:sldMkLst>
        <pc:spChg chg="del mod ord">
          <ac:chgData name="Fabrice PIPART" userId="f595b7cb-47b8-4a43-85dc-aa1274715422" providerId="ADAL" clId="{EFEEEEF9-8CEB-744D-B81C-6B914683AABB}" dt="2022-09-22T13:10:45.875" v="13356" actId="700"/>
          <ac:spMkLst>
            <pc:docMk/>
            <pc:sldMk cId="3761164010" sldId="1864"/>
            <ac:spMk id="2" creationId="{2EC810AA-3968-0B03-AE62-FCB8E0292C4E}"/>
          </ac:spMkLst>
        </pc:spChg>
        <pc:spChg chg="mod ord">
          <ac:chgData name="Fabrice PIPART" userId="f595b7cb-47b8-4a43-85dc-aa1274715422" providerId="ADAL" clId="{EFEEEEF9-8CEB-744D-B81C-6B914683AABB}" dt="2022-09-22T13:10:45.875" v="13356" actId="700"/>
          <ac:spMkLst>
            <pc:docMk/>
            <pc:sldMk cId="3761164010" sldId="1864"/>
            <ac:spMk id="3" creationId="{A2C1081C-BDDD-9972-EA18-727C49DB62C8}"/>
          </ac:spMkLst>
        </pc:spChg>
        <pc:spChg chg="mod ord">
          <ac:chgData name="Fabrice PIPART" userId="f595b7cb-47b8-4a43-85dc-aa1274715422" providerId="ADAL" clId="{EFEEEEF9-8CEB-744D-B81C-6B914683AABB}" dt="2022-09-22T13:10:45.875" v="13356" actId="700"/>
          <ac:spMkLst>
            <pc:docMk/>
            <pc:sldMk cId="3761164010" sldId="1864"/>
            <ac:spMk id="4" creationId="{D629B18D-562F-1D22-8EF8-072FB183F37C}"/>
          </ac:spMkLst>
        </pc:spChg>
        <pc:spChg chg="mod ord">
          <ac:chgData name="Fabrice PIPART" userId="f595b7cb-47b8-4a43-85dc-aa1274715422" providerId="ADAL" clId="{EFEEEEF9-8CEB-744D-B81C-6B914683AABB}" dt="2022-09-22T13:10:45.875" v="13356" actId="700"/>
          <ac:spMkLst>
            <pc:docMk/>
            <pc:sldMk cId="3761164010" sldId="1864"/>
            <ac:spMk id="5" creationId="{E767FE01-4A26-D5F1-459D-C7C3B6853606}"/>
          </ac:spMkLst>
        </pc:spChg>
        <pc:spChg chg="del mod ord">
          <ac:chgData name="Fabrice PIPART" userId="f595b7cb-47b8-4a43-85dc-aa1274715422" providerId="ADAL" clId="{EFEEEEF9-8CEB-744D-B81C-6B914683AABB}" dt="2022-09-22T13:10:45.875" v="13356" actId="700"/>
          <ac:spMkLst>
            <pc:docMk/>
            <pc:sldMk cId="3761164010" sldId="1864"/>
            <ac:spMk id="6" creationId="{3CD8F81E-EF24-5AB0-4803-81D001CBB5B0}"/>
          </ac:spMkLst>
        </pc:spChg>
        <pc:spChg chg="del mod ord">
          <ac:chgData name="Fabrice PIPART" userId="f595b7cb-47b8-4a43-85dc-aa1274715422" providerId="ADAL" clId="{EFEEEEF9-8CEB-744D-B81C-6B914683AABB}" dt="2022-09-22T13:10:45.875" v="13356" actId="700"/>
          <ac:spMkLst>
            <pc:docMk/>
            <pc:sldMk cId="3761164010" sldId="1864"/>
            <ac:spMk id="7" creationId="{43AD1FAD-B17F-3562-9EFE-65A21564E0BF}"/>
          </ac:spMkLst>
        </pc:spChg>
        <pc:spChg chg="del">
          <ac:chgData name="Fabrice PIPART" userId="f595b7cb-47b8-4a43-85dc-aa1274715422" providerId="ADAL" clId="{EFEEEEF9-8CEB-744D-B81C-6B914683AABB}" dt="2022-09-22T13:10:45.875" v="13356" actId="700"/>
          <ac:spMkLst>
            <pc:docMk/>
            <pc:sldMk cId="3761164010" sldId="1864"/>
            <ac:spMk id="8" creationId="{F0734F72-9834-E4CE-A2B7-29BD4C7E6BCB}"/>
          </ac:spMkLst>
        </pc:spChg>
        <pc:spChg chg="del">
          <ac:chgData name="Fabrice PIPART" userId="f595b7cb-47b8-4a43-85dc-aa1274715422" providerId="ADAL" clId="{EFEEEEF9-8CEB-744D-B81C-6B914683AABB}" dt="2022-09-22T13:10:45.875" v="13356" actId="700"/>
          <ac:spMkLst>
            <pc:docMk/>
            <pc:sldMk cId="3761164010" sldId="1864"/>
            <ac:spMk id="9" creationId="{77D3BFA7-B644-5645-0A75-C5CB3AD360ED}"/>
          </ac:spMkLst>
        </pc:spChg>
        <pc:spChg chg="del mod ord">
          <ac:chgData name="Fabrice PIPART" userId="f595b7cb-47b8-4a43-85dc-aa1274715422" providerId="ADAL" clId="{EFEEEEF9-8CEB-744D-B81C-6B914683AABB}" dt="2022-09-22T13:10:45.875" v="13356" actId="700"/>
          <ac:spMkLst>
            <pc:docMk/>
            <pc:sldMk cId="3761164010" sldId="1864"/>
            <ac:spMk id="10" creationId="{5915898D-B93E-851A-F0F7-D76D5A06C542}"/>
          </ac:spMkLst>
        </pc:spChg>
        <pc:spChg chg="del">
          <ac:chgData name="Fabrice PIPART" userId="f595b7cb-47b8-4a43-85dc-aa1274715422" providerId="ADAL" clId="{EFEEEEF9-8CEB-744D-B81C-6B914683AABB}" dt="2022-09-22T13:10:45.875" v="13356" actId="700"/>
          <ac:spMkLst>
            <pc:docMk/>
            <pc:sldMk cId="3761164010" sldId="1864"/>
            <ac:spMk id="11" creationId="{37A70376-CB59-1758-362A-AB0CB4FB040B}"/>
          </ac:spMkLst>
        </pc:spChg>
        <pc:spChg chg="add mod ord">
          <ac:chgData name="Fabrice PIPART" userId="f595b7cb-47b8-4a43-85dc-aa1274715422" providerId="ADAL" clId="{EFEEEEF9-8CEB-744D-B81C-6B914683AABB}" dt="2022-09-22T13:10:45.875" v="13356" actId="700"/>
          <ac:spMkLst>
            <pc:docMk/>
            <pc:sldMk cId="3761164010" sldId="1864"/>
            <ac:spMk id="12" creationId="{3803479B-440B-AB5B-38BD-3E6A71839C2F}"/>
          </ac:spMkLst>
        </pc:spChg>
        <pc:spChg chg="add mod ord">
          <ac:chgData name="Fabrice PIPART" userId="f595b7cb-47b8-4a43-85dc-aa1274715422" providerId="ADAL" clId="{EFEEEEF9-8CEB-744D-B81C-6B914683AABB}" dt="2022-09-22T13:10:45.875" v="13356" actId="700"/>
          <ac:spMkLst>
            <pc:docMk/>
            <pc:sldMk cId="3761164010" sldId="1864"/>
            <ac:spMk id="13" creationId="{3A61DB40-74BC-EE86-5F0D-5CF34D4FD5D6}"/>
          </ac:spMkLst>
        </pc:spChg>
        <pc:spChg chg="add mod ord">
          <ac:chgData name="Fabrice PIPART" userId="f595b7cb-47b8-4a43-85dc-aa1274715422" providerId="ADAL" clId="{EFEEEEF9-8CEB-744D-B81C-6B914683AABB}" dt="2022-09-22T13:10:45.875" v="13356" actId="700"/>
          <ac:spMkLst>
            <pc:docMk/>
            <pc:sldMk cId="3761164010" sldId="1864"/>
            <ac:spMk id="14" creationId="{C5B4FB32-666E-049B-AA89-DD824E54F116}"/>
          </ac:spMkLst>
        </pc:spChg>
        <pc:spChg chg="add mod ord">
          <ac:chgData name="Fabrice PIPART" userId="f595b7cb-47b8-4a43-85dc-aa1274715422" providerId="ADAL" clId="{EFEEEEF9-8CEB-744D-B81C-6B914683AABB}" dt="2022-09-22T13:10:45.875" v="13356" actId="700"/>
          <ac:spMkLst>
            <pc:docMk/>
            <pc:sldMk cId="3761164010" sldId="1864"/>
            <ac:spMk id="15" creationId="{88026D89-3623-F638-0349-C14B14387E3B}"/>
          </ac:spMkLst>
        </pc:spChg>
      </pc:sldChg>
      <pc:sldMasterChg chg="modSldLayout">
        <pc:chgData name="Fabrice PIPART" userId="f595b7cb-47b8-4a43-85dc-aa1274715422" providerId="ADAL" clId="{EFEEEEF9-8CEB-744D-B81C-6B914683AABB}" dt="2022-09-21T11:47:05.961" v="10291" actId="207"/>
        <pc:sldMasterMkLst>
          <pc:docMk/>
          <pc:sldMasterMk cId="3114286782" sldId="2147483706"/>
        </pc:sldMasterMkLst>
        <pc:sldLayoutChg chg="modSp mod">
          <pc:chgData name="Fabrice PIPART" userId="f595b7cb-47b8-4a43-85dc-aa1274715422" providerId="ADAL" clId="{EFEEEEF9-8CEB-744D-B81C-6B914683AABB}" dt="2022-09-21T11:47:05.961" v="10291" actId="207"/>
          <pc:sldLayoutMkLst>
            <pc:docMk/>
            <pc:sldMasterMk cId="3114286782" sldId="2147483648"/>
            <pc:sldLayoutMk cId="4122111539" sldId="2147483674"/>
          </pc:sldLayoutMkLst>
          <pc:spChg chg="mod">
            <ac:chgData name="Fabrice PIPART" userId="f595b7cb-47b8-4a43-85dc-aa1274715422" providerId="ADAL" clId="{EFEEEEF9-8CEB-744D-B81C-6B914683AABB}" dt="2022-09-21T11:47:05.961" v="10291" actId="207"/>
            <ac:spMkLst>
              <pc:docMk/>
              <pc:sldMasterMk cId="3114286782" sldId="2147483648"/>
              <pc:sldLayoutMk cId="4122111539" sldId="2147483674"/>
              <ac:spMk id="16" creationId="{827266F9-176F-31A4-6757-246D4DE6C8DD}"/>
            </ac:spMkLst>
          </pc:spChg>
          <pc:spChg chg="mod">
            <ac:chgData name="Fabrice PIPART" userId="f595b7cb-47b8-4a43-85dc-aa1274715422" providerId="ADAL" clId="{EFEEEEF9-8CEB-744D-B81C-6B914683AABB}" dt="2022-09-21T11:46:49.848" v="10289" actId="207"/>
            <ac:spMkLst>
              <pc:docMk/>
              <pc:sldMasterMk cId="3114286782" sldId="2147483648"/>
              <pc:sldLayoutMk cId="4122111539" sldId="2147483674"/>
              <ac:spMk id="17" creationId="{AFDB06E0-B866-1D44-4F79-A717F824A68B}"/>
            </ac:spMkLst>
          </pc:spChg>
          <pc:picChg chg="mod">
            <ac:chgData name="Fabrice PIPART" userId="f595b7cb-47b8-4a43-85dc-aa1274715422" providerId="ADAL" clId="{EFEEEEF9-8CEB-744D-B81C-6B914683AABB}" dt="2022-09-21T11:46:35.593" v="10288" actId="1076"/>
            <ac:picMkLst>
              <pc:docMk/>
              <pc:sldMasterMk cId="3114286782" sldId="2147483648"/>
              <pc:sldLayoutMk cId="4122111539" sldId="2147483674"/>
              <ac:picMk id="6" creationId="{43990540-6F46-68F9-40EF-B60614ACA57C}"/>
            </ac:picMkLst>
          </pc:picChg>
        </pc:sldLayoutChg>
      </pc:sldMasterChg>
    </pc:docChg>
  </pc:docChgLst>
  <pc:docChgLst>
    <pc:chgData name="James SEARBY" userId="f5a8e828-329a-465e-9807-122d33517f8b" providerId="ADAL" clId="{29A3B2EF-B536-4B00-9277-8D37474B611F}"/>
    <pc:docChg chg="undo redo custSel addSld delSld modSld sldOrd addSection modSection">
      <pc:chgData name="James SEARBY" userId="f5a8e828-329a-465e-9807-122d33517f8b" providerId="ADAL" clId="{29A3B2EF-B536-4B00-9277-8D37474B611F}" dt="2022-06-28T14:04:49.466" v="1498" actId="29295"/>
      <pc:docMkLst>
        <pc:docMk/>
      </pc:docMkLst>
      <pc:sldChg chg="ord">
        <pc:chgData name="James SEARBY" userId="f5a8e828-329a-465e-9807-122d33517f8b" providerId="ADAL" clId="{29A3B2EF-B536-4B00-9277-8D37474B611F}" dt="2022-06-27T13:54:38.810" v="315"/>
        <pc:sldMkLst>
          <pc:docMk/>
          <pc:sldMk cId="2710187893" sldId="257"/>
        </pc:sldMkLst>
      </pc:sldChg>
      <pc:sldChg chg="modSp mod ord">
        <pc:chgData name="James SEARBY" userId="f5a8e828-329a-465e-9807-122d33517f8b" providerId="ADAL" clId="{29A3B2EF-B536-4B00-9277-8D37474B611F}" dt="2022-06-27T13:54:38.810" v="315"/>
        <pc:sldMkLst>
          <pc:docMk/>
          <pc:sldMk cId="2004169694" sldId="258"/>
        </pc:sldMkLst>
        <pc:spChg chg="mod">
          <ac:chgData name="James SEARBY" userId="f5a8e828-329a-465e-9807-122d33517f8b" providerId="ADAL" clId="{29A3B2EF-B536-4B00-9277-8D37474B611F}" dt="2022-06-27T13:06:42.436" v="14" actId="14100"/>
          <ac:spMkLst>
            <pc:docMk/>
            <pc:sldMk cId="2004169694" sldId="258"/>
            <ac:spMk id="2" creationId="{B0EC47F4-3DB2-2DA3-BD11-DEC153ED7B73}"/>
          </ac:spMkLst>
        </pc:spChg>
        <pc:spChg chg="mod">
          <ac:chgData name="James SEARBY" userId="f5a8e828-329a-465e-9807-122d33517f8b" providerId="ADAL" clId="{29A3B2EF-B536-4B00-9277-8D37474B611F}" dt="2022-06-27T13:06:37.450" v="12" actId="1076"/>
          <ac:spMkLst>
            <pc:docMk/>
            <pc:sldMk cId="2004169694" sldId="258"/>
            <ac:spMk id="3" creationId="{3E103BB2-0D15-929C-F8D9-F0616BD0692F}"/>
          </ac:spMkLst>
        </pc:spChg>
      </pc:sldChg>
      <pc:sldChg chg="addSp delSp modSp mod ord">
        <pc:chgData name="James SEARBY" userId="f5a8e828-329a-465e-9807-122d33517f8b" providerId="ADAL" clId="{29A3B2EF-B536-4B00-9277-8D37474B611F}" dt="2022-06-27T13:54:38.810" v="315"/>
        <pc:sldMkLst>
          <pc:docMk/>
          <pc:sldMk cId="307581462" sldId="260"/>
        </pc:sldMkLst>
        <pc:spChg chg="mod">
          <ac:chgData name="James SEARBY" userId="f5a8e828-329a-465e-9807-122d33517f8b" providerId="ADAL" clId="{29A3B2EF-B536-4B00-9277-8D37474B611F}" dt="2022-06-27T13:06:22.915" v="7" actId="1076"/>
          <ac:spMkLst>
            <pc:docMk/>
            <pc:sldMk cId="307581462" sldId="260"/>
            <ac:spMk id="2" creationId="{B0EC47F4-3DB2-2DA3-BD11-DEC153ED7B73}"/>
          </ac:spMkLst>
        </pc:spChg>
        <pc:spChg chg="del mod">
          <ac:chgData name="James SEARBY" userId="f5a8e828-329a-465e-9807-122d33517f8b" providerId="ADAL" clId="{29A3B2EF-B536-4B00-9277-8D37474B611F}" dt="2022-06-27T13:06:08.090" v="3" actId="478"/>
          <ac:spMkLst>
            <pc:docMk/>
            <pc:sldMk cId="307581462" sldId="260"/>
            <ac:spMk id="3" creationId="{3E103BB2-0D15-929C-F8D9-F0616BD0692F}"/>
          </ac:spMkLst>
        </pc:spChg>
        <pc:spChg chg="add del mod">
          <ac:chgData name="James SEARBY" userId="f5a8e828-329a-465e-9807-122d33517f8b" providerId="ADAL" clId="{29A3B2EF-B536-4B00-9277-8D37474B611F}" dt="2022-06-27T13:06:11.723" v="4" actId="478"/>
          <ac:spMkLst>
            <pc:docMk/>
            <pc:sldMk cId="307581462" sldId="260"/>
            <ac:spMk id="5" creationId="{082DE039-8370-445F-A9C2-D8BDA54806FE}"/>
          </ac:spMkLst>
        </pc:spChg>
      </pc:sldChg>
      <pc:sldChg chg="modSp mod ord">
        <pc:chgData name="James SEARBY" userId="f5a8e828-329a-465e-9807-122d33517f8b" providerId="ADAL" clId="{29A3B2EF-B536-4B00-9277-8D37474B611F}" dt="2022-06-27T13:54:38.810" v="315"/>
        <pc:sldMkLst>
          <pc:docMk/>
          <pc:sldMk cId="2299377882" sldId="263"/>
        </pc:sldMkLst>
        <pc:spChg chg="mod">
          <ac:chgData name="James SEARBY" userId="f5a8e828-329a-465e-9807-122d33517f8b" providerId="ADAL" clId="{29A3B2EF-B536-4B00-9277-8D37474B611F}" dt="2022-06-27T13:44:38.057" v="186" actId="20577"/>
          <ac:spMkLst>
            <pc:docMk/>
            <pc:sldMk cId="2299377882" sldId="263"/>
            <ac:spMk id="2" creationId="{6B332DF7-0449-A97B-A43E-1159CA75D9B6}"/>
          </ac:spMkLst>
        </pc:spChg>
      </pc:sldChg>
      <pc:sldChg chg="addSp delSp modSp mod ord addAnim delAnim modAnim">
        <pc:chgData name="James SEARBY" userId="f5a8e828-329a-465e-9807-122d33517f8b" providerId="ADAL" clId="{29A3B2EF-B536-4B00-9277-8D37474B611F}" dt="2022-06-27T13:30:31.258" v="150" actId="1076"/>
        <pc:sldMkLst>
          <pc:docMk/>
          <pc:sldMk cId="3466859331" sldId="267"/>
        </pc:sldMkLst>
        <pc:spChg chg="add del mod">
          <ac:chgData name="James SEARBY" userId="f5a8e828-329a-465e-9807-122d33517f8b" providerId="ADAL" clId="{29A3B2EF-B536-4B00-9277-8D37474B611F}" dt="2022-06-27T13:19:45.803" v="47" actId="478"/>
          <ac:spMkLst>
            <pc:docMk/>
            <pc:sldMk cId="3466859331" sldId="267"/>
            <ac:spMk id="3" creationId="{5AD8AAA4-A87A-43DE-9B0D-F5835314B879}"/>
          </ac:spMkLst>
        </pc:spChg>
        <pc:spChg chg="add del mod">
          <ac:chgData name="James SEARBY" userId="f5a8e828-329a-465e-9807-122d33517f8b" providerId="ADAL" clId="{29A3B2EF-B536-4B00-9277-8D37474B611F}" dt="2022-06-27T13:19:51.384" v="52" actId="478"/>
          <ac:spMkLst>
            <pc:docMk/>
            <pc:sldMk cId="3466859331" sldId="267"/>
            <ac:spMk id="5" creationId="{86A42BD2-0333-4311-9F2C-059B9367A54F}"/>
          </ac:spMkLst>
        </pc:spChg>
        <pc:spChg chg="add del mod">
          <ac:chgData name="James SEARBY" userId="f5a8e828-329a-465e-9807-122d33517f8b" providerId="ADAL" clId="{29A3B2EF-B536-4B00-9277-8D37474B611F}" dt="2022-06-27T13:19:49.157" v="50" actId="478"/>
          <ac:spMkLst>
            <pc:docMk/>
            <pc:sldMk cId="3466859331" sldId="267"/>
            <ac:spMk id="10" creationId="{4B132673-BED5-431B-85EB-28A2B8AA201F}"/>
          </ac:spMkLst>
        </pc:spChg>
        <pc:spChg chg="add del mod">
          <ac:chgData name="James SEARBY" userId="f5a8e828-329a-465e-9807-122d33517f8b" providerId="ADAL" clId="{29A3B2EF-B536-4B00-9277-8D37474B611F}" dt="2022-06-27T13:19:52.356" v="53" actId="478"/>
          <ac:spMkLst>
            <pc:docMk/>
            <pc:sldMk cId="3466859331" sldId="267"/>
            <ac:spMk id="12" creationId="{BA3576EC-1D93-4460-948F-D753A3693F24}"/>
          </ac:spMkLst>
        </pc:spChg>
        <pc:spChg chg="del">
          <ac:chgData name="James SEARBY" userId="f5a8e828-329a-465e-9807-122d33517f8b" providerId="ADAL" clId="{29A3B2EF-B536-4B00-9277-8D37474B611F}" dt="2022-06-27T13:19:53.865" v="54" actId="478"/>
          <ac:spMkLst>
            <pc:docMk/>
            <pc:sldMk cId="3466859331" sldId="267"/>
            <ac:spMk id="13" creationId="{0EADD0DC-2EA6-34E7-C9DB-8D1D0BEA654E}"/>
          </ac:spMkLst>
        </pc:spChg>
        <pc:spChg chg="del">
          <ac:chgData name="James SEARBY" userId="f5a8e828-329a-465e-9807-122d33517f8b" providerId="ADAL" clId="{29A3B2EF-B536-4B00-9277-8D37474B611F}" dt="2022-06-27T13:19:46.905" v="48" actId="478"/>
          <ac:spMkLst>
            <pc:docMk/>
            <pc:sldMk cId="3466859331" sldId="267"/>
            <ac:spMk id="14" creationId="{2E449756-5C4E-70C6-98C6-0638410EB6EC}"/>
          </ac:spMkLst>
        </pc:spChg>
        <pc:spChg chg="del">
          <ac:chgData name="James SEARBY" userId="f5a8e828-329a-465e-9807-122d33517f8b" providerId="ADAL" clId="{29A3B2EF-B536-4B00-9277-8D37474B611F}" dt="2022-06-27T13:19:50.236" v="51" actId="478"/>
          <ac:spMkLst>
            <pc:docMk/>
            <pc:sldMk cId="3466859331" sldId="267"/>
            <ac:spMk id="15" creationId="{30237F4B-77A7-8E64-710E-7F2168E2A2DE}"/>
          </ac:spMkLst>
        </pc:spChg>
        <pc:spChg chg="del">
          <ac:chgData name="James SEARBY" userId="f5a8e828-329a-465e-9807-122d33517f8b" providerId="ADAL" clId="{29A3B2EF-B536-4B00-9277-8D37474B611F}" dt="2022-06-27T13:19:44.700" v="46" actId="478"/>
          <ac:spMkLst>
            <pc:docMk/>
            <pc:sldMk cId="3466859331" sldId="267"/>
            <ac:spMk id="16" creationId="{CCB511B1-F5ED-2689-EE49-6176E898DDFF}"/>
          </ac:spMkLst>
        </pc:spChg>
        <pc:spChg chg="del">
          <ac:chgData name="James SEARBY" userId="f5a8e828-329a-465e-9807-122d33517f8b" providerId="ADAL" clId="{29A3B2EF-B536-4B00-9277-8D37474B611F}" dt="2022-06-27T13:19:48.054" v="49" actId="478"/>
          <ac:spMkLst>
            <pc:docMk/>
            <pc:sldMk cId="3466859331" sldId="267"/>
            <ac:spMk id="17" creationId="{D3E1499C-3132-D17D-71BD-687723B45703}"/>
          </ac:spMkLst>
        </pc:spChg>
        <pc:spChg chg="add del mod">
          <ac:chgData name="James SEARBY" userId="f5a8e828-329a-465e-9807-122d33517f8b" providerId="ADAL" clId="{29A3B2EF-B536-4B00-9277-8D37474B611F}" dt="2022-06-27T13:19:54.872" v="55" actId="478"/>
          <ac:spMkLst>
            <pc:docMk/>
            <pc:sldMk cId="3466859331" sldId="267"/>
            <ac:spMk id="19" creationId="{B8A726E3-3B14-46DC-8608-4183156850C4}"/>
          </ac:spMkLst>
        </pc:spChg>
        <pc:spChg chg="add mod">
          <ac:chgData name="James SEARBY" userId="f5a8e828-329a-465e-9807-122d33517f8b" providerId="ADAL" clId="{29A3B2EF-B536-4B00-9277-8D37474B611F}" dt="2022-06-27T13:27:15.441" v="114" actId="255"/>
          <ac:spMkLst>
            <pc:docMk/>
            <pc:sldMk cId="3466859331" sldId="267"/>
            <ac:spMk id="20" creationId="{D50720EB-FD88-4DC4-991F-876A2865F36E}"/>
          </ac:spMkLst>
        </pc:spChg>
        <pc:spChg chg="add del mod">
          <ac:chgData name="James SEARBY" userId="f5a8e828-329a-465e-9807-122d33517f8b" providerId="ADAL" clId="{29A3B2EF-B536-4B00-9277-8D37474B611F}" dt="2022-06-27T13:26:31.466" v="108" actId="478"/>
          <ac:spMkLst>
            <pc:docMk/>
            <pc:sldMk cId="3466859331" sldId="267"/>
            <ac:spMk id="21" creationId="{79BE090D-AF1F-4EB4-964F-5F6C70B2430F}"/>
          </ac:spMkLst>
        </pc:spChg>
        <pc:spChg chg="add del mod">
          <ac:chgData name="James SEARBY" userId="f5a8e828-329a-465e-9807-122d33517f8b" providerId="ADAL" clId="{29A3B2EF-B536-4B00-9277-8D37474B611F}" dt="2022-06-27T13:24:01.561" v="81" actId="478"/>
          <ac:spMkLst>
            <pc:docMk/>
            <pc:sldMk cId="3466859331" sldId="267"/>
            <ac:spMk id="22" creationId="{29E69CF6-3713-45FE-8FEE-09E4D2B6575F}"/>
          </ac:spMkLst>
        </pc:spChg>
        <pc:spChg chg="add del mod">
          <ac:chgData name="James SEARBY" userId="f5a8e828-329a-465e-9807-122d33517f8b" providerId="ADAL" clId="{29A3B2EF-B536-4B00-9277-8D37474B611F}" dt="2022-06-27T13:20:12.062" v="57" actId="478"/>
          <ac:spMkLst>
            <pc:docMk/>
            <pc:sldMk cId="3466859331" sldId="267"/>
            <ac:spMk id="23" creationId="{99D8CBC0-E19E-4DD3-95D3-740B18A64D77}"/>
          </ac:spMkLst>
        </pc:spChg>
        <pc:spChg chg="add del mod">
          <ac:chgData name="James SEARBY" userId="f5a8e828-329a-465e-9807-122d33517f8b" providerId="ADAL" clId="{29A3B2EF-B536-4B00-9277-8D37474B611F}" dt="2022-06-27T13:22:28.490" v="70" actId="478"/>
          <ac:spMkLst>
            <pc:docMk/>
            <pc:sldMk cId="3466859331" sldId="267"/>
            <ac:spMk id="24" creationId="{7F55E22E-0AC8-40FA-A661-9BE11592CD6C}"/>
          </ac:spMkLst>
        </pc:spChg>
        <pc:spChg chg="add mod">
          <ac:chgData name="James SEARBY" userId="f5a8e828-329a-465e-9807-122d33517f8b" providerId="ADAL" clId="{29A3B2EF-B536-4B00-9277-8D37474B611F}" dt="2022-06-27T13:25:08.699" v="102" actId="207"/>
          <ac:spMkLst>
            <pc:docMk/>
            <pc:sldMk cId="3466859331" sldId="267"/>
            <ac:spMk id="25" creationId="{0A879B69-A47D-4788-B634-4A3F2E6B748D}"/>
          </ac:spMkLst>
        </pc:spChg>
        <pc:spChg chg="add mod">
          <ac:chgData name="James SEARBY" userId="f5a8e828-329a-465e-9807-122d33517f8b" providerId="ADAL" clId="{29A3B2EF-B536-4B00-9277-8D37474B611F}" dt="2022-06-27T13:30:31.258" v="150" actId="1076"/>
          <ac:spMkLst>
            <pc:docMk/>
            <pc:sldMk cId="3466859331" sldId="267"/>
            <ac:spMk id="27" creationId="{0275D5D7-24F6-4289-8C42-81CD04FD5A31}"/>
          </ac:spMkLst>
        </pc:spChg>
        <pc:spChg chg="add mod">
          <ac:chgData name="James SEARBY" userId="f5a8e828-329a-465e-9807-122d33517f8b" providerId="ADAL" clId="{29A3B2EF-B536-4B00-9277-8D37474B611F}" dt="2022-06-27T13:19:56.700" v="56"/>
          <ac:spMkLst>
            <pc:docMk/>
            <pc:sldMk cId="3466859331" sldId="267"/>
            <ac:spMk id="28" creationId="{3EB957BC-373F-4724-9FD8-6003B81B9F48}"/>
          </ac:spMkLst>
        </pc:spChg>
        <pc:spChg chg="add mod">
          <ac:chgData name="James SEARBY" userId="f5a8e828-329a-465e-9807-122d33517f8b" providerId="ADAL" clId="{29A3B2EF-B536-4B00-9277-8D37474B611F}" dt="2022-06-27T13:30:23.613" v="145" actId="1076"/>
          <ac:spMkLst>
            <pc:docMk/>
            <pc:sldMk cId="3466859331" sldId="267"/>
            <ac:spMk id="29" creationId="{3E4CFA94-05F9-4920-9FD2-3FF68E66826E}"/>
          </ac:spMkLst>
        </pc:spChg>
        <pc:spChg chg="add del mod">
          <ac:chgData name="James SEARBY" userId="f5a8e828-329a-465e-9807-122d33517f8b" providerId="ADAL" clId="{29A3B2EF-B536-4B00-9277-8D37474B611F}" dt="2022-06-27T13:20:42.838" v="63" actId="478"/>
          <ac:spMkLst>
            <pc:docMk/>
            <pc:sldMk cId="3466859331" sldId="267"/>
            <ac:spMk id="30" creationId="{22906982-4453-40CB-B8FC-335E2A9566D1}"/>
          </ac:spMkLst>
        </pc:spChg>
        <pc:spChg chg="add mod">
          <ac:chgData name="James SEARBY" userId="f5a8e828-329a-465e-9807-122d33517f8b" providerId="ADAL" clId="{29A3B2EF-B536-4B00-9277-8D37474B611F}" dt="2022-06-27T13:19:56.700" v="56"/>
          <ac:spMkLst>
            <pc:docMk/>
            <pc:sldMk cId="3466859331" sldId="267"/>
            <ac:spMk id="31" creationId="{18405ACA-91E1-4C18-A286-FC4ECFD30BDE}"/>
          </ac:spMkLst>
        </pc:spChg>
        <pc:spChg chg="add mod">
          <ac:chgData name="James SEARBY" userId="f5a8e828-329a-465e-9807-122d33517f8b" providerId="ADAL" clId="{29A3B2EF-B536-4B00-9277-8D37474B611F}" dt="2022-06-27T13:19:56.700" v="56"/>
          <ac:spMkLst>
            <pc:docMk/>
            <pc:sldMk cId="3466859331" sldId="267"/>
            <ac:spMk id="37" creationId="{28FB5469-CFED-4E48-A165-AAA0B2F51010}"/>
          </ac:spMkLst>
        </pc:spChg>
        <pc:spChg chg="add mod">
          <ac:chgData name="James SEARBY" userId="f5a8e828-329a-465e-9807-122d33517f8b" providerId="ADAL" clId="{29A3B2EF-B536-4B00-9277-8D37474B611F}" dt="2022-06-27T13:19:56.700" v="56"/>
          <ac:spMkLst>
            <pc:docMk/>
            <pc:sldMk cId="3466859331" sldId="267"/>
            <ac:spMk id="38" creationId="{2CDF7080-258F-4233-9A7F-4BDB48016D89}"/>
          </ac:spMkLst>
        </pc:spChg>
        <pc:spChg chg="add mod">
          <ac:chgData name="James SEARBY" userId="f5a8e828-329a-465e-9807-122d33517f8b" providerId="ADAL" clId="{29A3B2EF-B536-4B00-9277-8D37474B611F}" dt="2022-06-27T13:30:24.728" v="146" actId="1076"/>
          <ac:spMkLst>
            <pc:docMk/>
            <pc:sldMk cId="3466859331" sldId="267"/>
            <ac:spMk id="39" creationId="{BB3B0EC0-F186-4DC4-BCE9-6396ABA102A5}"/>
          </ac:spMkLst>
        </pc:spChg>
        <pc:spChg chg="add mod">
          <ac:chgData name="James SEARBY" userId="f5a8e828-329a-465e-9807-122d33517f8b" providerId="ADAL" clId="{29A3B2EF-B536-4B00-9277-8D37474B611F}" dt="2022-06-27T13:20:56.213" v="68" actId="122"/>
          <ac:spMkLst>
            <pc:docMk/>
            <pc:sldMk cId="3466859331" sldId="267"/>
            <ac:spMk id="40" creationId="{FBA14426-C639-4C4D-8EA6-49CE17879778}"/>
          </ac:spMkLst>
        </pc:spChg>
        <pc:spChg chg="add mod">
          <ac:chgData name="James SEARBY" userId="f5a8e828-329a-465e-9807-122d33517f8b" providerId="ADAL" clId="{29A3B2EF-B536-4B00-9277-8D37474B611F}" dt="2022-06-27T13:30:28.186" v="148" actId="1076"/>
          <ac:spMkLst>
            <pc:docMk/>
            <pc:sldMk cId="3466859331" sldId="267"/>
            <ac:spMk id="41" creationId="{FFAD8A1F-34CF-4D97-984E-20A5F4C8BF6C}"/>
          </ac:spMkLst>
        </pc:spChg>
        <pc:spChg chg="add del mod">
          <ac:chgData name="James SEARBY" userId="f5a8e828-329a-465e-9807-122d33517f8b" providerId="ADAL" clId="{29A3B2EF-B536-4B00-9277-8D37474B611F}" dt="2022-06-27T13:24:34.408" v="95" actId="478"/>
          <ac:spMkLst>
            <pc:docMk/>
            <pc:sldMk cId="3466859331" sldId="267"/>
            <ac:spMk id="42" creationId="{EA5A5CFC-0BDA-482D-9F56-9C8F3C009753}"/>
          </ac:spMkLst>
        </pc:spChg>
        <pc:spChg chg="add del mod">
          <ac:chgData name="James SEARBY" userId="f5a8e828-329a-465e-9807-122d33517f8b" providerId="ADAL" clId="{29A3B2EF-B536-4B00-9277-8D37474B611F}" dt="2022-06-27T13:24:37.694" v="97" actId="1076"/>
          <ac:spMkLst>
            <pc:docMk/>
            <pc:sldMk cId="3466859331" sldId="267"/>
            <ac:spMk id="43" creationId="{DF769DB6-CB13-4B14-BE82-CA6F974565AB}"/>
          </ac:spMkLst>
        </pc:spChg>
        <pc:spChg chg="add mod">
          <ac:chgData name="James SEARBY" userId="f5a8e828-329a-465e-9807-122d33517f8b" providerId="ADAL" clId="{29A3B2EF-B536-4B00-9277-8D37474B611F}" dt="2022-06-27T13:26:52.349" v="112" actId="255"/>
          <ac:spMkLst>
            <pc:docMk/>
            <pc:sldMk cId="3466859331" sldId="267"/>
            <ac:spMk id="44" creationId="{109E55AD-BE4B-4725-A122-2785E6C89266}"/>
          </ac:spMkLst>
        </pc:spChg>
        <pc:picChg chg="add mod">
          <ac:chgData name="James SEARBY" userId="f5a8e828-329a-465e-9807-122d33517f8b" providerId="ADAL" clId="{29A3B2EF-B536-4B00-9277-8D37474B611F}" dt="2022-06-27T13:19:56.700" v="56"/>
          <ac:picMkLst>
            <pc:docMk/>
            <pc:sldMk cId="3466859331" sldId="267"/>
            <ac:picMk id="26" creationId="{72CF7243-4D5F-4F56-B0A7-0AF3526987F2}"/>
          </ac:picMkLst>
        </pc:picChg>
        <pc:picChg chg="add del mod">
          <ac:chgData name="James SEARBY" userId="f5a8e828-329a-465e-9807-122d33517f8b" providerId="ADAL" clId="{29A3B2EF-B536-4B00-9277-8D37474B611F}" dt="2022-06-27T13:25:59.864" v="103" actId="478"/>
          <ac:picMkLst>
            <pc:docMk/>
            <pc:sldMk cId="3466859331" sldId="267"/>
            <ac:picMk id="32" creationId="{1F2BC403-85B0-454F-85C6-C9CECC217B2D}"/>
          </ac:picMkLst>
        </pc:picChg>
        <pc:picChg chg="add mod">
          <ac:chgData name="James SEARBY" userId="f5a8e828-329a-465e-9807-122d33517f8b" providerId="ADAL" clId="{29A3B2EF-B536-4B00-9277-8D37474B611F}" dt="2022-06-27T13:19:56.700" v="56"/>
          <ac:picMkLst>
            <pc:docMk/>
            <pc:sldMk cId="3466859331" sldId="267"/>
            <ac:picMk id="33" creationId="{6D94B4C9-421C-4260-870B-EC0DEBDAA7BD}"/>
          </ac:picMkLst>
        </pc:picChg>
        <pc:picChg chg="add mod">
          <ac:chgData name="James SEARBY" userId="f5a8e828-329a-465e-9807-122d33517f8b" providerId="ADAL" clId="{29A3B2EF-B536-4B00-9277-8D37474B611F}" dt="2022-06-27T13:19:56.700" v="56"/>
          <ac:picMkLst>
            <pc:docMk/>
            <pc:sldMk cId="3466859331" sldId="267"/>
            <ac:picMk id="34" creationId="{83769B80-0984-4A25-911C-3C6B21E96E0D}"/>
          </ac:picMkLst>
        </pc:picChg>
        <pc:picChg chg="add mod">
          <ac:chgData name="James SEARBY" userId="f5a8e828-329a-465e-9807-122d33517f8b" providerId="ADAL" clId="{29A3B2EF-B536-4B00-9277-8D37474B611F}" dt="2022-06-27T13:19:56.700" v="56"/>
          <ac:picMkLst>
            <pc:docMk/>
            <pc:sldMk cId="3466859331" sldId="267"/>
            <ac:picMk id="35" creationId="{1C9F4A66-2353-46F0-A5DA-6491BCD24BBB}"/>
          </ac:picMkLst>
        </pc:picChg>
        <pc:picChg chg="add mod">
          <ac:chgData name="James SEARBY" userId="f5a8e828-329a-465e-9807-122d33517f8b" providerId="ADAL" clId="{29A3B2EF-B536-4B00-9277-8D37474B611F}" dt="2022-06-27T13:19:56.700" v="56"/>
          <ac:picMkLst>
            <pc:docMk/>
            <pc:sldMk cId="3466859331" sldId="267"/>
            <ac:picMk id="36" creationId="{1EE8A36D-90CD-48B5-8F80-69C99990BC5C}"/>
          </ac:picMkLst>
        </pc:picChg>
      </pc:sldChg>
      <pc:sldChg chg="modSp mod ord modShow">
        <pc:chgData name="James SEARBY" userId="f5a8e828-329a-465e-9807-122d33517f8b" providerId="ADAL" clId="{29A3B2EF-B536-4B00-9277-8D37474B611F}" dt="2022-06-28T13:44:42.591" v="912" actId="729"/>
        <pc:sldMkLst>
          <pc:docMk/>
          <pc:sldMk cId="1180020997" sldId="356"/>
        </pc:sldMkLst>
        <pc:spChg chg="mod">
          <ac:chgData name="James SEARBY" userId="f5a8e828-329a-465e-9807-122d33517f8b" providerId="ADAL" clId="{29A3B2EF-B536-4B00-9277-8D37474B611F}" dt="2022-06-28T13:27:46.691" v="743" actId="1076"/>
          <ac:spMkLst>
            <pc:docMk/>
            <pc:sldMk cId="1180020997" sldId="356"/>
            <ac:spMk id="2" creationId="{00000000-0000-0000-0000-000000000000}"/>
          </ac:spMkLst>
        </pc:spChg>
      </pc:sldChg>
      <pc:sldChg chg="ord">
        <pc:chgData name="James SEARBY" userId="f5a8e828-329a-465e-9807-122d33517f8b" providerId="ADAL" clId="{29A3B2EF-B536-4B00-9277-8D37474B611F}" dt="2022-06-28T13:43:45.286" v="895"/>
        <pc:sldMkLst>
          <pc:docMk/>
          <pc:sldMk cId="1329961992" sldId="375"/>
        </pc:sldMkLst>
      </pc:sldChg>
      <pc:sldChg chg="addSp delSp modSp del mod">
        <pc:chgData name="James SEARBY" userId="f5a8e828-329a-465e-9807-122d33517f8b" providerId="ADAL" clId="{29A3B2EF-B536-4B00-9277-8D37474B611F}" dt="2022-06-27T13:44:06.558" v="166" actId="47"/>
        <pc:sldMkLst>
          <pc:docMk/>
          <pc:sldMk cId="3024149793" sldId="420"/>
        </pc:sldMkLst>
        <pc:spChg chg="add del mod">
          <ac:chgData name="James SEARBY" userId="f5a8e828-329a-465e-9807-122d33517f8b" providerId="ADAL" clId="{29A3B2EF-B536-4B00-9277-8D37474B611F}" dt="2022-06-27T13:42:58.101" v="161" actId="478"/>
          <ac:spMkLst>
            <pc:docMk/>
            <pc:sldMk cId="3024149793" sldId="420"/>
            <ac:spMk id="5" creationId="{ED494B59-4B96-4908-8442-ABA052C75439}"/>
          </ac:spMkLst>
        </pc:spChg>
        <pc:spChg chg="add del">
          <ac:chgData name="James SEARBY" userId="f5a8e828-329a-465e-9807-122d33517f8b" providerId="ADAL" clId="{29A3B2EF-B536-4B00-9277-8D37474B611F}" dt="2022-06-27T13:42:46.604" v="156" actId="478"/>
          <ac:spMkLst>
            <pc:docMk/>
            <pc:sldMk cId="3024149793" sldId="420"/>
            <ac:spMk id="37" creationId="{90975121-4B9F-4E5A-BFC6-BE58CD0D8898}"/>
          </ac:spMkLst>
        </pc:spChg>
        <pc:picChg chg="mod">
          <ac:chgData name="James SEARBY" userId="f5a8e828-329a-465e-9807-122d33517f8b" providerId="ADAL" clId="{29A3B2EF-B536-4B00-9277-8D37474B611F}" dt="2022-06-27T13:43:52.650" v="165" actId="207"/>
          <ac:picMkLst>
            <pc:docMk/>
            <pc:sldMk cId="3024149793" sldId="420"/>
            <ac:picMk id="13" creationId="{C1A00EFB-E036-423C-9435-55696BBBFEDD}"/>
          </ac:picMkLst>
        </pc:picChg>
        <pc:picChg chg="del">
          <ac:chgData name="James SEARBY" userId="f5a8e828-329a-465e-9807-122d33517f8b" providerId="ADAL" clId="{29A3B2EF-B536-4B00-9277-8D37474B611F}" dt="2022-06-27T13:42:47.804" v="157" actId="478"/>
          <ac:picMkLst>
            <pc:docMk/>
            <pc:sldMk cId="3024149793" sldId="420"/>
            <ac:picMk id="19" creationId="{00000000-0000-0000-0000-000000000000}"/>
          </ac:picMkLst>
        </pc:picChg>
      </pc:sldChg>
      <pc:sldChg chg="del mod modShow">
        <pc:chgData name="James SEARBY" userId="f5a8e828-329a-465e-9807-122d33517f8b" providerId="ADAL" clId="{29A3B2EF-B536-4B00-9277-8D37474B611F}" dt="2022-06-27T13:30:49.606" v="152" actId="2696"/>
        <pc:sldMkLst>
          <pc:docMk/>
          <pc:sldMk cId="3310753816" sldId="427"/>
        </pc:sldMkLst>
      </pc:sldChg>
      <pc:sldChg chg="del mod modShow">
        <pc:chgData name="James SEARBY" userId="f5a8e828-329a-465e-9807-122d33517f8b" providerId="ADAL" clId="{29A3B2EF-B536-4B00-9277-8D37474B611F}" dt="2022-06-27T13:30:44.641" v="151" actId="2696"/>
        <pc:sldMkLst>
          <pc:docMk/>
          <pc:sldMk cId="520727019" sldId="428"/>
        </pc:sldMkLst>
      </pc:sldChg>
      <pc:sldChg chg="addSp delSp modSp del mod">
        <pc:chgData name="James SEARBY" userId="f5a8e828-329a-465e-9807-122d33517f8b" providerId="ADAL" clId="{29A3B2EF-B536-4B00-9277-8D37474B611F}" dt="2022-06-27T13:49:50.859" v="293" actId="47"/>
        <pc:sldMkLst>
          <pc:docMk/>
          <pc:sldMk cId="1770185651" sldId="430"/>
        </pc:sldMkLst>
        <pc:spChg chg="mod">
          <ac:chgData name="James SEARBY" userId="f5a8e828-329a-465e-9807-122d33517f8b" providerId="ADAL" clId="{29A3B2EF-B536-4B00-9277-8D37474B611F}" dt="2022-06-27T13:49:00.683" v="279" actId="113"/>
          <ac:spMkLst>
            <pc:docMk/>
            <pc:sldMk cId="1770185651" sldId="430"/>
            <ac:spMk id="18" creationId="{E196DDB0-C398-4BEC-9BF4-A5DF9ED8FEE9}"/>
          </ac:spMkLst>
        </pc:spChg>
        <pc:spChg chg="del">
          <ac:chgData name="James SEARBY" userId="f5a8e828-329a-465e-9807-122d33517f8b" providerId="ADAL" clId="{29A3B2EF-B536-4B00-9277-8D37474B611F}" dt="2022-06-27T13:07:55.603" v="28" actId="478"/>
          <ac:spMkLst>
            <pc:docMk/>
            <pc:sldMk cId="1770185651" sldId="430"/>
            <ac:spMk id="23" creationId="{DB77ABFD-0DCF-1B49-BFDB-FA530AAFA99F}"/>
          </ac:spMkLst>
        </pc:spChg>
        <pc:spChg chg="mod">
          <ac:chgData name="James SEARBY" userId="f5a8e828-329a-465e-9807-122d33517f8b" providerId="ADAL" clId="{29A3B2EF-B536-4B00-9277-8D37474B611F}" dt="2022-06-27T13:49:01.938" v="280" actId="113"/>
          <ac:spMkLst>
            <pc:docMk/>
            <pc:sldMk cId="1770185651" sldId="430"/>
            <ac:spMk id="44" creationId="{BCEEE8A7-5F1F-492B-A384-BCD17581BD01}"/>
          </ac:spMkLst>
        </pc:spChg>
        <pc:spChg chg="del">
          <ac:chgData name="James SEARBY" userId="f5a8e828-329a-465e-9807-122d33517f8b" providerId="ADAL" clId="{29A3B2EF-B536-4B00-9277-8D37474B611F}" dt="2022-06-27T13:49:12.638" v="282" actId="478"/>
          <ac:spMkLst>
            <pc:docMk/>
            <pc:sldMk cId="1770185651" sldId="430"/>
            <ac:spMk id="47" creationId="{3BD6D63A-607C-FF42-84A3-43404A88294F}"/>
          </ac:spMkLst>
        </pc:spChg>
        <pc:spChg chg="add del mod">
          <ac:chgData name="James SEARBY" userId="f5a8e828-329a-465e-9807-122d33517f8b" providerId="ADAL" clId="{29A3B2EF-B536-4B00-9277-8D37474B611F}" dt="2022-06-27T13:16:33.572" v="37" actId="478"/>
          <ac:spMkLst>
            <pc:docMk/>
            <pc:sldMk cId="1770185651" sldId="430"/>
            <ac:spMk id="48" creationId="{566673F3-0C16-4BAA-821C-529FAC45B38D}"/>
          </ac:spMkLst>
        </pc:spChg>
        <pc:picChg chg="add mod">
          <ac:chgData name="James SEARBY" userId="f5a8e828-329a-465e-9807-122d33517f8b" providerId="ADAL" clId="{29A3B2EF-B536-4B00-9277-8D37474B611F}" dt="2022-06-27T13:16:46.111" v="44" actId="1076"/>
          <ac:picMkLst>
            <pc:docMk/>
            <pc:sldMk cId="1770185651" sldId="430"/>
            <ac:picMk id="9" creationId="{6235E8D4-B115-49D7-B3A0-483A73FAA5CF}"/>
          </ac:picMkLst>
        </pc:picChg>
        <pc:picChg chg="del">
          <ac:chgData name="James SEARBY" userId="f5a8e828-329a-465e-9807-122d33517f8b" providerId="ADAL" clId="{29A3B2EF-B536-4B00-9277-8D37474B611F}" dt="2022-06-27T13:49:06.884" v="281" actId="478"/>
          <ac:picMkLst>
            <pc:docMk/>
            <pc:sldMk cId="1770185651" sldId="430"/>
            <ac:picMk id="46" creationId="{0824CB27-250A-C646-8DE6-73C0330BD38F}"/>
          </ac:picMkLst>
        </pc:picChg>
      </pc:sldChg>
      <pc:sldChg chg="add">
        <pc:chgData name="James SEARBY" userId="f5a8e828-329a-465e-9807-122d33517f8b" providerId="ADAL" clId="{29A3B2EF-B536-4B00-9277-8D37474B611F}" dt="2022-06-27T13:19:22.813" v="45"/>
        <pc:sldMkLst>
          <pc:docMk/>
          <pc:sldMk cId="668332327" sldId="431"/>
        </pc:sldMkLst>
      </pc:sldChg>
      <pc:sldChg chg="addSp delSp modSp add mod ord modTransition delAnim">
        <pc:chgData name="James SEARBY" userId="f5a8e828-329a-465e-9807-122d33517f8b" providerId="ADAL" clId="{29A3B2EF-B536-4B00-9277-8D37474B611F}" dt="2022-06-28T14:03:03.815" v="1000"/>
        <pc:sldMkLst>
          <pc:docMk/>
          <pc:sldMk cId="1768799507" sldId="432"/>
        </pc:sldMkLst>
        <pc:spChg chg="add mod">
          <ac:chgData name="James SEARBY" userId="f5a8e828-329a-465e-9807-122d33517f8b" providerId="ADAL" clId="{29A3B2EF-B536-4B00-9277-8D37474B611F}" dt="2022-06-28T13:46:40.347" v="935"/>
          <ac:spMkLst>
            <pc:docMk/>
            <pc:sldMk cId="1768799507" sldId="432"/>
            <ac:spMk id="11" creationId="{5368C36F-0AA9-436C-BBC0-AD24AD83EC86}"/>
          </ac:spMkLst>
        </pc:spChg>
        <pc:spChg chg="del">
          <ac:chgData name="James SEARBY" userId="f5a8e828-329a-465e-9807-122d33517f8b" providerId="ADAL" clId="{29A3B2EF-B536-4B00-9277-8D37474B611F}" dt="2022-06-27T13:28:27.436" v="126" actId="478"/>
          <ac:spMkLst>
            <pc:docMk/>
            <pc:sldMk cId="1768799507" sldId="432"/>
            <ac:spMk id="20" creationId="{D50720EB-FD88-4DC4-991F-876A2865F36E}"/>
          </ac:spMkLst>
        </pc:spChg>
        <pc:spChg chg="add mod">
          <ac:chgData name="James SEARBY" userId="f5a8e828-329a-465e-9807-122d33517f8b" providerId="ADAL" clId="{29A3B2EF-B536-4B00-9277-8D37474B611F}" dt="2022-06-28T14:03:03.039" v="996" actId="1076"/>
          <ac:spMkLst>
            <pc:docMk/>
            <pc:sldMk cId="1768799507" sldId="432"/>
            <ac:spMk id="23" creationId="{4201F31F-D696-4EFD-A9B2-F178DE56216C}"/>
          </ac:spMkLst>
        </pc:spChg>
        <pc:spChg chg="del">
          <ac:chgData name="James SEARBY" userId="f5a8e828-329a-465e-9807-122d33517f8b" providerId="ADAL" clId="{29A3B2EF-B536-4B00-9277-8D37474B611F}" dt="2022-06-27T13:28:18.649" v="119" actId="478"/>
          <ac:spMkLst>
            <pc:docMk/>
            <pc:sldMk cId="1768799507" sldId="432"/>
            <ac:spMk id="25" creationId="{0A879B69-A47D-4788-B634-4A3F2E6B748D}"/>
          </ac:spMkLst>
        </pc:spChg>
        <pc:spChg chg="del">
          <ac:chgData name="James SEARBY" userId="f5a8e828-329a-465e-9807-122d33517f8b" providerId="ADAL" clId="{29A3B2EF-B536-4B00-9277-8D37474B611F}" dt="2022-06-27T13:28:16.411" v="118" actId="478"/>
          <ac:spMkLst>
            <pc:docMk/>
            <pc:sldMk cId="1768799507" sldId="432"/>
            <ac:spMk id="27" creationId="{0275D5D7-24F6-4289-8C42-81CD04FD5A31}"/>
          </ac:spMkLst>
        </pc:spChg>
        <pc:spChg chg="del">
          <ac:chgData name="James SEARBY" userId="f5a8e828-329a-465e-9807-122d33517f8b" providerId="ADAL" clId="{29A3B2EF-B536-4B00-9277-8D37474B611F}" dt="2022-06-27T13:28:18.649" v="119" actId="478"/>
          <ac:spMkLst>
            <pc:docMk/>
            <pc:sldMk cId="1768799507" sldId="432"/>
            <ac:spMk id="28" creationId="{3EB957BC-373F-4724-9FD8-6003B81B9F48}"/>
          </ac:spMkLst>
        </pc:spChg>
        <pc:spChg chg="del">
          <ac:chgData name="James SEARBY" userId="f5a8e828-329a-465e-9807-122d33517f8b" providerId="ADAL" clId="{29A3B2EF-B536-4B00-9277-8D37474B611F}" dt="2022-06-27T13:28:18.649" v="119" actId="478"/>
          <ac:spMkLst>
            <pc:docMk/>
            <pc:sldMk cId="1768799507" sldId="432"/>
            <ac:spMk id="29" creationId="{3E4CFA94-05F9-4920-9FD2-3FF68E66826E}"/>
          </ac:spMkLst>
        </pc:spChg>
        <pc:spChg chg="add del mod">
          <ac:chgData name="James SEARBY" userId="f5a8e828-329a-465e-9807-122d33517f8b" providerId="ADAL" clId="{29A3B2EF-B536-4B00-9277-8D37474B611F}" dt="2022-06-28T13:46:39.313" v="934" actId="478"/>
          <ac:spMkLst>
            <pc:docMk/>
            <pc:sldMk cId="1768799507" sldId="432"/>
            <ac:spMk id="30" creationId="{1ED12191-64D6-4052-872E-0F96E123C93C}"/>
          </ac:spMkLst>
        </pc:spChg>
        <pc:spChg chg="del">
          <ac:chgData name="James SEARBY" userId="f5a8e828-329a-465e-9807-122d33517f8b" providerId="ADAL" clId="{29A3B2EF-B536-4B00-9277-8D37474B611F}" dt="2022-06-27T13:28:18.649" v="119" actId="478"/>
          <ac:spMkLst>
            <pc:docMk/>
            <pc:sldMk cId="1768799507" sldId="432"/>
            <ac:spMk id="31" creationId="{18405ACA-91E1-4C18-A286-FC4ECFD30BDE}"/>
          </ac:spMkLst>
        </pc:spChg>
        <pc:spChg chg="add del mod">
          <ac:chgData name="James SEARBY" userId="f5a8e828-329a-465e-9807-122d33517f8b" providerId="ADAL" clId="{29A3B2EF-B536-4B00-9277-8D37474B611F}" dt="2022-06-28T13:46:38.116" v="933" actId="478"/>
          <ac:spMkLst>
            <pc:docMk/>
            <pc:sldMk cId="1768799507" sldId="432"/>
            <ac:spMk id="32" creationId="{9BF6915E-305A-4D8F-BE7F-B72F2B46040F}"/>
          </ac:spMkLst>
        </pc:spChg>
        <pc:spChg chg="del">
          <ac:chgData name="James SEARBY" userId="f5a8e828-329a-465e-9807-122d33517f8b" providerId="ADAL" clId="{29A3B2EF-B536-4B00-9277-8D37474B611F}" dt="2022-06-27T13:28:18.649" v="119" actId="478"/>
          <ac:spMkLst>
            <pc:docMk/>
            <pc:sldMk cId="1768799507" sldId="432"/>
            <ac:spMk id="37" creationId="{28FB5469-CFED-4E48-A165-AAA0B2F51010}"/>
          </ac:spMkLst>
        </pc:spChg>
        <pc:spChg chg="del">
          <ac:chgData name="James SEARBY" userId="f5a8e828-329a-465e-9807-122d33517f8b" providerId="ADAL" clId="{29A3B2EF-B536-4B00-9277-8D37474B611F}" dt="2022-06-27T13:28:18.649" v="119" actId="478"/>
          <ac:spMkLst>
            <pc:docMk/>
            <pc:sldMk cId="1768799507" sldId="432"/>
            <ac:spMk id="38" creationId="{2CDF7080-258F-4233-9A7F-4BDB48016D89}"/>
          </ac:spMkLst>
        </pc:spChg>
        <pc:spChg chg="del">
          <ac:chgData name="James SEARBY" userId="f5a8e828-329a-465e-9807-122d33517f8b" providerId="ADAL" clId="{29A3B2EF-B536-4B00-9277-8D37474B611F}" dt="2022-06-27T13:28:15.672" v="117" actId="478"/>
          <ac:spMkLst>
            <pc:docMk/>
            <pc:sldMk cId="1768799507" sldId="432"/>
            <ac:spMk id="39" creationId="{BB3B0EC0-F186-4DC4-BCE9-6396ABA102A5}"/>
          </ac:spMkLst>
        </pc:spChg>
        <pc:spChg chg="del">
          <ac:chgData name="James SEARBY" userId="f5a8e828-329a-465e-9807-122d33517f8b" providerId="ADAL" clId="{29A3B2EF-B536-4B00-9277-8D37474B611F}" dt="2022-06-27T13:28:18.649" v="119" actId="478"/>
          <ac:spMkLst>
            <pc:docMk/>
            <pc:sldMk cId="1768799507" sldId="432"/>
            <ac:spMk id="40" creationId="{FBA14426-C639-4C4D-8EA6-49CE17879778}"/>
          </ac:spMkLst>
        </pc:spChg>
        <pc:spChg chg="del">
          <ac:chgData name="James SEARBY" userId="f5a8e828-329a-465e-9807-122d33517f8b" providerId="ADAL" clId="{29A3B2EF-B536-4B00-9277-8D37474B611F}" dt="2022-06-27T13:28:18.649" v="119" actId="478"/>
          <ac:spMkLst>
            <pc:docMk/>
            <pc:sldMk cId="1768799507" sldId="432"/>
            <ac:spMk id="41" creationId="{FFAD8A1F-34CF-4D97-984E-20A5F4C8BF6C}"/>
          </ac:spMkLst>
        </pc:spChg>
        <pc:spChg chg="del">
          <ac:chgData name="James SEARBY" userId="f5a8e828-329a-465e-9807-122d33517f8b" providerId="ADAL" clId="{29A3B2EF-B536-4B00-9277-8D37474B611F}" dt="2022-06-27T13:28:18.649" v="119" actId="478"/>
          <ac:spMkLst>
            <pc:docMk/>
            <pc:sldMk cId="1768799507" sldId="432"/>
            <ac:spMk id="43" creationId="{DF769DB6-CB13-4B14-BE82-CA6F974565AB}"/>
          </ac:spMkLst>
        </pc:spChg>
        <pc:spChg chg="del">
          <ac:chgData name="James SEARBY" userId="f5a8e828-329a-465e-9807-122d33517f8b" providerId="ADAL" clId="{29A3B2EF-B536-4B00-9277-8D37474B611F}" dt="2022-06-27T13:28:26.360" v="125" actId="478"/>
          <ac:spMkLst>
            <pc:docMk/>
            <pc:sldMk cId="1768799507" sldId="432"/>
            <ac:spMk id="44" creationId="{109E55AD-BE4B-4725-A122-2785E6C89266}"/>
          </ac:spMkLst>
        </pc:spChg>
        <pc:picChg chg="add mod">
          <ac:chgData name="James SEARBY" userId="f5a8e828-329a-465e-9807-122d33517f8b" providerId="ADAL" clId="{29A3B2EF-B536-4B00-9277-8D37474B611F}" dt="2022-06-28T13:45:30.136" v="916"/>
          <ac:picMkLst>
            <pc:docMk/>
            <pc:sldMk cId="1768799507" sldId="432"/>
            <ac:picMk id="10" creationId="{B6981DE8-914D-474A-9F52-E73E38265584}"/>
          </ac:picMkLst>
        </pc:picChg>
        <pc:picChg chg="add mod">
          <ac:chgData name="James SEARBY" userId="f5a8e828-329a-465e-9807-122d33517f8b" providerId="ADAL" clId="{29A3B2EF-B536-4B00-9277-8D37474B611F}" dt="2022-06-28T13:46:40.347" v="935"/>
          <ac:picMkLst>
            <pc:docMk/>
            <pc:sldMk cId="1768799507" sldId="432"/>
            <ac:picMk id="12" creationId="{E88B766F-C81F-49D4-88BF-A95029BC2142}"/>
          </ac:picMkLst>
        </pc:picChg>
        <pc:picChg chg="add mod">
          <ac:chgData name="James SEARBY" userId="f5a8e828-329a-465e-9807-122d33517f8b" providerId="ADAL" clId="{29A3B2EF-B536-4B00-9277-8D37474B611F}" dt="2022-06-28T13:46:46.449" v="938" actId="1076"/>
          <ac:picMkLst>
            <pc:docMk/>
            <pc:sldMk cId="1768799507" sldId="432"/>
            <ac:picMk id="24" creationId="{FB52C4ED-548B-40D2-B3DB-907612D660E7}"/>
          </ac:picMkLst>
        </pc:picChg>
        <pc:picChg chg="del">
          <ac:chgData name="James SEARBY" userId="f5a8e828-329a-465e-9807-122d33517f8b" providerId="ADAL" clId="{29A3B2EF-B536-4B00-9277-8D37474B611F}" dt="2022-06-27T13:28:20.652" v="122" actId="478"/>
          <ac:picMkLst>
            <pc:docMk/>
            <pc:sldMk cId="1768799507" sldId="432"/>
            <ac:picMk id="26" creationId="{72CF7243-4D5F-4F56-B0A7-0AF3526987F2}"/>
          </ac:picMkLst>
        </pc:picChg>
        <pc:picChg chg="del">
          <ac:chgData name="James SEARBY" userId="f5a8e828-329a-465e-9807-122d33517f8b" providerId="ADAL" clId="{29A3B2EF-B536-4B00-9277-8D37474B611F}" dt="2022-06-27T13:28:21.929" v="124" actId="478"/>
          <ac:picMkLst>
            <pc:docMk/>
            <pc:sldMk cId="1768799507" sldId="432"/>
            <ac:picMk id="33" creationId="{6D94B4C9-421C-4260-870B-EC0DEBDAA7BD}"/>
          </ac:picMkLst>
        </pc:picChg>
        <pc:picChg chg="del">
          <ac:chgData name="James SEARBY" userId="f5a8e828-329a-465e-9807-122d33517f8b" providerId="ADAL" clId="{29A3B2EF-B536-4B00-9277-8D37474B611F}" dt="2022-06-27T13:28:21.023" v="123" actId="478"/>
          <ac:picMkLst>
            <pc:docMk/>
            <pc:sldMk cId="1768799507" sldId="432"/>
            <ac:picMk id="34" creationId="{83769B80-0984-4A25-911C-3C6B21E96E0D}"/>
          </ac:picMkLst>
        </pc:picChg>
        <pc:picChg chg="del">
          <ac:chgData name="James SEARBY" userId="f5a8e828-329a-465e-9807-122d33517f8b" providerId="ADAL" clId="{29A3B2EF-B536-4B00-9277-8D37474B611F}" dt="2022-06-27T13:28:20.202" v="121" actId="478"/>
          <ac:picMkLst>
            <pc:docMk/>
            <pc:sldMk cId="1768799507" sldId="432"/>
            <ac:picMk id="35" creationId="{1C9F4A66-2353-46F0-A5DA-6491BCD24BBB}"/>
          </ac:picMkLst>
        </pc:picChg>
        <pc:picChg chg="del">
          <ac:chgData name="James SEARBY" userId="f5a8e828-329a-465e-9807-122d33517f8b" providerId="ADAL" clId="{29A3B2EF-B536-4B00-9277-8D37474B611F}" dt="2022-06-27T13:28:19.668" v="120" actId="478"/>
          <ac:picMkLst>
            <pc:docMk/>
            <pc:sldMk cId="1768799507" sldId="432"/>
            <ac:picMk id="36" creationId="{1EE8A36D-90CD-48B5-8F80-69C99990BC5C}"/>
          </ac:picMkLst>
        </pc:picChg>
      </pc:sldChg>
      <pc:sldChg chg="new del">
        <pc:chgData name="James SEARBY" userId="f5a8e828-329a-465e-9807-122d33517f8b" providerId="ADAL" clId="{29A3B2EF-B536-4B00-9277-8D37474B611F}" dt="2022-06-27T13:29:23.389" v="137" actId="680"/>
        <pc:sldMkLst>
          <pc:docMk/>
          <pc:sldMk cId="2041116101" sldId="433"/>
        </pc:sldMkLst>
      </pc:sldChg>
      <pc:sldChg chg="addSp delSp modSp add mod ord">
        <pc:chgData name="James SEARBY" userId="f5a8e828-329a-465e-9807-122d33517f8b" providerId="ADAL" clId="{29A3B2EF-B536-4B00-9277-8D37474B611F}" dt="2022-06-28T14:03:04.396" v="1013" actId="167"/>
        <pc:sldMkLst>
          <pc:docMk/>
          <pc:sldMk cId="300445997" sldId="628"/>
        </pc:sldMkLst>
        <pc:spChg chg="add del mod">
          <ac:chgData name="James SEARBY" userId="f5a8e828-329a-465e-9807-122d33517f8b" providerId="ADAL" clId="{29A3B2EF-B536-4B00-9277-8D37474B611F}" dt="2022-06-28T13:48:52.321" v="951" actId="478"/>
          <ac:spMkLst>
            <pc:docMk/>
            <pc:sldMk cId="300445997" sldId="628"/>
            <ac:spMk id="5" creationId="{6D433E3D-048E-495C-9C83-A3C2F129523F}"/>
          </ac:spMkLst>
        </pc:spChg>
        <pc:spChg chg="add del mod">
          <ac:chgData name="James SEARBY" userId="f5a8e828-329a-465e-9807-122d33517f8b" providerId="ADAL" clId="{29A3B2EF-B536-4B00-9277-8D37474B611F}" dt="2022-06-28T14:03:03.768" v="999" actId="478"/>
          <ac:spMkLst>
            <pc:docMk/>
            <pc:sldMk cId="300445997" sldId="628"/>
            <ac:spMk id="7" creationId="{53B49B2D-5E66-4AD3-9D1C-2652D887EFFF}"/>
          </ac:spMkLst>
        </pc:spChg>
        <pc:spChg chg="add del mod ord">
          <ac:chgData name="James SEARBY" userId="f5a8e828-329a-465e-9807-122d33517f8b" providerId="ADAL" clId="{29A3B2EF-B536-4B00-9277-8D37474B611F}" dt="2022-06-28T14:03:04.396" v="1013" actId="167"/>
          <ac:spMkLst>
            <pc:docMk/>
            <pc:sldMk cId="300445997" sldId="628"/>
            <ac:spMk id="8" creationId="{208A6147-D10A-491D-A564-EF73262A3F25}"/>
          </ac:spMkLst>
        </pc:spChg>
        <pc:spChg chg="add del mod">
          <ac:chgData name="James SEARBY" userId="f5a8e828-329a-465e-9807-122d33517f8b" providerId="ADAL" clId="{29A3B2EF-B536-4B00-9277-8D37474B611F}" dt="2022-06-28T14:03:03.550" v="997" actId="478"/>
          <ac:spMkLst>
            <pc:docMk/>
            <pc:sldMk cId="300445997" sldId="628"/>
            <ac:spMk id="37" creationId="{90975121-4B9F-4E5A-BFC6-BE58CD0D8898}"/>
          </ac:spMkLst>
        </pc:spChg>
        <pc:picChg chg="mod">
          <ac:chgData name="James SEARBY" userId="f5a8e828-329a-465e-9807-122d33517f8b" providerId="ADAL" clId="{29A3B2EF-B536-4B00-9277-8D37474B611F}" dt="2022-06-27T13:43:42.888" v="163" actId="207"/>
          <ac:picMkLst>
            <pc:docMk/>
            <pc:sldMk cId="300445997" sldId="628"/>
            <ac:picMk id="13" creationId="{C1A00EFB-E036-423C-9435-55696BBBFEDD}"/>
          </ac:picMkLst>
        </pc:picChg>
        <pc:picChg chg="add del">
          <ac:chgData name="James SEARBY" userId="f5a8e828-329a-465e-9807-122d33517f8b" providerId="ADAL" clId="{29A3B2EF-B536-4B00-9277-8D37474B611F}" dt="2022-06-28T14:03:03.738" v="998" actId="478"/>
          <ac:picMkLst>
            <pc:docMk/>
            <pc:sldMk cId="300445997" sldId="628"/>
            <ac:picMk id="19" creationId="{00000000-0000-0000-0000-000000000000}"/>
          </ac:picMkLst>
        </pc:picChg>
      </pc:sldChg>
      <pc:sldChg chg="modSp add mod">
        <pc:chgData name="James SEARBY" userId="f5a8e828-329a-465e-9807-122d33517f8b" providerId="ADAL" clId="{29A3B2EF-B536-4B00-9277-8D37474B611F}" dt="2022-06-27T13:44:45.077" v="199" actId="20577"/>
        <pc:sldMkLst>
          <pc:docMk/>
          <pc:sldMk cId="3349005584" sldId="629"/>
        </pc:sldMkLst>
        <pc:spChg chg="mod">
          <ac:chgData name="James SEARBY" userId="f5a8e828-329a-465e-9807-122d33517f8b" providerId="ADAL" clId="{29A3B2EF-B536-4B00-9277-8D37474B611F}" dt="2022-06-27T13:44:45.077" v="199" actId="20577"/>
          <ac:spMkLst>
            <pc:docMk/>
            <pc:sldMk cId="3349005584" sldId="629"/>
            <ac:spMk id="2" creationId="{6B332DF7-0449-A97B-A43E-1159CA75D9B6}"/>
          </ac:spMkLst>
        </pc:spChg>
      </pc:sldChg>
      <pc:sldChg chg="modSp add mod ord">
        <pc:chgData name="James SEARBY" userId="f5a8e828-329a-465e-9807-122d33517f8b" providerId="ADAL" clId="{29A3B2EF-B536-4B00-9277-8D37474B611F}" dt="2022-06-27T13:48:44.561" v="276"/>
        <pc:sldMkLst>
          <pc:docMk/>
          <pc:sldMk cId="1819928932" sldId="630"/>
        </pc:sldMkLst>
        <pc:spChg chg="mod">
          <ac:chgData name="James SEARBY" userId="f5a8e828-329a-465e-9807-122d33517f8b" providerId="ADAL" clId="{29A3B2EF-B536-4B00-9277-8D37474B611F}" dt="2022-06-27T13:45:46.231" v="222" actId="20577"/>
          <ac:spMkLst>
            <pc:docMk/>
            <pc:sldMk cId="1819928932" sldId="630"/>
            <ac:spMk id="2" creationId="{6B332DF7-0449-A97B-A43E-1159CA75D9B6}"/>
          </ac:spMkLst>
        </pc:spChg>
      </pc:sldChg>
      <pc:sldChg chg="modSp add del mod ord">
        <pc:chgData name="James SEARBY" userId="f5a8e828-329a-465e-9807-122d33517f8b" providerId="ADAL" clId="{29A3B2EF-B536-4B00-9277-8D37474B611F}" dt="2022-06-27T13:45:04.503" v="209" actId="47"/>
        <pc:sldMkLst>
          <pc:docMk/>
          <pc:sldMk cId="2327768390" sldId="630"/>
        </pc:sldMkLst>
        <pc:spChg chg="mod">
          <ac:chgData name="James SEARBY" userId="f5a8e828-329a-465e-9807-122d33517f8b" providerId="ADAL" clId="{29A3B2EF-B536-4B00-9277-8D37474B611F}" dt="2022-06-27T13:44:50.184" v="206" actId="20577"/>
          <ac:spMkLst>
            <pc:docMk/>
            <pc:sldMk cId="2327768390" sldId="630"/>
            <ac:spMk id="2" creationId="{6B332DF7-0449-A97B-A43E-1159CA75D9B6}"/>
          </ac:spMkLst>
        </pc:spChg>
      </pc:sldChg>
      <pc:sldChg chg="modSp add del mod">
        <pc:chgData name="James SEARBY" userId="f5a8e828-329a-465e-9807-122d33517f8b" providerId="ADAL" clId="{29A3B2EF-B536-4B00-9277-8D37474B611F}" dt="2022-06-27T13:54:09.713" v="310" actId="2696"/>
        <pc:sldMkLst>
          <pc:docMk/>
          <pc:sldMk cId="950341306" sldId="631"/>
        </pc:sldMkLst>
        <pc:spChg chg="mod">
          <ac:chgData name="James SEARBY" userId="f5a8e828-329a-465e-9807-122d33517f8b" providerId="ADAL" clId="{29A3B2EF-B536-4B00-9277-8D37474B611F}" dt="2022-06-27T13:46:01.958" v="261" actId="20577"/>
          <ac:spMkLst>
            <pc:docMk/>
            <pc:sldMk cId="950341306" sldId="631"/>
            <ac:spMk id="2" creationId="{6B332DF7-0449-A97B-A43E-1159CA75D9B6}"/>
          </ac:spMkLst>
        </pc:spChg>
      </pc:sldChg>
      <pc:sldChg chg="add">
        <pc:chgData name="James SEARBY" userId="f5a8e828-329a-465e-9807-122d33517f8b" providerId="ADAL" clId="{29A3B2EF-B536-4B00-9277-8D37474B611F}" dt="2022-06-27T13:54:13.104" v="311"/>
        <pc:sldMkLst>
          <pc:docMk/>
          <pc:sldMk cId="2964714582" sldId="631"/>
        </pc:sldMkLst>
      </pc:sldChg>
      <pc:sldChg chg="modSp add del mod">
        <pc:chgData name="James SEARBY" userId="f5a8e828-329a-465e-9807-122d33517f8b" providerId="ADAL" clId="{29A3B2EF-B536-4B00-9277-8D37474B611F}" dt="2022-06-27T13:54:16.760" v="312" actId="2696"/>
        <pc:sldMkLst>
          <pc:docMk/>
          <pc:sldMk cId="1966683943" sldId="632"/>
        </pc:sldMkLst>
        <pc:spChg chg="mod">
          <ac:chgData name="James SEARBY" userId="f5a8e828-329a-465e-9807-122d33517f8b" providerId="ADAL" clId="{29A3B2EF-B536-4B00-9277-8D37474B611F}" dt="2022-06-27T13:46:12.408" v="272" actId="20577"/>
          <ac:spMkLst>
            <pc:docMk/>
            <pc:sldMk cId="1966683943" sldId="632"/>
            <ac:spMk id="2" creationId="{6B332DF7-0449-A97B-A43E-1159CA75D9B6}"/>
          </ac:spMkLst>
        </pc:spChg>
      </pc:sldChg>
      <pc:sldChg chg="add">
        <pc:chgData name="James SEARBY" userId="f5a8e828-329a-465e-9807-122d33517f8b" providerId="ADAL" clId="{29A3B2EF-B536-4B00-9277-8D37474B611F}" dt="2022-06-27T13:54:20.071" v="313"/>
        <pc:sldMkLst>
          <pc:docMk/>
          <pc:sldMk cId="4067556269" sldId="632"/>
        </pc:sldMkLst>
      </pc:sldChg>
      <pc:sldChg chg="addSp delSp modSp add mod ord delAnim modAnim">
        <pc:chgData name="James SEARBY" userId="f5a8e828-329a-465e-9807-122d33517f8b" providerId="ADAL" clId="{29A3B2EF-B536-4B00-9277-8D37474B611F}" dt="2022-06-28T13:35:34.804" v="803"/>
        <pc:sldMkLst>
          <pc:docMk/>
          <pc:sldMk cId="400706449" sldId="633"/>
        </pc:sldMkLst>
        <pc:spChg chg="add mod">
          <ac:chgData name="James SEARBY" userId="f5a8e828-329a-465e-9807-122d33517f8b" providerId="ADAL" clId="{29A3B2EF-B536-4B00-9277-8D37474B611F}" dt="2022-06-28T13:14:16.379" v="608" actId="2085"/>
          <ac:spMkLst>
            <pc:docMk/>
            <pc:sldMk cId="400706449" sldId="633"/>
            <ac:spMk id="2" creationId="{CEA9D24B-740E-42E2-A526-F9A3126D51F7}"/>
          </ac:spMkLst>
        </pc:spChg>
        <pc:spChg chg="add mod ord">
          <ac:chgData name="James SEARBY" userId="f5a8e828-329a-465e-9807-122d33517f8b" providerId="ADAL" clId="{29A3B2EF-B536-4B00-9277-8D37474B611F}" dt="2022-06-28T13:06:41.227" v="543" actId="1076"/>
          <ac:spMkLst>
            <pc:docMk/>
            <pc:sldMk cId="400706449" sldId="633"/>
            <ac:spMk id="3" creationId="{04129C14-93A1-47C4-AE81-685E2C21F8B3}"/>
          </ac:spMkLst>
        </pc:spChg>
        <pc:spChg chg="add del mod">
          <ac:chgData name="James SEARBY" userId="f5a8e828-329a-465e-9807-122d33517f8b" providerId="ADAL" clId="{29A3B2EF-B536-4B00-9277-8D37474B611F}" dt="2022-06-27T13:49:45.029" v="288"/>
          <ac:spMkLst>
            <pc:docMk/>
            <pc:sldMk cId="400706449" sldId="633"/>
            <ac:spMk id="10" creationId="{3CF3E564-475F-4AD5-8551-7097075B9ABD}"/>
          </ac:spMkLst>
        </pc:spChg>
        <pc:spChg chg="add del mod">
          <ac:chgData name="James SEARBY" userId="f5a8e828-329a-465e-9807-122d33517f8b" providerId="ADAL" clId="{29A3B2EF-B536-4B00-9277-8D37474B611F}" dt="2022-06-27T13:49:45.029" v="288"/>
          <ac:spMkLst>
            <pc:docMk/>
            <pc:sldMk cId="400706449" sldId="633"/>
            <ac:spMk id="11" creationId="{BDBADBBC-DE21-4011-8151-F08691423FAB}"/>
          </ac:spMkLst>
        </pc:spChg>
        <pc:spChg chg="add del mod">
          <ac:chgData name="James SEARBY" userId="f5a8e828-329a-465e-9807-122d33517f8b" providerId="ADAL" clId="{29A3B2EF-B536-4B00-9277-8D37474B611F}" dt="2022-06-27T13:49:45.029" v="288"/>
          <ac:spMkLst>
            <pc:docMk/>
            <pc:sldMk cId="400706449" sldId="633"/>
            <ac:spMk id="12" creationId="{A6760B11-F37B-4810-9B88-3D5F3D93E8B3}"/>
          </ac:spMkLst>
        </pc:spChg>
        <pc:spChg chg="add del mod">
          <ac:chgData name="James SEARBY" userId="f5a8e828-329a-465e-9807-122d33517f8b" providerId="ADAL" clId="{29A3B2EF-B536-4B00-9277-8D37474B611F}" dt="2022-06-27T13:49:45.029" v="288"/>
          <ac:spMkLst>
            <pc:docMk/>
            <pc:sldMk cId="400706449" sldId="633"/>
            <ac:spMk id="13" creationId="{D0F5E37B-1C1D-4B18-9CBF-989F79FB3AB1}"/>
          </ac:spMkLst>
        </pc:spChg>
        <pc:spChg chg="add del mod">
          <ac:chgData name="James SEARBY" userId="f5a8e828-329a-465e-9807-122d33517f8b" providerId="ADAL" clId="{29A3B2EF-B536-4B00-9277-8D37474B611F}" dt="2022-06-27T13:49:45.029" v="288"/>
          <ac:spMkLst>
            <pc:docMk/>
            <pc:sldMk cId="400706449" sldId="633"/>
            <ac:spMk id="14" creationId="{A2B8178F-D369-473F-9C5E-8459CA493A5C}"/>
          </ac:spMkLst>
        </pc:spChg>
        <pc:spChg chg="del">
          <ac:chgData name="James SEARBY" userId="f5a8e828-329a-465e-9807-122d33517f8b" providerId="ADAL" clId="{29A3B2EF-B536-4B00-9277-8D37474B611F}" dt="2022-06-27T13:49:24.107" v="284" actId="478"/>
          <ac:spMkLst>
            <pc:docMk/>
            <pc:sldMk cId="400706449" sldId="633"/>
            <ac:spMk id="23" creationId="{4201F31F-D696-4EFD-A9B2-F178DE56216C}"/>
          </ac:spMkLst>
        </pc:spChg>
        <pc:spChg chg="del">
          <ac:chgData name="James SEARBY" userId="f5a8e828-329a-465e-9807-122d33517f8b" providerId="ADAL" clId="{29A3B2EF-B536-4B00-9277-8D37474B611F}" dt="2022-06-27T13:49:46.305" v="289" actId="478"/>
          <ac:spMkLst>
            <pc:docMk/>
            <pc:sldMk cId="400706449" sldId="633"/>
            <ac:spMk id="30" creationId="{1ED12191-64D6-4052-872E-0F96E123C93C}"/>
          </ac:spMkLst>
        </pc:spChg>
        <pc:spChg chg="add del mod">
          <ac:chgData name="James SEARBY" userId="f5a8e828-329a-465e-9807-122d33517f8b" providerId="ADAL" clId="{29A3B2EF-B536-4B00-9277-8D37474B611F}" dt="2022-06-27T13:49:45.029" v="288"/>
          <ac:spMkLst>
            <pc:docMk/>
            <pc:sldMk cId="400706449" sldId="633"/>
            <ac:spMk id="31" creationId="{57151C21-F911-4A95-8444-86CB8EA42C9F}"/>
          </ac:spMkLst>
        </pc:spChg>
        <pc:spChg chg="del">
          <ac:chgData name="James SEARBY" userId="f5a8e828-329a-465e-9807-122d33517f8b" providerId="ADAL" clId="{29A3B2EF-B536-4B00-9277-8D37474B611F}" dt="2022-06-27T13:49:25.023" v="285" actId="478"/>
          <ac:spMkLst>
            <pc:docMk/>
            <pc:sldMk cId="400706449" sldId="633"/>
            <ac:spMk id="32" creationId="{9BF6915E-305A-4D8F-BE7F-B72F2B46040F}"/>
          </ac:spMkLst>
        </pc:spChg>
        <pc:spChg chg="add del mod">
          <ac:chgData name="James SEARBY" userId="f5a8e828-329a-465e-9807-122d33517f8b" providerId="ADAL" clId="{29A3B2EF-B536-4B00-9277-8D37474B611F}" dt="2022-06-27T13:49:45.029" v="288"/>
          <ac:spMkLst>
            <pc:docMk/>
            <pc:sldMk cId="400706449" sldId="633"/>
            <ac:spMk id="33" creationId="{7883A736-46D9-4B46-BF7C-9A252896A53F}"/>
          </ac:spMkLst>
        </pc:spChg>
        <pc:spChg chg="add mod">
          <ac:chgData name="James SEARBY" userId="f5a8e828-329a-465e-9807-122d33517f8b" providerId="ADAL" clId="{29A3B2EF-B536-4B00-9277-8D37474B611F}" dt="2022-06-28T13:19:59.060" v="633" actId="1076"/>
          <ac:spMkLst>
            <pc:docMk/>
            <pc:sldMk cId="400706449" sldId="633"/>
            <ac:spMk id="34" creationId="{513476C3-1332-4C7B-B58D-05F41B5BBF8A}"/>
          </ac:spMkLst>
        </pc:spChg>
        <pc:spChg chg="add mod">
          <ac:chgData name="James SEARBY" userId="f5a8e828-329a-465e-9807-122d33517f8b" providerId="ADAL" clId="{29A3B2EF-B536-4B00-9277-8D37474B611F}" dt="2022-06-28T13:12:14.935" v="600" actId="1076"/>
          <ac:spMkLst>
            <pc:docMk/>
            <pc:sldMk cId="400706449" sldId="633"/>
            <ac:spMk id="38" creationId="{49109DFF-C169-4F52-A92D-688D29518BC7}"/>
          </ac:spMkLst>
        </pc:spChg>
        <pc:spChg chg="add mod">
          <ac:chgData name="James SEARBY" userId="f5a8e828-329a-465e-9807-122d33517f8b" providerId="ADAL" clId="{29A3B2EF-B536-4B00-9277-8D37474B611F}" dt="2022-06-28T12:47:24.726" v="349" actId="1076"/>
          <ac:spMkLst>
            <pc:docMk/>
            <pc:sldMk cId="400706449" sldId="633"/>
            <ac:spMk id="39" creationId="{80023588-AFAC-455F-BF6A-F8CFAFEFEF71}"/>
          </ac:spMkLst>
        </pc:spChg>
        <pc:spChg chg="add mod">
          <ac:chgData name="James SEARBY" userId="f5a8e828-329a-465e-9807-122d33517f8b" providerId="ADAL" clId="{29A3B2EF-B536-4B00-9277-8D37474B611F}" dt="2022-06-28T12:54:15.726" v="440" actId="114"/>
          <ac:spMkLst>
            <pc:docMk/>
            <pc:sldMk cId="400706449" sldId="633"/>
            <ac:spMk id="40" creationId="{1CF2AEA2-8CE2-4961-9E85-08C03D9CD20A}"/>
          </ac:spMkLst>
        </pc:spChg>
        <pc:spChg chg="add mod">
          <ac:chgData name="James SEARBY" userId="f5a8e828-329a-465e-9807-122d33517f8b" providerId="ADAL" clId="{29A3B2EF-B536-4B00-9277-8D37474B611F}" dt="2022-06-28T13:11:05.935" v="591" actId="13822"/>
          <ac:spMkLst>
            <pc:docMk/>
            <pc:sldMk cId="400706449" sldId="633"/>
            <ac:spMk id="41" creationId="{322EFF2A-C14D-430D-A542-0E5428F3C506}"/>
          </ac:spMkLst>
        </pc:spChg>
        <pc:spChg chg="add mod">
          <ac:chgData name="James SEARBY" userId="f5a8e828-329a-465e-9807-122d33517f8b" providerId="ADAL" clId="{29A3B2EF-B536-4B00-9277-8D37474B611F}" dt="2022-06-28T13:11:01.429" v="590" actId="13822"/>
          <ac:spMkLst>
            <pc:docMk/>
            <pc:sldMk cId="400706449" sldId="633"/>
            <ac:spMk id="42" creationId="{3A9F2FD2-4C15-4A6B-B061-EFB7168F719F}"/>
          </ac:spMkLst>
        </pc:spChg>
        <pc:spChg chg="add mod">
          <ac:chgData name="James SEARBY" userId="f5a8e828-329a-465e-9807-122d33517f8b" providerId="ADAL" clId="{29A3B2EF-B536-4B00-9277-8D37474B611F}" dt="2022-06-28T13:09:57.532" v="582" actId="164"/>
          <ac:spMkLst>
            <pc:docMk/>
            <pc:sldMk cId="400706449" sldId="633"/>
            <ac:spMk id="43" creationId="{0C35B683-34A9-4D5B-AAE2-D0ABD9025226}"/>
          </ac:spMkLst>
        </pc:spChg>
        <pc:spChg chg="add mod">
          <ac:chgData name="James SEARBY" userId="f5a8e828-329a-465e-9807-122d33517f8b" providerId="ADAL" clId="{29A3B2EF-B536-4B00-9277-8D37474B611F}" dt="2022-06-28T13:09:57.532" v="582" actId="164"/>
          <ac:spMkLst>
            <pc:docMk/>
            <pc:sldMk cId="400706449" sldId="633"/>
            <ac:spMk id="57" creationId="{79656C23-C5AF-4706-9822-63ECE3070B25}"/>
          </ac:spMkLst>
        </pc:spChg>
        <pc:spChg chg="add mod">
          <ac:chgData name="James SEARBY" userId="f5a8e828-329a-465e-9807-122d33517f8b" providerId="ADAL" clId="{29A3B2EF-B536-4B00-9277-8D37474B611F}" dt="2022-06-28T13:10:03.466" v="583" actId="164"/>
          <ac:spMkLst>
            <pc:docMk/>
            <pc:sldMk cId="400706449" sldId="633"/>
            <ac:spMk id="58" creationId="{A8EC8809-12A7-419A-B9BB-9C2A028DA094}"/>
          </ac:spMkLst>
        </pc:spChg>
        <pc:grpChg chg="add mod">
          <ac:chgData name="James SEARBY" userId="f5a8e828-329a-465e-9807-122d33517f8b" providerId="ADAL" clId="{29A3B2EF-B536-4B00-9277-8D37474B611F}" dt="2022-06-28T13:02:54.901" v="517" actId="1037"/>
          <ac:grpSpMkLst>
            <pc:docMk/>
            <pc:sldMk cId="400706449" sldId="633"/>
            <ac:grpSpMk id="4" creationId="{2F0FDF88-D79A-475D-B20D-63450B567FDF}"/>
          </ac:grpSpMkLst>
        </pc:grpChg>
        <pc:grpChg chg="add mod">
          <ac:chgData name="James SEARBY" userId="f5a8e828-329a-465e-9807-122d33517f8b" providerId="ADAL" clId="{29A3B2EF-B536-4B00-9277-8D37474B611F}" dt="2022-06-28T13:02:38.016" v="510" actId="403"/>
          <ac:grpSpMkLst>
            <pc:docMk/>
            <pc:sldMk cId="400706449" sldId="633"/>
            <ac:grpSpMk id="5" creationId="{AD8CFA17-0D4B-4E03-BAC3-B5B3E633158E}"/>
          </ac:grpSpMkLst>
        </pc:grpChg>
        <pc:grpChg chg="add mod">
          <ac:chgData name="James SEARBY" userId="f5a8e828-329a-465e-9807-122d33517f8b" providerId="ADAL" clId="{29A3B2EF-B536-4B00-9277-8D37474B611F}" dt="2022-06-28T13:12:08.222" v="599" actId="14100"/>
          <ac:grpSpMkLst>
            <pc:docMk/>
            <pc:sldMk cId="400706449" sldId="633"/>
            <ac:grpSpMk id="6" creationId="{C4F4A5D0-C121-4D81-93CD-E9B453DF3352}"/>
          </ac:grpSpMkLst>
        </pc:grpChg>
        <pc:grpChg chg="add mod">
          <ac:chgData name="James SEARBY" userId="f5a8e828-329a-465e-9807-122d33517f8b" providerId="ADAL" clId="{29A3B2EF-B536-4B00-9277-8D37474B611F}" dt="2022-06-28T13:10:53.635" v="588" actId="167"/>
          <ac:grpSpMkLst>
            <pc:docMk/>
            <pc:sldMk cId="400706449" sldId="633"/>
            <ac:grpSpMk id="10" creationId="{2F108290-34C3-42C6-9964-BD13CA9FF580}"/>
          </ac:grpSpMkLst>
        </pc:grpChg>
        <pc:grpChg chg="add mod">
          <ac:chgData name="James SEARBY" userId="f5a8e828-329a-465e-9807-122d33517f8b" providerId="ADAL" clId="{29A3B2EF-B536-4B00-9277-8D37474B611F}" dt="2022-06-28T13:16:42.851" v="621" actId="1037"/>
          <ac:grpSpMkLst>
            <pc:docMk/>
            <pc:sldMk cId="400706449" sldId="633"/>
            <ac:grpSpMk id="11" creationId="{D902B6DD-40D1-4E40-B948-A5AD5669037C}"/>
          </ac:grpSpMkLst>
        </pc:grpChg>
        <pc:grpChg chg="add mod">
          <ac:chgData name="James SEARBY" userId="f5a8e828-329a-465e-9807-122d33517f8b" providerId="ADAL" clId="{29A3B2EF-B536-4B00-9277-8D37474B611F}" dt="2022-06-28T13:10:03.466" v="583" actId="164"/>
          <ac:grpSpMkLst>
            <pc:docMk/>
            <pc:sldMk cId="400706449" sldId="633"/>
            <ac:grpSpMk id="12" creationId="{7621B82A-BE05-4470-9F7B-17CDBF17564B}"/>
          </ac:grpSpMkLst>
        </pc:grpChg>
        <pc:picChg chg="add del mod">
          <ac:chgData name="James SEARBY" userId="f5a8e828-329a-465e-9807-122d33517f8b" providerId="ADAL" clId="{29A3B2EF-B536-4B00-9277-8D37474B611F}" dt="2022-06-27T13:49:45.029" v="288"/>
          <ac:picMkLst>
            <pc:docMk/>
            <pc:sldMk cId="400706449" sldId="633"/>
            <ac:picMk id="15" creationId="{F6B03815-B569-43A0-B957-9C273DD3925D}"/>
          </ac:picMkLst>
        </pc:picChg>
        <pc:picChg chg="add del mod">
          <ac:chgData name="James SEARBY" userId="f5a8e828-329a-465e-9807-122d33517f8b" providerId="ADAL" clId="{29A3B2EF-B536-4B00-9277-8D37474B611F}" dt="2022-06-27T13:49:45.029" v="288"/>
          <ac:picMkLst>
            <pc:docMk/>
            <pc:sldMk cId="400706449" sldId="633"/>
            <ac:picMk id="16" creationId="{F621C00C-5BCD-4787-B7BA-33E2710036A3}"/>
          </ac:picMkLst>
        </pc:picChg>
        <pc:picChg chg="add del mod">
          <ac:chgData name="James SEARBY" userId="f5a8e828-329a-465e-9807-122d33517f8b" providerId="ADAL" clId="{29A3B2EF-B536-4B00-9277-8D37474B611F}" dt="2022-06-27T13:49:45.029" v="288"/>
          <ac:picMkLst>
            <pc:docMk/>
            <pc:sldMk cId="400706449" sldId="633"/>
            <ac:picMk id="17" creationId="{01C3A738-DF29-4E7E-A2A7-0A2FBB15671E}"/>
          </ac:picMkLst>
        </pc:picChg>
        <pc:picChg chg="add del mod">
          <ac:chgData name="James SEARBY" userId="f5a8e828-329a-465e-9807-122d33517f8b" providerId="ADAL" clId="{29A3B2EF-B536-4B00-9277-8D37474B611F}" dt="2022-06-27T13:49:45.029" v="288"/>
          <ac:picMkLst>
            <pc:docMk/>
            <pc:sldMk cId="400706449" sldId="633"/>
            <ac:picMk id="18" creationId="{D289A538-15F4-4325-8451-DC0B94847E62}"/>
          </ac:picMkLst>
        </pc:picChg>
        <pc:picChg chg="add del mod">
          <ac:chgData name="James SEARBY" userId="f5a8e828-329a-465e-9807-122d33517f8b" providerId="ADAL" clId="{29A3B2EF-B536-4B00-9277-8D37474B611F}" dt="2022-06-27T13:49:45.029" v="288"/>
          <ac:picMkLst>
            <pc:docMk/>
            <pc:sldMk cId="400706449" sldId="633"/>
            <ac:picMk id="19" creationId="{66A2B914-A886-4719-866C-FBEC9D2BCFBC}"/>
          </ac:picMkLst>
        </pc:picChg>
        <pc:picChg chg="add del mod">
          <ac:chgData name="James SEARBY" userId="f5a8e828-329a-465e-9807-122d33517f8b" providerId="ADAL" clId="{29A3B2EF-B536-4B00-9277-8D37474B611F}" dt="2022-06-27T13:49:45.029" v="288"/>
          <ac:picMkLst>
            <pc:docMk/>
            <pc:sldMk cId="400706449" sldId="633"/>
            <ac:picMk id="20" creationId="{E27789BD-99C7-4166-9476-5D93FED67F30}"/>
          </ac:picMkLst>
        </pc:picChg>
        <pc:picChg chg="add del mod">
          <ac:chgData name="James SEARBY" userId="f5a8e828-329a-465e-9807-122d33517f8b" providerId="ADAL" clId="{29A3B2EF-B536-4B00-9277-8D37474B611F}" dt="2022-06-27T13:49:45.029" v="288"/>
          <ac:picMkLst>
            <pc:docMk/>
            <pc:sldMk cId="400706449" sldId="633"/>
            <ac:picMk id="21" creationId="{5234D158-01C6-4A01-A939-9698B8BB13DD}"/>
          </ac:picMkLst>
        </pc:picChg>
        <pc:picChg chg="add del mod">
          <ac:chgData name="James SEARBY" userId="f5a8e828-329a-465e-9807-122d33517f8b" providerId="ADAL" clId="{29A3B2EF-B536-4B00-9277-8D37474B611F}" dt="2022-06-27T13:49:45.029" v="288"/>
          <ac:picMkLst>
            <pc:docMk/>
            <pc:sldMk cId="400706449" sldId="633"/>
            <ac:picMk id="22" creationId="{DB3E06D6-6EF0-4B90-8583-5C59A9BC7CB7}"/>
          </ac:picMkLst>
        </pc:picChg>
        <pc:picChg chg="del">
          <ac:chgData name="James SEARBY" userId="f5a8e828-329a-465e-9807-122d33517f8b" providerId="ADAL" clId="{29A3B2EF-B536-4B00-9277-8D37474B611F}" dt="2022-06-27T13:49:25.835" v="286" actId="478"/>
          <ac:picMkLst>
            <pc:docMk/>
            <pc:sldMk cId="400706449" sldId="633"/>
            <ac:picMk id="24" creationId="{FB52C4ED-548B-40D2-B3DB-907612D660E7}"/>
          </ac:picMkLst>
        </pc:picChg>
        <pc:picChg chg="add del mod">
          <ac:chgData name="James SEARBY" userId="f5a8e828-329a-465e-9807-122d33517f8b" providerId="ADAL" clId="{29A3B2EF-B536-4B00-9277-8D37474B611F}" dt="2022-06-27T13:49:45.029" v="288"/>
          <ac:picMkLst>
            <pc:docMk/>
            <pc:sldMk cId="400706449" sldId="633"/>
            <ac:picMk id="25" creationId="{2CBBF24B-704E-4456-BE2D-FFAA7FEDE086}"/>
          </ac:picMkLst>
        </pc:picChg>
        <pc:picChg chg="add del mod">
          <ac:chgData name="James SEARBY" userId="f5a8e828-329a-465e-9807-122d33517f8b" providerId="ADAL" clId="{29A3B2EF-B536-4B00-9277-8D37474B611F}" dt="2022-06-27T13:49:45.029" v="288"/>
          <ac:picMkLst>
            <pc:docMk/>
            <pc:sldMk cId="400706449" sldId="633"/>
            <ac:picMk id="26" creationId="{FF12FF0D-4E60-41C7-8919-1A594B500DD0}"/>
          </ac:picMkLst>
        </pc:picChg>
        <pc:picChg chg="add del mod">
          <ac:chgData name="James SEARBY" userId="f5a8e828-329a-465e-9807-122d33517f8b" providerId="ADAL" clId="{29A3B2EF-B536-4B00-9277-8D37474B611F}" dt="2022-06-27T13:49:45.029" v="288"/>
          <ac:picMkLst>
            <pc:docMk/>
            <pc:sldMk cId="400706449" sldId="633"/>
            <ac:picMk id="27" creationId="{69EA6747-E048-4AF3-8842-F79D2F42D88D}"/>
          </ac:picMkLst>
        </pc:picChg>
        <pc:picChg chg="add del mod">
          <ac:chgData name="James SEARBY" userId="f5a8e828-329a-465e-9807-122d33517f8b" providerId="ADAL" clId="{29A3B2EF-B536-4B00-9277-8D37474B611F}" dt="2022-06-27T13:49:45.029" v="288"/>
          <ac:picMkLst>
            <pc:docMk/>
            <pc:sldMk cId="400706449" sldId="633"/>
            <ac:picMk id="28" creationId="{93793C51-2CA3-4654-9D6A-EDDC6002071F}"/>
          </ac:picMkLst>
        </pc:picChg>
        <pc:picChg chg="add del mod">
          <ac:chgData name="James SEARBY" userId="f5a8e828-329a-465e-9807-122d33517f8b" providerId="ADAL" clId="{29A3B2EF-B536-4B00-9277-8D37474B611F}" dt="2022-06-27T13:49:45.029" v="288"/>
          <ac:picMkLst>
            <pc:docMk/>
            <pc:sldMk cId="400706449" sldId="633"/>
            <ac:picMk id="29" creationId="{BC412796-D617-41AE-9696-EF6BB06499A4}"/>
          </ac:picMkLst>
        </pc:picChg>
        <pc:picChg chg="add del mod">
          <ac:chgData name="James SEARBY" userId="f5a8e828-329a-465e-9807-122d33517f8b" providerId="ADAL" clId="{29A3B2EF-B536-4B00-9277-8D37474B611F}" dt="2022-06-27T13:49:45.029" v="288"/>
          <ac:picMkLst>
            <pc:docMk/>
            <pc:sldMk cId="400706449" sldId="633"/>
            <ac:picMk id="34" creationId="{FF578DB4-DE51-4639-9277-72DABDF52854}"/>
          </ac:picMkLst>
        </pc:picChg>
        <pc:picChg chg="add del mod">
          <ac:chgData name="James SEARBY" userId="f5a8e828-329a-465e-9807-122d33517f8b" providerId="ADAL" clId="{29A3B2EF-B536-4B00-9277-8D37474B611F}" dt="2022-06-27T13:49:45.029" v="288"/>
          <ac:picMkLst>
            <pc:docMk/>
            <pc:sldMk cId="400706449" sldId="633"/>
            <ac:picMk id="35" creationId="{F35228E0-2641-4DB7-9514-524891CBC6C8}"/>
          </ac:picMkLst>
        </pc:picChg>
        <pc:picChg chg="add mod">
          <ac:chgData name="James SEARBY" userId="f5a8e828-329a-465e-9807-122d33517f8b" providerId="ADAL" clId="{29A3B2EF-B536-4B00-9277-8D37474B611F}" dt="2022-06-28T13:20:09.264" v="640" actId="1037"/>
          <ac:picMkLst>
            <pc:docMk/>
            <pc:sldMk cId="400706449" sldId="633"/>
            <ac:picMk id="36" creationId="{71C498ED-206F-461A-9B14-64E0D0C65A39}"/>
          </ac:picMkLst>
        </pc:picChg>
        <pc:picChg chg="add del mod">
          <ac:chgData name="James SEARBY" userId="f5a8e828-329a-465e-9807-122d33517f8b" providerId="ADAL" clId="{29A3B2EF-B536-4B00-9277-8D37474B611F}" dt="2022-06-27T13:49:45.029" v="288"/>
          <ac:picMkLst>
            <pc:docMk/>
            <pc:sldMk cId="400706449" sldId="633"/>
            <ac:picMk id="36" creationId="{F9CFEF8D-B2FA-4CA4-8A9F-B189BC02DD8C}"/>
          </ac:picMkLst>
        </pc:picChg>
        <pc:picChg chg="add del mod">
          <ac:chgData name="James SEARBY" userId="f5a8e828-329a-465e-9807-122d33517f8b" providerId="ADAL" clId="{29A3B2EF-B536-4B00-9277-8D37474B611F}" dt="2022-06-27T13:49:45.029" v="288"/>
          <ac:picMkLst>
            <pc:docMk/>
            <pc:sldMk cId="400706449" sldId="633"/>
            <ac:picMk id="37" creationId="{787A0882-1203-4CF0-89A8-051CA2ECFE5D}"/>
          </ac:picMkLst>
        </pc:picChg>
        <pc:picChg chg="add del mod">
          <ac:chgData name="James SEARBY" userId="f5a8e828-329a-465e-9807-122d33517f8b" providerId="ADAL" clId="{29A3B2EF-B536-4B00-9277-8D37474B611F}" dt="2022-06-27T13:49:45.029" v="288"/>
          <ac:picMkLst>
            <pc:docMk/>
            <pc:sldMk cId="400706449" sldId="633"/>
            <ac:picMk id="38" creationId="{E0D7D317-5C5F-4B37-98BB-DBF3A703BD08}"/>
          </ac:picMkLst>
        </pc:picChg>
        <pc:picChg chg="add del mod">
          <ac:chgData name="James SEARBY" userId="f5a8e828-329a-465e-9807-122d33517f8b" providerId="ADAL" clId="{29A3B2EF-B536-4B00-9277-8D37474B611F}" dt="2022-06-28T12:53:32.684" v="426" actId="478"/>
          <ac:picMkLst>
            <pc:docMk/>
            <pc:sldMk cId="400706449" sldId="633"/>
            <ac:picMk id="44" creationId="{F175E419-83F6-4606-B0F4-398BFDDAC7E6}"/>
          </ac:picMkLst>
        </pc:picChg>
        <pc:picChg chg="add mod ord">
          <ac:chgData name="James SEARBY" userId="f5a8e828-329a-465e-9807-122d33517f8b" providerId="ADAL" clId="{29A3B2EF-B536-4B00-9277-8D37474B611F}" dt="2022-06-28T13:03:06.029" v="518" actId="166"/>
          <ac:picMkLst>
            <pc:docMk/>
            <pc:sldMk cId="400706449" sldId="633"/>
            <ac:picMk id="45" creationId="{A683AE3B-51B1-4211-A8EE-DAF1F336DB18}"/>
          </ac:picMkLst>
        </pc:picChg>
        <pc:picChg chg="add mod">
          <ac:chgData name="James SEARBY" userId="f5a8e828-329a-465e-9807-122d33517f8b" providerId="ADAL" clId="{29A3B2EF-B536-4B00-9277-8D37474B611F}" dt="2022-06-28T13:20:36.880" v="660" actId="1076"/>
          <ac:picMkLst>
            <pc:docMk/>
            <pc:sldMk cId="400706449" sldId="633"/>
            <ac:picMk id="46" creationId="{90EF4AC4-44D7-4824-92E4-199523DAB539}"/>
          </ac:picMkLst>
        </pc:picChg>
        <pc:picChg chg="add mod ord">
          <ac:chgData name="James SEARBY" userId="f5a8e828-329a-465e-9807-122d33517f8b" providerId="ADAL" clId="{29A3B2EF-B536-4B00-9277-8D37474B611F}" dt="2022-06-28T13:03:06.029" v="518" actId="166"/>
          <ac:picMkLst>
            <pc:docMk/>
            <pc:sldMk cId="400706449" sldId="633"/>
            <ac:picMk id="47" creationId="{6C0B150A-5174-436C-8166-AA867DAFA359}"/>
          </ac:picMkLst>
        </pc:picChg>
        <pc:picChg chg="add mod ord">
          <ac:chgData name="James SEARBY" userId="f5a8e828-329a-465e-9807-122d33517f8b" providerId="ADAL" clId="{29A3B2EF-B536-4B00-9277-8D37474B611F}" dt="2022-06-28T13:03:06.029" v="518" actId="166"/>
          <ac:picMkLst>
            <pc:docMk/>
            <pc:sldMk cId="400706449" sldId="633"/>
            <ac:picMk id="48" creationId="{3F1E9FDA-221B-4B5E-A86F-B7A9394681FB}"/>
          </ac:picMkLst>
        </pc:picChg>
        <pc:picChg chg="add mod">
          <ac:chgData name="James SEARBY" userId="f5a8e828-329a-465e-9807-122d33517f8b" providerId="ADAL" clId="{29A3B2EF-B536-4B00-9277-8D37474B611F}" dt="2022-06-28T13:20:06.565" v="634" actId="1076"/>
          <ac:picMkLst>
            <pc:docMk/>
            <pc:sldMk cId="400706449" sldId="633"/>
            <ac:picMk id="49" creationId="{886D7B84-4CCF-4286-A554-4B1402909650}"/>
          </ac:picMkLst>
        </pc:picChg>
        <pc:picChg chg="add del mod">
          <ac:chgData name="James SEARBY" userId="f5a8e828-329a-465e-9807-122d33517f8b" providerId="ADAL" clId="{29A3B2EF-B536-4B00-9277-8D37474B611F}" dt="2022-06-28T12:52:10.814" v="395" actId="478"/>
          <ac:picMkLst>
            <pc:docMk/>
            <pc:sldMk cId="400706449" sldId="633"/>
            <ac:picMk id="50" creationId="{79EE91E5-BFA1-4035-90D2-1B93749932B2}"/>
          </ac:picMkLst>
        </pc:picChg>
        <pc:picChg chg="add del mod">
          <ac:chgData name="James SEARBY" userId="f5a8e828-329a-465e-9807-122d33517f8b" providerId="ADAL" clId="{29A3B2EF-B536-4B00-9277-8D37474B611F}" dt="2022-06-28T12:52:22.084" v="407" actId="478"/>
          <ac:picMkLst>
            <pc:docMk/>
            <pc:sldMk cId="400706449" sldId="633"/>
            <ac:picMk id="51" creationId="{C6D7A975-EB60-4EA0-8E0F-3FCE06DF00B2}"/>
          </ac:picMkLst>
        </pc:picChg>
        <pc:picChg chg="add mod">
          <ac:chgData name="James SEARBY" userId="f5a8e828-329a-465e-9807-122d33517f8b" providerId="ADAL" clId="{29A3B2EF-B536-4B00-9277-8D37474B611F}" dt="2022-06-28T13:20:15.216" v="655" actId="1038"/>
          <ac:picMkLst>
            <pc:docMk/>
            <pc:sldMk cId="400706449" sldId="633"/>
            <ac:picMk id="52" creationId="{7D8187A0-50F1-4B22-A2B1-7AEBC6C3E397}"/>
          </ac:picMkLst>
        </pc:picChg>
        <pc:picChg chg="add mod ord">
          <ac:chgData name="James SEARBY" userId="f5a8e828-329a-465e-9807-122d33517f8b" providerId="ADAL" clId="{29A3B2EF-B536-4B00-9277-8D37474B611F}" dt="2022-06-28T13:03:06.029" v="518" actId="166"/>
          <ac:picMkLst>
            <pc:docMk/>
            <pc:sldMk cId="400706449" sldId="633"/>
            <ac:picMk id="53" creationId="{88C17C14-4B64-4396-85D9-4AE2C1E013E2}"/>
          </ac:picMkLst>
        </pc:picChg>
        <pc:picChg chg="add mod ord">
          <ac:chgData name="James SEARBY" userId="f5a8e828-329a-465e-9807-122d33517f8b" providerId="ADAL" clId="{29A3B2EF-B536-4B00-9277-8D37474B611F}" dt="2022-06-28T13:03:06.029" v="518" actId="166"/>
          <ac:picMkLst>
            <pc:docMk/>
            <pc:sldMk cId="400706449" sldId="633"/>
            <ac:picMk id="54" creationId="{D2EAFA80-E823-4356-8DEB-64208591D064}"/>
          </ac:picMkLst>
        </pc:picChg>
        <pc:picChg chg="add mod ord">
          <ac:chgData name="James SEARBY" userId="f5a8e828-329a-465e-9807-122d33517f8b" providerId="ADAL" clId="{29A3B2EF-B536-4B00-9277-8D37474B611F}" dt="2022-06-28T13:03:06.029" v="518" actId="166"/>
          <ac:picMkLst>
            <pc:docMk/>
            <pc:sldMk cId="400706449" sldId="633"/>
            <ac:picMk id="55" creationId="{9D17713D-B01C-440C-919C-7DEA3A741737}"/>
          </ac:picMkLst>
        </pc:picChg>
        <pc:picChg chg="add mod">
          <ac:chgData name="James SEARBY" userId="f5a8e828-329a-465e-9807-122d33517f8b" providerId="ADAL" clId="{29A3B2EF-B536-4B00-9277-8D37474B611F}" dt="2022-06-28T13:20:13.177" v="650" actId="1038"/>
          <ac:picMkLst>
            <pc:docMk/>
            <pc:sldMk cId="400706449" sldId="633"/>
            <ac:picMk id="56" creationId="{C19C1F55-5E38-4B97-9B42-0E79DA1DDAA6}"/>
          </ac:picMkLst>
        </pc:picChg>
        <pc:picChg chg="add mod ord">
          <ac:chgData name="James SEARBY" userId="f5a8e828-329a-465e-9807-122d33517f8b" providerId="ADAL" clId="{29A3B2EF-B536-4B00-9277-8D37474B611F}" dt="2022-06-28T13:03:06.029" v="518" actId="166"/>
          <ac:picMkLst>
            <pc:docMk/>
            <pc:sldMk cId="400706449" sldId="633"/>
            <ac:picMk id="59" creationId="{6DF4D55C-2D19-4C10-A479-9E2525FB44B7}"/>
          </ac:picMkLst>
        </pc:picChg>
        <pc:picChg chg="add mod ord">
          <ac:chgData name="James SEARBY" userId="f5a8e828-329a-465e-9807-122d33517f8b" providerId="ADAL" clId="{29A3B2EF-B536-4B00-9277-8D37474B611F}" dt="2022-06-28T13:03:06.029" v="518" actId="166"/>
          <ac:picMkLst>
            <pc:docMk/>
            <pc:sldMk cId="400706449" sldId="633"/>
            <ac:picMk id="60" creationId="{28E328AD-9A9C-4996-A80B-2A319B2E8D8A}"/>
          </ac:picMkLst>
        </pc:picChg>
        <pc:picChg chg="add mod">
          <ac:chgData name="James SEARBY" userId="f5a8e828-329a-465e-9807-122d33517f8b" providerId="ADAL" clId="{29A3B2EF-B536-4B00-9277-8D37474B611F}" dt="2022-06-28T13:20:16.129" v="657" actId="1038"/>
          <ac:picMkLst>
            <pc:docMk/>
            <pc:sldMk cId="400706449" sldId="633"/>
            <ac:picMk id="61" creationId="{D565B4D9-C5B9-4D3E-86A2-B74C00BAD2F6}"/>
          </ac:picMkLst>
        </pc:picChg>
        <pc:picChg chg="add mod">
          <ac:chgData name="James SEARBY" userId="f5a8e828-329a-465e-9807-122d33517f8b" providerId="ADAL" clId="{29A3B2EF-B536-4B00-9277-8D37474B611F}" dt="2022-06-28T13:20:17.293" v="659" actId="1037"/>
          <ac:picMkLst>
            <pc:docMk/>
            <pc:sldMk cId="400706449" sldId="633"/>
            <ac:picMk id="62" creationId="{820A8D04-1B48-4C9B-ACB1-DAF18AA67C99}"/>
          </ac:picMkLst>
        </pc:picChg>
        <pc:picChg chg="add mod">
          <ac:chgData name="James SEARBY" userId="f5a8e828-329a-465e-9807-122d33517f8b" providerId="ADAL" clId="{29A3B2EF-B536-4B00-9277-8D37474B611F}" dt="2022-06-28T13:10:03.466" v="583" actId="164"/>
          <ac:picMkLst>
            <pc:docMk/>
            <pc:sldMk cId="400706449" sldId="633"/>
            <ac:picMk id="63" creationId="{8CEBA766-7A37-4C44-8C51-5DBE481D496E}"/>
          </ac:picMkLst>
        </pc:picChg>
        <pc:picChg chg="add del mod">
          <ac:chgData name="James SEARBY" userId="f5a8e828-329a-465e-9807-122d33517f8b" providerId="ADAL" clId="{29A3B2EF-B536-4B00-9277-8D37474B611F}" dt="2022-06-28T12:49:07.149" v="358" actId="478"/>
          <ac:picMkLst>
            <pc:docMk/>
            <pc:sldMk cId="400706449" sldId="633"/>
            <ac:picMk id="1026" creationId="{D46C343D-7122-4D00-BC86-9F91185A7326}"/>
          </ac:picMkLst>
        </pc:picChg>
        <pc:picChg chg="add mod">
          <ac:chgData name="James SEARBY" userId="f5a8e828-329a-465e-9807-122d33517f8b" providerId="ADAL" clId="{29A3B2EF-B536-4B00-9277-8D37474B611F}" dt="2022-06-28T13:06:41.227" v="543" actId="1076"/>
          <ac:picMkLst>
            <pc:docMk/>
            <pc:sldMk cId="400706449" sldId="633"/>
            <ac:picMk id="1028" creationId="{B2033E1A-7B81-44A5-A2DE-36ABEC48A788}"/>
          </ac:picMkLst>
        </pc:picChg>
        <pc:picChg chg="add mod">
          <ac:chgData name="James SEARBY" userId="f5a8e828-329a-465e-9807-122d33517f8b" providerId="ADAL" clId="{29A3B2EF-B536-4B00-9277-8D37474B611F}" dt="2022-06-28T13:12:08.222" v="599" actId="14100"/>
          <ac:picMkLst>
            <pc:docMk/>
            <pc:sldMk cId="400706449" sldId="633"/>
            <ac:picMk id="1030" creationId="{A90F38CF-6449-41F4-8BC3-BF1D1DCD5E3E}"/>
          </ac:picMkLst>
        </pc:picChg>
        <pc:picChg chg="add mod">
          <ac:chgData name="James SEARBY" userId="f5a8e828-329a-465e-9807-122d33517f8b" providerId="ADAL" clId="{29A3B2EF-B536-4B00-9277-8D37474B611F}" dt="2022-06-28T13:20:14.145" v="652" actId="1038"/>
          <ac:picMkLst>
            <pc:docMk/>
            <pc:sldMk cId="400706449" sldId="633"/>
            <ac:picMk id="1032" creationId="{21E70298-C254-4364-954A-A527B867BB37}"/>
          </ac:picMkLst>
        </pc:picChg>
        <pc:cxnChg chg="add del">
          <ac:chgData name="James SEARBY" userId="f5a8e828-329a-465e-9807-122d33517f8b" providerId="ADAL" clId="{29A3B2EF-B536-4B00-9277-8D37474B611F}" dt="2022-06-28T13:18:44.797" v="629" actId="478"/>
          <ac:cxnSpMkLst>
            <pc:docMk/>
            <pc:sldMk cId="400706449" sldId="633"/>
            <ac:cxnSpMk id="14" creationId="{5185D2FB-3995-44EB-9BD3-9E4308388210}"/>
          </ac:cxnSpMkLst>
        </pc:cxnChg>
        <pc:cxnChg chg="add del mod">
          <ac:chgData name="James SEARBY" userId="f5a8e828-329a-465e-9807-122d33517f8b" providerId="ADAL" clId="{29A3B2EF-B536-4B00-9277-8D37474B611F}" dt="2022-06-28T13:18:42.945" v="627" actId="478"/>
          <ac:cxnSpMkLst>
            <pc:docMk/>
            <pc:sldMk cId="400706449" sldId="633"/>
            <ac:cxnSpMk id="64" creationId="{3B05E664-4B8A-478D-A03C-5D64DBB9EF14}"/>
          </ac:cxnSpMkLst>
        </pc:cxnChg>
        <pc:cxnChg chg="add del mod">
          <ac:chgData name="James SEARBY" userId="f5a8e828-329a-465e-9807-122d33517f8b" providerId="ADAL" clId="{29A3B2EF-B536-4B00-9277-8D37474B611F}" dt="2022-06-28T13:18:43.761" v="628" actId="478"/>
          <ac:cxnSpMkLst>
            <pc:docMk/>
            <pc:sldMk cId="400706449" sldId="633"/>
            <ac:cxnSpMk id="65" creationId="{F03D4B85-AB02-4DA0-B422-02562EDF7D70}"/>
          </ac:cxnSpMkLst>
        </pc:cxnChg>
      </pc:sldChg>
      <pc:sldChg chg="addSp delSp modSp add mod">
        <pc:chgData name="James SEARBY" userId="f5a8e828-329a-465e-9807-122d33517f8b" providerId="ADAL" clId="{29A3B2EF-B536-4B00-9277-8D37474B611F}" dt="2022-06-27T13:56:50.054" v="338" actId="478"/>
        <pc:sldMkLst>
          <pc:docMk/>
          <pc:sldMk cId="1840996464" sldId="1740"/>
        </pc:sldMkLst>
        <pc:spChg chg="mod">
          <ac:chgData name="James SEARBY" userId="f5a8e828-329a-465e-9807-122d33517f8b" providerId="ADAL" clId="{29A3B2EF-B536-4B00-9277-8D37474B611F}" dt="2022-06-27T13:56:40.011" v="336" actId="20577"/>
          <ac:spMkLst>
            <pc:docMk/>
            <pc:sldMk cId="1840996464" sldId="1740"/>
            <ac:spMk id="2" creationId="{35ACEBD0-EA6F-A742-B132-F22430C27A46}"/>
          </ac:spMkLst>
        </pc:spChg>
        <pc:spChg chg="del">
          <ac:chgData name="James SEARBY" userId="f5a8e828-329a-465e-9807-122d33517f8b" providerId="ADAL" clId="{29A3B2EF-B536-4B00-9277-8D37474B611F}" dt="2022-06-27T13:56:48.026" v="337" actId="478"/>
          <ac:spMkLst>
            <pc:docMk/>
            <pc:sldMk cId="1840996464" sldId="1740"/>
            <ac:spMk id="3" creationId="{958BB3CA-57FF-4C6E-F6CC-76A595763D9C}"/>
          </ac:spMkLst>
        </pc:spChg>
        <pc:spChg chg="add del mod">
          <ac:chgData name="James SEARBY" userId="f5a8e828-329a-465e-9807-122d33517f8b" providerId="ADAL" clId="{29A3B2EF-B536-4B00-9277-8D37474B611F}" dt="2022-06-27T13:56:50.054" v="338" actId="478"/>
          <ac:spMkLst>
            <pc:docMk/>
            <pc:sldMk cId="1840996464" sldId="1740"/>
            <ac:spMk id="6" creationId="{C95E9491-B9A7-49B2-B344-16CAB95B26E2}"/>
          </ac:spMkLst>
        </pc:spChg>
      </pc:sldChg>
      <pc:sldChg chg="addSp delSp modSp add mod modTransition delAnim modAnim">
        <pc:chgData name="James SEARBY" userId="f5a8e828-329a-465e-9807-122d33517f8b" providerId="ADAL" clId="{29A3B2EF-B536-4B00-9277-8D37474B611F}" dt="2022-06-28T14:03:04.305" v="1011" actId="1076"/>
        <pc:sldMkLst>
          <pc:docMk/>
          <pc:sldMk cId="3099886153" sldId="1741"/>
        </pc:sldMkLst>
        <pc:spChg chg="del">
          <ac:chgData name="James SEARBY" userId="f5a8e828-329a-465e-9807-122d33517f8b" providerId="ADAL" clId="{29A3B2EF-B536-4B00-9277-8D37474B611F}" dt="2022-06-28T13:23:28.633" v="699" actId="478"/>
          <ac:spMkLst>
            <pc:docMk/>
            <pc:sldMk cId="3099886153" sldId="1741"/>
            <ac:spMk id="39" creationId="{80023588-AFAC-455F-BF6A-F8CFAFEFEF71}"/>
          </ac:spMkLst>
        </pc:spChg>
        <pc:spChg chg="del">
          <ac:chgData name="James SEARBY" userId="f5a8e828-329a-465e-9807-122d33517f8b" providerId="ADAL" clId="{29A3B2EF-B536-4B00-9277-8D37474B611F}" dt="2022-06-28T13:23:29.523" v="700" actId="478"/>
          <ac:spMkLst>
            <pc:docMk/>
            <pc:sldMk cId="3099886153" sldId="1741"/>
            <ac:spMk id="40" creationId="{1CF2AEA2-8CE2-4961-9E85-08C03D9CD20A}"/>
          </ac:spMkLst>
        </pc:spChg>
        <pc:spChg chg="add mod">
          <ac:chgData name="James SEARBY" userId="f5a8e828-329a-465e-9807-122d33517f8b" providerId="ADAL" clId="{29A3B2EF-B536-4B00-9277-8D37474B611F}" dt="2022-06-28T14:03:04.181" v="1007" actId="1076"/>
          <ac:spMkLst>
            <pc:docMk/>
            <pc:sldMk cId="3099886153" sldId="1741"/>
            <ac:spMk id="50" creationId="{30A4E161-07E3-43D9-A45F-AD06EED22420}"/>
          </ac:spMkLst>
        </pc:spChg>
        <pc:spChg chg="mod">
          <ac:chgData name="James SEARBY" userId="f5a8e828-329a-465e-9807-122d33517f8b" providerId="ADAL" clId="{29A3B2EF-B536-4B00-9277-8D37474B611F}" dt="2022-06-28T13:23:02.360" v="691" actId="20577"/>
          <ac:spMkLst>
            <pc:docMk/>
            <pc:sldMk cId="3099886153" sldId="1741"/>
            <ac:spMk id="58" creationId="{A8EC8809-12A7-419A-B9BB-9C2A028DA094}"/>
          </ac:spMkLst>
        </pc:spChg>
        <pc:spChg chg="add del mod">
          <ac:chgData name="James SEARBY" userId="f5a8e828-329a-465e-9807-122d33517f8b" providerId="ADAL" clId="{29A3B2EF-B536-4B00-9277-8D37474B611F}" dt="2022-06-28T13:27:28.137" v="742" actId="478"/>
          <ac:spMkLst>
            <pc:docMk/>
            <pc:sldMk cId="3099886153" sldId="1741"/>
            <ac:spMk id="64" creationId="{C1F98D19-3663-4DC5-8E1D-D5DDE00B62D2}"/>
          </ac:spMkLst>
        </pc:spChg>
        <pc:spChg chg="add del mod">
          <ac:chgData name="James SEARBY" userId="f5a8e828-329a-465e-9807-122d33517f8b" providerId="ADAL" clId="{29A3B2EF-B536-4B00-9277-8D37474B611F}" dt="2022-06-28T13:40:14.784" v="849" actId="478"/>
          <ac:spMkLst>
            <pc:docMk/>
            <pc:sldMk cId="3099886153" sldId="1741"/>
            <ac:spMk id="65" creationId="{A2101DCA-A354-42A6-86E8-B0E1E5188D05}"/>
          </ac:spMkLst>
        </pc:spChg>
        <pc:spChg chg="add mod">
          <ac:chgData name="James SEARBY" userId="f5a8e828-329a-465e-9807-122d33517f8b" providerId="ADAL" clId="{29A3B2EF-B536-4B00-9277-8D37474B611F}" dt="2022-06-28T13:41:13.559" v="858" actId="14100"/>
          <ac:spMkLst>
            <pc:docMk/>
            <pc:sldMk cId="3099886153" sldId="1741"/>
            <ac:spMk id="66" creationId="{FB48654A-3D5F-4ADB-BA1C-E768D603685A}"/>
          </ac:spMkLst>
        </pc:spChg>
        <pc:spChg chg="add mod">
          <ac:chgData name="James SEARBY" userId="f5a8e828-329a-465e-9807-122d33517f8b" providerId="ADAL" clId="{29A3B2EF-B536-4B00-9277-8D37474B611F}" dt="2022-06-28T13:42:53.165" v="890" actId="14100"/>
          <ac:spMkLst>
            <pc:docMk/>
            <pc:sldMk cId="3099886153" sldId="1741"/>
            <ac:spMk id="67" creationId="{A41D0EC0-BA82-4854-8210-14AD83977B0B}"/>
          </ac:spMkLst>
        </pc:spChg>
        <pc:spChg chg="add mod">
          <ac:chgData name="James SEARBY" userId="f5a8e828-329a-465e-9807-122d33517f8b" providerId="ADAL" clId="{29A3B2EF-B536-4B00-9277-8D37474B611F}" dt="2022-06-28T14:03:04.163" v="1006" actId="20577"/>
          <ac:spMkLst>
            <pc:docMk/>
            <pc:sldMk cId="3099886153" sldId="1741"/>
            <ac:spMk id="68" creationId="{90F3E4F7-C4F4-4E4D-8289-00230BE0A6DC}"/>
          </ac:spMkLst>
        </pc:spChg>
        <pc:spChg chg="mod">
          <ac:chgData name="James SEARBY" userId="f5a8e828-329a-465e-9807-122d33517f8b" providerId="ADAL" clId="{29A3B2EF-B536-4B00-9277-8D37474B611F}" dt="2022-06-28T13:39:52.667" v="843" actId="1076"/>
          <ac:spMkLst>
            <pc:docMk/>
            <pc:sldMk cId="3099886153" sldId="1741"/>
            <ac:spMk id="72" creationId="{CBD9D426-9BE6-4A03-ACD7-1F4E3A9CD2A7}"/>
          </ac:spMkLst>
        </pc:spChg>
        <pc:spChg chg="mod">
          <ac:chgData name="James SEARBY" userId="f5a8e828-329a-465e-9807-122d33517f8b" providerId="ADAL" clId="{29A3B2EF-B536-4B00-9277-8D37474B611F}" dt="2022-06-28T13:27:11.240" v="739"/>
          <ac:spMkLst>
            <pc:docMk/>
            <pc:sldMk cId="3099886153" sldId="1741"/>
            <ac:spMk id="73" creationId="{438CC8B9-BFB0-486A-8DB9-4B1A49B2EB29}"/>
          </ac:spMkLst>
        </pc:spChg>
        <pc:spChg chg="mod">
          <ac:chgData name="James SEARBY" userId="f5a8e828-329a-465e-9807-122d33517f8b" providerId="ADAL" clId="{29A3B2EF-B536-4B00-9277-8D37474B611F}" dt="2022-06-28T13:27:11.240" v="739"/>
          <ac:spMkLst>
            <pc:docMk/>
            <pc:sldMk cId="3099886153" sldId="1741"/>
            <ac:spMk id="77" creationId="{CEE10245-C679-40E5-9A59-A4B8FA35A0DD}"/>
          </ac:spMkLst>
        </pc:spChg>
        <pc:spChg chg="mod">
          <ac:chgData name="James SEARBY" userId="f5a8e828-329a-465e-9807-122d33517f8b" providerId="ADAL" clId="{29A3B2EF-B536-4B00-9277-8D37474B611F}" dt="2022-06-28T13:27:11.240" v="739"/>
          <ac:spMkLst>
            <pc:docMk/>
            <pc:sldMk cId="3099886153" sldId="1741"/>
            <ac:spMk id="78" creationId="{0C8F46C0-47AA-4F7C-851E-6FABBBAF1219}"/>
          </ac:spMkLst>
        </pc:spChg>
        <pc:spChg chg="mod">
          <ac:chgData name="James SEARBY" userId="f5a8e828-329a-465e-9807-122d33517f8b" providerId="ADAL" clId="{29A3B2EF-B536-4B00-9277-8D37474B611F}" dt="2022-06-28T13:27:11.240" v="739"/>
          <ac:spMkLst>
            <pc:docMk/>
            <pc:sldMk cId="3099886153" sldId="1741"/>
            <ac:spMk id="82" creationId="{FB83A15C-F64C-422C-9F9A-95B4469748E3}"/>
          </ac:spMkLst>
        </pc:spChg>
        <pc:spChg chg="mod">
          <ac:chgData name="James SEARBY" userId="f5a8e828-329a-465e-9807-122d33517f8b" providerId="ADAL" clId="{29A3B2EF-B536-4B00-9277-8D37474B611F}" dt="2022-06-28T13:27:11.240" v="739"/>
          <ac:spMkLst>
            <pc:docMk/>
            <pc:sldMk cId="3099886153" sldId="1741"/>
            <ac:spMk id="83" creationId="{B29BA2F7-B131-4F7A-8320-F5A719F5F062}"/>
          </ac:spMkLst>
        </pc:spChg>
        <pc:spChg chg="mod">
          <ac:chgData name="James SEARBY" userId="f5a8e828-329a-465e-9807-122d33517f8b" providerId="ADAL" clId="{29A3B2EF-B536-4B00-9277-8D37474B611F}" dt="2022-06-28T13:27:11.240" v="739"/>
          <ac:spMkLst>
            <pc:docMk/>
            <pc:sldMk cId="3099886153" sldId="1741"/>
            <ac:spMk id="87" creationId="{1387877A-1647-4E3B-B2AC-8B79FF0A3C0B}"/>
          </ac:spMkLst>
        </pc:spChg>
        <pc:spChg chg="mod">
          <ac:chgData name="James SEARBY" userId="f5a8e828-329a-465e-9807-122d33517f8b" providerId="ADAL" clId="{29A3B2EF-B536-4B00-9277-8D37474B611F}" dt="2022-06-28T13:27:11.240" v="739"/>
          <ac:spMkLst>
            <pc:docMk/>
            <pc:sldMk cId="3099886153" sldId="1741"/>
            <ac:spMk id="88" creationId="{94C81E04-E9E5-4552-8176-49786A6355FD}"/>
          </ac:spMkLst>
        </pc:spChg>
        <pc:spChg chg="add del mod ord">
          <ac:chgData name="James SEARBY" userId="f5a8e828-329a-465e-9807-122d33517f8b" providerId="ADAL" clId="{29A3B2EF-B536-4B00-9277-8D37474B611F}" dt="2022-06-28T13:39:54.484" v="844" actId="478"/>
          <ac:spMkLst>
            <pc:docMk/>
            <pc:sldMk cId="3099886153" sldId="1741"/>
            <ac:spMk id="89" creationId="{1DACB7C8-1722-4FEF-9D41-E688FAC25AFA}"/>
          </ac:spMkLst>
        </pc:spChg>
        <pc:spChg chg="mod">
          <ac:chgData name="James SEARBY" userId="f5a8e828-329a-465e-9807-122d33517f8b" providerId="ADAL" clId="{29A3B2EF-B536-4B00-9277-8D37474B611F}" dt="2022-06-28T13:44:03.603" v="903" actId="1076"/>
          <ac:spMkLst>
            <pc:docMk/>
            <pc:sldMk cId="3099886153" sldId="1741"/>
            <ac:spMk id="95" creationId="{BD8F73C2-EB5B-447B-9C06-A1399A5ED56E}"/>
          </ac:spMkLst>
        </pc:spChg>
        <pc:spChg chg="mod">
          <ac:chgData name="James SEARBY" userId="f5a8e828-329a-465e-9807-122d33517f8b" providerId="ADAL" clId="{29A3B2EF-B536-4B00-9277-8D37474B611F}" dt="2022-06-28T13:44:03.603" v="903" actId="1076"/>
          <ac:spMkLst>
            <pc:docMk/>
            <pc:sldMk cId="3099886153" sldId="1741"/>
            <ac:spMk id="96" creationId="{F4DAF8E6-E66A-43DC-93FD-9A2D4B032008}"/>
          </ac:spMkLst>
        </pc:spChg>
        <pc:spChg chg="add mod">
          <ac:chgData name="James SEARBY" userId="f5a8e828-329a-465e-9807-122d33517f8b" providerId="ADAL" clId="{29A3B2EF-B536-4B00-9277-8D37474B611F}" dt="2022-06-28T13:44:03.603" v="903" actId="1076"/>
          <ac:spMkLst>
            <pc:docMk/>
            <pc:sldMk cId="3099886153" sldId="1741"/>
            <ac:spMk id="97" creationId="{2209CED6-49F9-45F4-B84F-2720EB6C8E7A}"/>
          </ac:spMkLst>
        </pc:spChg>
        <pc:spChg chg="add mod">
          <ac:chgData name="James SEARBY" userId="f5a8e828-329a-465e-9807-122d33517f8b" providerId="ADAL" clId="{29A3B2EF-B536-4B00-9277-8D37474B611F}" dt="2022-06-28T13:44:03.603" v="903" actId="1076"/>
          <ac:spMkLst>
            <pc:docMk/>
            <pc:sldMk cId="3099886153" sldId="1741"/>
            <ac:spMk id="98" creationId="{8B77AEE5-B31F-4FDF-83A8-FB135DABAA6D}"/>
          </ac:spMkLst>
        </pc:spChg>
        <pc:spChg chg="mod">
          <ac:chgData name="James SEARBY" userId="f5a8e828-329a-465e-9807-122d33517f8b" providerId="ADAL" clId="{29A3B2EF-B536-4B00-9277-8D37474B611F}" dt="2022-06-28T13:44:14.400" v="909" actId="1076"/>
          <ac:spMkLst>
            <pc:docMk/>
            <pc:sldMk cId="3099886153" sldId="1741"/>
            <ac:spMk id="100" creationId="{BC315CE2-1038-4FEC-8B5C-1D6F7AFD60E3}"/>
          </ac:spMkLst>
        </pc:spChg>
        <pc:spChg chg="mod">
          <ac:chgData name="James SEARBY" userId="f5a8e828-329a-465e-9807-122d33517f8b" providerId="ADAL" clId="{29A3B2EF-B536-4B00-9277-8D37474B611F}" dt="2022-06-28T13:44:14.400" v="909" actId="1076"/>
          <ac:spMkLst>
            <pc:docMk/>
            <pc:sldMk cId="3099886153" sldId="1741"/>
            <ac:spMk id="101" creationId="{FA415E76-CC22-416C-AC0F-CCCABB6C8A20}"/>
          </ac:spMkLst>
        </pc:spChg>
        <pc:spChg chg="add mod">
          <ac:chgData name="James SEARBY" userId="f5a8e828-329a-465e-9807-122d33517f8b" providerId="ADAL" clId="{29A3B2EF-B536-4B00-9277-8D37474B611F}" dt="2022-06-28T13:44:22.270" v="910" actId="207"/>
          <ac:spMkLst>
            <pc:docMk/>
            <pc:sldMk cId="3099886153" sldId="1741"/>
            <ac:spMk id="102" creationId="{A02E8F54-FA70-411E-8AB2-0F4A82A90CAF}"/>
          </ac:spMkLst>
        </pc:spChg>
        <pc:spChg chg="mod">
          <ac:chgData name="James SEARBY" userId="f5a8e828-329a-465e-9807-122d33517f8b" providerId="ADAL" clId="{29A3B2EF-B536-4B00-9277-8D37474B611F}" dt="2022-06-28T14:03:04.274" v="1010" actId="1076"/>
          <ac:spMkLst>
            <pc:docMk/>
            <pc:sldMk cId="3099886153" sldId="1741"/>
            <ac:spMk id="104" creationId="{6995D5E2-6FBE-48B2-8A43-B70A5C92AB24}"/>
          </ac:spMkLst>
        </pc:spChg>
        <pc:spChg chg="mod">
          <ac:chgData name="James SEARBY" userId="f5a8e828-329a-465e-9807-122d33517f8b" providerId="ADAL" clId="{29A3B2EF-B536-4B00-9277-8D37474B611F}" dt="2022-06-28T14:03:04.274" v="1010" actId="1076"/>
          <ac:spMkLst>
            <pc:docMk/>
            <pc:sldMk cId="3099886153" sldId="1741"/>
            <ac:spMk id="105" creationId="{DADBEB99-1DBA-402D-9215-2B13F1ACDCB7}"/>
          </ac:spMkLst>
        </pc:spChg>
        <pc:spChg chg="add mod">
          <ac:chgData name="James SEARBY" userId="f5a8e828-329a-465e-9807-122d33517f8b" providerId="ADAL" clId="{29A3B2EF-B536-4B00-9277-8D37474B611F}" dt="2022-06-28T14:03:04.274" v="1010" actId="1076"/>
          <ac:spMkLst>
            <pc:docMk/>
            <pc:sldMk cId="3099886153" sldId="1741"/>
            <ac:spMk id="106" creationId="{04CAD08A-CFFC-4883-8329-556046E7A00C}"/>
          </ac:spMkLst>
        </pc:spChg>
        <pc:spChg chg="add mod">
          <ac:chgData name="James SEARBY" userId="f5a8e828-329a-465e-9807-122d33517f8b" providerId="ADAL" clId="{29A3B2EF-B536-4B00-9277-8D37474B611F}" dt="2022-06-28T14:03:04.274" v="1010" actId="1076"/>
          <ac:spMkLst>
            <pc:docMk/>
            <pc:sldMk cId="3099886153" sldId="1741"/>
            <ac:spMk id="107" creationId="{9E6B515B-A76A-4D87-93E8-FC101BCE9C85}"/>
          </ac:spMkLst>
        </pc:spChg>
        <pc:spChg chg="mod">
          <ac:chgData name="James SEARBY" userId="f5a8e828-329a-465e-9807-122d33517f8b" providerId="ADAL" clId="{29A3B2EF-B536-4B00-9277-8D37474B611F}" dt="2022-06-28T14:03:04.242" v="1009" actId="1076"/>
          <ac:spMkLst>
            <pc:docMk/>
            <pc:sldMk cId="3099886153" sldId="1741"/>
            <ac:spMk id="109" creationId="{C44034A8-2EAE-4FFD-88C7-ACF6B4CE65F5}"/>
          </ac:spMkLst>
        </pc:spChg>
        <pc:spChg chg="mod">
          <ac:chgData name="James SEARBY" userId="f5a8e828-329a-465e-9807-122d33517f8b" providerId="ADAL" clId="{29A3B2EF-B536-4B00-9277-8D37474B611F}" dt="2022-06-28T14:03:04.242" v="1009" actId="1076"/>
          <ac:spMkLst>
            <pc:docMk/>
            <pc:sldMk cId="3099886153" sldId="1741"/>
            <ac:spMk id="110" creationId="{A875C0E8-AF05-4184-907B-A74C07AB6337}"/>
          </ac:spMkLst>
        </pc:spChg>
        <pc:spChg chg="add mod">
          <ac:chgData name="James SEARBY" userId="f5a8e828-329a-465e-9807-122d33517f8b" providerId="ADAL" clId="{29A3B2EF-B536-4B00-9277-8D37474B611F}" dt="2022-06-28T14:03:04.242" v="1009" actId="1076"/>
          <ac:spMkLst>
            <pc:docMk/>
            <pc:sldMk cId="3099886153" sldId="1741"/>
            <ac:spMk id="111" creationId="{1159E7F9-D86F-4F9F-B8E4-69A7FB8D135F}"/>
          </ac:spMkLst>
        </pc:spChg>
        <pc:spChg chg="add mod">
          <ac:chgData name="James SEARBY" userId="f5a8e828-329a-465e-9807-122d33517f8b" providerId="ADAL" clId="{29A3B2EF-B536-4B00-9277-8D37474B611F}" dt="2022-06-28T14:03:04.242" v="1009" actId="1076"/>
          <ac:spMkLst>
            <pc:docMk/>
            <pc:sldMk cId="3099886153" sldId="1741"/>
            <ac:spMk id="112" creationId="{02D97BF1-B894-4BE6-8B36-D84D8B3E6D85}"/>
          </ac:spMkLst>
        </pc:spChg>
        <pc:spChg chg="add mod">
          <ac:chgData name="James SEARBY" userId="f5a8e828-329a-465e-9807-122d33517f8b" providerId="ADAL" clId="{29A3B2EF-B536-4B00-9277-8D37474B611F}" dt="2022-06-28T13:44:14.400" v="909" actId="1076"/>
          <ac:spMkLst>
            <pc:docMk/>
            <pc:sldMk cId="3099886153" sldId="1741"/>
            <ac:spMk id="113" creationId="{7D0B09DA-BDCB-4857-9048-EF6AE9A03AB9}"/>
          </ac:spMkLst>
        </pc:spChg>
        <pc:spChg chg="add mod">
          <ac:chgData name="James SEARBY" userId="f5a8e828-329a-465e-9807-122d33517f8b" providerId="ADAL" clId="{29A3B2EF-B536-4B00-9277-8D37474B611F}" dt="2022-06-28T13:44:03.603" v="903" actId="1076"/>
          <ac:spMkLst>
            <pc:docMk/>
            <pc:sldMk cId="3099886153" sldId="1741"/>
            <ac:spMk id="114" creationId="{60CF3C6F-9961-43CB-BACA-610C6216C771}"/>
          </ac:spMkLst>
        </pc:spChg>
        <pc:grpChg chg="del">
          <ac:chgData name="James SEARBY" userId="f5a8e828-329a-465e-9807-122d33517f8b" providerId="ADAL" clId="{29A3B2EF-B536-4B00-9277-8D37474B611F}" dt="2022-06-28T13:22:16.744" v="668" actId="478"/>
          <ac:grpSpMkLst>
            <pc:docMk/>
            <pc:sldMk cId="3099886153" sldId="1741"/>
            <ac:grpSpMk id="4" creationId="{2F0FDF88-D79A-475D-B20D-63450B567FDF}"/>
          </ac:grpSpMkLst>
        </pc:grpChg>
        <pc:grpChg chg="del">
          <ac:chgData name="James SEARBY" userId="f5a8e828-329a-465e-9807-122d33517f8b" providerId="ADAL" clId="{29A3B2EF-B536-4B00-9277-8D37474B611F}" dt="2022-06-28T13:22:36.061" v="676" actId="478"/>
          <ac:grpSpMkLst>
            <pc:docMk/>
            <pc:sldMk cId="3099886153" sldId="1741"/>
            <ac:grpSpMk id="5" creationId="{AD8CFA17-0D4B-4E03-BAC3-B5B3E633158E}"/>
          </ac:grpSpMkLst>
        </pc:grpChg>
        <pc:grpChg chg="del">
          <ac:chgData name="James SEARBY" userId="f5a8e828-329a-465e-9807-122d33517f8b" providerId="ADAL" clId="{29A3B2EF-B536-4B00-9277-8D37474B611F}" dt="2022-06-28T13:22:38.115" v="678" actId="478"/>
          <ac:grpSpMkLst>
            <pc:docMk/>
            <pc:sldMk cId="3099886153" sldId="1741"/>
            <ac:grpSpMk id="6" creationId="{C4F4A5D0-C121-4D81-93CD-E9B453DF3352}"/>
          </ac:grpSpMkLst>
        </pc:grpChg>
        <pc:grpChg chg="del">
          <ac:chgData name="James SEARBY" userId="f5a8e828-329a-465e-9807-122d33517f8b" providerId="ADAL" clId="{29A3B2EF-B536-4B00-9277-8D37474B611F}" dt="2022-06-28T13:23:30.749" v="701" actId="478"/>
          <ac:grpSpMkLst>
            <pc:docMk/>
            <pc:sldMk cId="3099886153" sldId="1741"/>
            <ac:grpSpMk id="10" creationId="{2F108290-34C3-42C6-9964-BD13CA9FF580}"/>
          </ac:grpSpMkLst>
        </pc:grpChg>
        <pc:grpChg chg="del mod">
          <ac:chgData name="James SEARBY" userId="f5a8e828-329a-465e-9807-122d33517f8b" providerId="ADAL" clId="{29A3B2EF-B536-4B00-9277-8D37474B611F}" dt="2022-06-28T13:23:24.784" v="697" actId="478"/>
          <ac:grpSpMkLst>
            <pc:docMk/>
            <pc:sldMk cId="3099886153" sldId="1741"/>
            <ac:grpSpMk id="11" creationId="{D902B6DD-40D1-4E40-B948-A5AD5669037C}"/>
          </ac:grpSpMkLst>
        </pc:grpChg>
        <pc:grpChg chg="del mod">
          <ac:chgData name="James SEARBY" userId="f5a8e828-329a-465e-9807-122d33517f8b" providerId="ADAL" clId="{29A3B2EF-B536-4B00-9277-8D37474B611F}" dt="2022-06-28T13:23:25.759" v="698" actId="478"/>
          <ac:grpSpMkLst>
            <pc:docMk/>
            <pc:sldMk cId="3099886153" sldId="1741"/>
            <ac:grpSpMk id="12" creationId="{7621B82A-BE05-4470-9F7B-17CDBF17564B}"/>
          </ac:grpSpMkLst>
        </pc:grpChg>
        <pc:grpChg chg="add mod">
          <ac:chgData name="James SEARBY" userId="f5a8e828-329a-465e-9807-122d33517f8b" providerId="ADAL" clId="{29A3B2EF-B536-4B00-9277-8D37474B611F}" dt="2022-06-28T13:44:05.946" v="904" actId="1076"/>
          <ac:grpSpMkLst>
            <pc:docMk/>
            <pc:sldMk cId="3099886153" sldId="1741"/>
            <ac:grpSpMk id="13" creationId="{9CECE58B-22D9-44C1-A35F-490E5E634ADE}"/>
          </ac:grpSpMkLst>
        </pc:grpChg>
        <pc:grpChg chg="add mod">
          <ac:chgData name="James SEARBY" userId="f5a8e828-329a-465e-9807-122d33517f8b" providerId="ADAL" clId="{29A3B2EF-B536-4B00-9277-8D37474B611F}" dt="2022-06-28T13:44:03.603" v="903" actId="1076"/>
          <ac:grpSpMkLst>
            <pc:docMk/>
            <pc:sldMk cId="3099886153" sldId="1741"/>
            <ac:grpSpMk id="14" creationId="{560C5839-7BE4-44D9-9F43-64AD60C2CA34}"/>
          </ac:grpSpMkLst>
        </pc:grpChg>
        <pc:grpChg chg="add mod">
          <ac:chgData name="James SEARBY" userId="f5a8e828-329a-465e-9807-122d33517f8b" providerId="ADAL" clId="{29A3B2EF-B536-4B00-9277-8D37474B611F}" dt="2022-06-28T14:03:04.274" v="1010" actId="1076"/>
          <ac:grpSpMkLst>
            <pc:docMk/>
            <pc:sldMk cId="3099886153" sldId="1741"/>
            <ac:grpSpMk id="15" creationId="{12E951D2-A89A-4189-A542-0609E05CDA25}"/>
          </ac:grpSpMkLst>
        </pc:grpChg>
        <pc:grpChg chg="add mod">
          <ac:chgData name="James SEARBY" userId="f5a8e828-329a-465e-9807-122d33517f8b" providerId="ADAL" clId="{29A3B2EF-B536-4B00-9277-8D37474B611F}" dt="2022-06-28T14:03:04.242" v="1009" actId="1076"/>
          <ac:grpSpMkLst>
            <pc:docMk/>
            <pc:sldMk cId="3099886153" sldId="1741"/>
            <ac:grpSpMk id="16" creationId="{21DAA156-1BF2-4F2D-9EB3-8C9B4F603F7F}"/>
          </ac:grpSpMkLst>
        </pc:grpChg>
        <pc:grpChg chg="add del mod">
          <ac:chgData name="James SEARBY" userId="f5a8e828-329a-465e-9807-122d33517f8b" providerId="ADAL" clId="{29A3B2EF-B536-4B00-9277-8D37474B611F}" dt="2022-06-28T14:03:03.893" v="1002" actId="478"/>
          <ac:grpSpMkLst>
            <pc:docMk/>
            <pc:sldMk cId="3099886153" sldId="1741"/>
            <ac:grpSpMk id="17" creationId="{D5C05400-5023-4580-ADF9-567E0C1C36DD}"/>
          </ac:grpSpMkLst>
        </pc:grpChg>
        <pc:grpChg chg="add mod">
          <ac:chgData name="James SEARBY" userId="f5a8e828-329a-465e-9807-122d33517f8b" providerId="ADAL" clId="{29A3B2EF-B536-4B00-9277-8D37474B611F}" dt="2022-06-28T14:03:04.305" v="1011" actId="1076"/>
          <ac:grpSpMkLst>
            <pc:docMk/>
            <pc:sldMk cId="3099886153" sldId="1741"/>
            <ac:grpSpMk id="18" creationId="{16E99697-D371-4AB4-9A93-8369128ADBAB}"/>
          </ac:grpSpMkLst>
        </pc:grpChg>
        <pc:grpChg chg="add del mod">
          <ac:chgData name="James SEARBY" userId="f5a8e828-329a-465e-9807-122d33517f8b" providerId="ADAL" clId="{29A3B2EF-B536-4B00-9277-8D37474B611F}" dt="2022-06-28T14:03:04.208" v="1008" actId="478"/>
          <ac:grpSpMkLst>
            <pc:docMk/>
            <pc:sldMk cId="3099886153" sldId="1741"/>
            <ac:grpSpMk id="19" creationId="{A11A2AEF-D47E-4188-B2E0-09092D8A5FFF}"/>
          </ac:grpSpMkLst>
        </pc:grpChg>
        <pc:grpChg chg="add mod">
          <ac:chgData name="James SEARBY" userId="f5a8e828-329a-465e-9807-122d33517f8b" providerId="ADAL" clId="{29A3B2EF-B536-4B00-9277-8D37474B611F}" dt="2022-06-28T13:40:01.666" v="846" actId="164"/>
          <ac:grpSpMkLst>
            <pc:docMk/>
            <pc:sldMk cId="3099886153" sldId="1741"/>
            <ac:grpSpMk id="69" creationId="{DF51E1E3-198F-4FD7-846F-A30E540131D5}"/>
          </ac:grpSpMkLst>
        </pc:grpChg>
        <pc:grpChg chg="mod">
          <ac:chgData name="James SEARBY" userId="f5a8e828-329a-465e-9807-122d33517f8b" providerId="ADAL" clId="{29A3B2EF-B536-4B00-9277-8D37474B611F}" dt="2022-06-28T13:27:11.240" v="739"/>
          <ac:grpSpMkLst>
            <pc:docMk/>
            <pc:sldMk cId="3099886153" sldId="1741"/>
            <ac:grpSpMk id="71" creationId="{9485A9C4-F5BA-4C0E-8C99-209D2C001D8E}"/>
          </ac:grpSpMkLst>
        </pc:grpChg>
        <pc:grpChg chg="add del mod">
          <ac:chgData name="James SEARBY" userId="f5a8e828-329a-465e-9807-122d33517f8b" providerId="ADAL" clId="{29A3B2EF-B536-4B00-9277-8D37474B611F}" dt="2022-06-28T14:01:40.599" v="965" actId="478"/>
          <ac:grpSpMkLst>
            <pc:docMk/>
            <pc:sldMk cId="3099886153" sldId="1741"/>
            <ac:grpSpMk id="74" creationId="{FB86A272-54B7-4034-BC21-D7EFEAC3C818}"/>
          </ac:grpSpMkLst>
        </pc:grpChg>
        <pc:grpChg chg="mod">
          <ac:chgData name="James SEARBY" userId="f5a8e828-329a-465e-9807-122d33517f8b" providerId="ADAL" clId="{29A3B2EF-B536-4B00-9277-8D37474B611F}" dt="2022-06-28T14:01:40.599" v="965" actId="478"/>
          <ac:grpSpMkLst>
            <pc:docMk/>
            <pc:sldMk cId="3099886153" sldId="1741"/>
            <ac:grpSpMk id="75" creationId="{BD9AA32A-FD77-4A27-B18A-F5DF80ECC4BC}"/>
          </ac:grpSpMkLst>
        </pc:grpChg>
        <pc:grpChg chg="add mod">
          <ac:chgData name="James SEARBY" userId="f5a8e828-329a-465e-9807-122d33517f8b" providerId="ADAL" clId="{29A3B2EF-B536-4B00-9277-8D37474B611F}" dt="2022-06-28T13:41:24.530" v="861" actId="164"/>
          <ac:grpSpMkLst>
            <pc:docMk/>
            <pc:sldMk cId="3099886153" sldId="1741"/>
            <ac:grpSpMk id="79" creationId="{2E239DF3-A2D4-44A2-9403-8531EAFBCFC9}"/>
          </ac:grpSpMkLst>
        </pc:grpChg>
        <pc:grpChg chg="mod">
          <ac:chgData name="James SEARBY" userId="f5a8e828-329a-465e-9807-122d33517f8b" providerId="ADAL" clId="{29A3B2EF-B536-4B00-9277-8D37474B611F}" dt="2022-06-28T13:27:11.240" v="739"/>
          <ac:grpSpMkLst>
            <pc:docMk/>
            <pc:sldMk cId="3099886153" sldId="1741"/>
            <ac:grpSpMk id="80" creationId="{860C5E37-F97B-45AD-BD8A-FA35CFAF2097}"/>
          </ac:grpSpMkLst>
        </pc:grpChg>
        <pc:grpChg chg="add del mod">
          <ac:chgData name="James SEARBY" userId="f5a8e828-329a-465e-9807-122d33517f8b" providerId="ADAL" clId="{29A3B2EF-B536-4B00-9277-8D37474B611F}" dt="2022-06-28T13:40:13.574" v="848" actId="478"/>
          <ac:grpSpMkLst>
            <pc:docMk/>
            <pc:sldMk cId="3099886153" sldId="1741"/>
            <ac:grpSpMk id="84" creationId="{609FD69E-E599-4B3D-BEB2-799E90987D1F}"/>
          </ac:grpSpMkLst>
        </pc:grpChg>
        <pc:grpChg chg="mod">
          <ac:chgData name="James SEARBY" userId="f5a8e828-329a-465e-9807-122d33517f8b" providerId="ADAL" clId="{29A3B2EF-B536-4B00-9277-8D37474B611F}" dt="2022-06-28T13:27:11.240" v="739"/>
          <ac:grpSpMkLst>
            <pc:docMk/>
            <pc:sldMk cId="3099886153" sldId="1741"/>
            <ac:grpSpMk id="85" creationId="{8F9778F6-9E93-4126-9CD8-6B2FF2847643}"/>
          </ac:grpSpMkLst>
        </pc:grpChg>
        <pc:grpChg chg="add mod">
          <ac:chgData name="James SEARBY" userId="f5a8e828-329a-465e-9807-122d33517f8b" providerId="ADAL" clId="{29A3B2EF-B536-4B00-9277-8D37474B611F}" dt="2022-06-28T13:44:03.603" v="903" actId="1076"/>
          <ac:grpSpMkLst>
            <pc:docMk/>
            <pc:sldMk cId="3099886153" sldId="1741"/>
            <ac:grpSpMk id="94" creationId="{812924FA-B8C0-4AD3-8FE0-3115572D74D5}"/>
          </ac:grpSpMkLst>
        </pc:grpChg>
        <pc:grpChg chg="add mod">
          <ac:chgData name="James SEARBY" userId="f5a8e828-329a-465e-9807-122d33517f8b" providerId="ADAL" clId="{29A3B2EF-B536-4B00-9277-8D37474B611F}" dt="2022-06-28T13:44:14.400" v="909" actId="1076"/>
          <ac:grpSpMkLst>
            <pc:docMk/>
            <pc:sldMk cId="3099886153" sldId="1741"/>
            <ac:grpSpMk id="99" creationId="{2C4C6312-66DA-47AB-B65C-0478B39D58D0}"/>
          </ac:grpSpMkLst>
        </pc:grpChg>
        <pc:grpChg chg="add mod">
          <ac:chgData name="James SEARBY" userId="f5a8e828-329a-465e-9807-122d33517f8b" providerId="ADAL" clId="{29A3B2EF-B536-4B00-9277-8D37474B611F}" dt="2022-06-28T14:03:04.274" v="1010" actId="1076"/>
          <ac:grpSpMkLst>
            <pc:docMk/>
            <pc:sldMk cId="3099886153" sldId="1741"/>
            <ac:grpSpMk id="103" creationId="{C75C8CCE-D9E8-4805-8B52-9549F306FD94}"/>
          </ac:grpSpMkLst>
        </pc:grpChg>
        <pc:grpChg chg="add mod">
          <ac:chgData name="James SEARBY" userId="f5a8e828-329a-465e-9807-122d33517f8b" providerId="ADAL" clId="{29A3B2EF-B536-4B00-9277-8D37474B611F}" dt="2022-06-28T14:03:04.242" v="1009" actId="1076"/>
          <ac:grpSpMkLst>
            <pc:docMk/>
            <pc:sldMk cId="3099886153" sldId="1741"/>
            <ac:grpSpMk id="108" creationId="{52BD991C-CF7B-4BB9-9CB0-98530D381515}"/>
          </ac:grpSpMkLst>
        </pc:grpChg>
        <pc:picChg chg="del">
          <ac:chgData name="James SEARBY" userId="f5a8e828-329a-465e-9807-122d33517f8b" providerId="ADAL" clId="{29A3B2EF-B536-4B00-9277-8D37474B611F}" dt="2022-06-28T13:22:40.252" v="681" actId="478"/>
          <ac:picMkLst>
            <pc:docMk/>
            <pc:sldMk cId="3099886153" sldId="1741"/>
            <ac:picMk id="36" creationId="{71C498ED-206F-461A-9B14-64E0D0C65A39}"/>
          </ac:picMkLst>
        </pc:picChg>
        <pc:picChg chg="add del mod ord">
          <ac:chgData name="James SEARBY" userId="f5a8e828-329a-465e-9807-122d33517f8b" providerId="ADAL" clId="{29A3B2EF-B536-4B00-9277-8D37474B611F}" dt="2022-06-28T13:26:55.547" v="738" actId="478"/>
          <ac:picMkLst>
            <pc:docMk/>
            <pc:sldMk cId="3099886153" sldId="1741"/>
            <ac:picMk id="44" creationId="{66D03B60-458A-4206-AD7E-83A720CBF5B2}"/>
          </ac:picMkLst>
        </pc:picChg>
        <pc:picChg chg="del">
          <ac:chgData name="James SEARBY" userId="f5a8e828-329a-465e-9807-122d33517f8b" providerId="ADAL" clId="{29A3B2EF-B536-4B00-9277-8D37474B611F}" dt="2022-06-28T13:22:24.220" v="672" actId="478"/>
          <ac:picMkLst>
            <pc:docMk/>
            <pc:sldMk cId="3099886153" sldId="1741"/>
            <ac:picMk id="45" creationId="{A683AE3B-51B1-4211-A8EE-DAF1F336DB18}"/>
          </ac:picMkLst>
        </pc:picChg>
        <pc:picChg chg="del">
          <ac:chgData name="James SEARBY" userId="f5a8e828-329a-465e-9807-122d33517f8b" providerId="ADAL" clId="{29A3B2EF-B536-4B00-9277-8D37474B611F}" dt="2022-06-28T13:22:39.590" v="680" actId="478"/>
          <ac:picMkLst>
            <pc:docMk/>
            <pc:sldMk cId="3099886153" sldId="1741"/>
            <ac:picMk id="46" creationId="{90EF4AC4-44D7-4824-92E4-199523DAB539}"/>
          </ac:picMkLst>
        </pc:picChg>
        <pc:picChg chg="del">
          <ac:chgData name="James SEARBY" userId="f5a8e828-329a-465e-9807-122d33517f8b" providerId="ADAL" clId="{29A3B2EF-B536-4B00-9277-8D37474B611F}" dt="2022-06-28T13:22:27.451" v="675" actId="478"/>
          <ac:picMkLst>
            <pc:docMk/>
            <pc:sldMk cId="3099886153" sldId="1741"/>
            <ac:picMk id="47" creationId="{6C0B150A-5174-436C-8166-AA867DAFA359}"/>
          </ac:picMkLst>
        </pc:picChg>
        <pc:picChg chg="del">
          <ac:chgData name="James SEARBY" userId="f5a8e828-329a-465e-9807-122d33517f8b" providerId="ADAL" clId="{29A3B2EF-B536-4B00-9277-8D37474B611F}" dt="2022-06-28T13:23:31.533" v="702" actId="478"/>
          <ac:picMkLst>
            <pc:docMk/>
            <pc:sldMk cId="3099886153" sldId="1741"/>
            <ac:picMk id="48" creationId="{3F1E9FDA-221B-4B5E-A86F-B7A9394681FB}"/>
          </ac:picMkLst>
        </pc:picChg>
        <pc:picChg chg="del">
          <ac:chgData name="James SEARBY" userId="f5a8e828-329a-465e-9807-122d33517f8b" providerId="ADAL" clId="{29A3B2EF-B536-4B00-9277-8D37474B611F}" dt="2022-06-28T13:22:40.897" v="682" actId="478"/>
          <ac:picMkLst>
            <pc:docMk/>
            <pc:sldMk cId="3099886153" sldId="1741"/>
            <ac:picMk id="49" creationId="{886D7B84-4CCF-4286-A554-4B1402909650}"/>
          </ac:picMkLst>
        </pc:picChg>
        <pc:picChg chg="add del mod ord">
          <ac:chgData name="James SEARBY" userId="f5a8e828-329a-465e-9807-122d33517f8b" providerId="ADAL" clId="{29A3B2EF-B536-4B00-9277-8D37474B611F}" dt="2022-06-28T13:39:39.485" v="841" actId="478"/>
          <ac:picMkLst>
            <pc:docMk/>
            <pc:sldMk cId="3099886153" sldId="1741"/>
            <ac:picMk id="51" creationId="{42C36A7B-24D3-42F5-9E80-4B8E7094EB32}"/>
          </ac:picMkLst>
        </pc:picChg>
        <pc:picChg chg="del mod">
          <ac:chgData name="James SEARBY" userId="f5a8e828-329a-465e-9807-122d33517f8b" providerId="ADAL" clId="{29A3B2EF-B536-4B00-9277-8D37474B611F}" dt="2022-06-28T13:23:48.841" v="709" actId="478"/>
          <ac:picMkLst>
            <pc:docMk/>
            <pc:sldMk cId="3099886153" sldId="1741"/>
            <ac:picMk id="52" creationId="{7D8187A0-50F1-4B22-A2B1-7AEBC6C3E397}"/>
          </ac:picMkLst>
        </pc:picChg>
        <pc:picChg chg="mod">
          <ac:chgData name="James SEARBY" userId="f5a8e828-329a-465e-9807-122d33517f8b" providerId="ADAL" clId="{29A3B2EF-B536-4B00-9277-8D37474B611F}" dt="2022-06-28T13:39:19.962" v="839" actId="1076"/>
          <ac:picMkLst>
            <pc:docMk/>
            <pc:sldMk cId="3099886153" sldId="1741"/>
            <ac:picMk id="53" creationId="{88C17C14-4B64-4396-85D9-4AE2C1E013E2}"/>
          </ac:picMkLst>
        </pc:picChg>
        <pc:picChg chg="del">
          <ac:chgData name="James SEARBY" userId="f5a8e828-329a-465e-9807-122d33517f8b" providerId="ADAL" clId="{29A3B2EF-B536-4B00-9277-8D37474B611F}" dt="2022-06-28T13:22:25.947" v="674" actId="478"/>
          <ac:picMkLst>
            <pc:docMk/>
            <pc:sldMk cId="3099886153" sldId="1741"/>
            <ac:picMk id="54" creationId="{D2EAFA80-E823-4356-8DEB-64208591D064}"/>
          </ac:picMkLst>
        </pc:picChg>
        <pc:picChg chg="del">
          <ac:chgData name="James SEARBY" userId="f5a8e828-329a-465e-9807-122d33517f8b" providerId="ADAL" clId="{29A3B2EF-B536-4B00-9277-8D37474B611F}" dt="2022-06-28T13:22:23.550" v="671" actId="478"/>
          <ac:picMkLst>
            <pc:docMk/>
            <pc:sldMk cId="3099886153" sldId="1741"/>
            <ac:picMk id="55" creationId="{9D17713D-B01C-440C-919C-7DEA3A741737}"/>
          </ac:picMkLst>
        </pc:picChg>
        <pc:picChg chg="del">
          <ac:chgData name="James SEARBY" userId="f5a8e828-329a-465e-9807-122d33517f8b" providerId="ADAL" clId="{29A3B2EF-B536-4B00-9277-8D37474B611F}" dt="2022-06-28T13:22:38.784" v="679" actId="478"/>
          <ac:picMkLst>
            <pc:docMk/>
            <pc:sldMk cId="3099886153" sldId="1741"/>
            <ac:picMk id="56" creationId="{C19C1F55-5E38-4B97-9B42-0E79DA1DDAA6}"/>
          </ac:picMkLst>
        </pc:picChg>
        <pc:picChg chg="del">
          <ac:chgData name="James SEARBY" userId="f5a8e828-329a-465e-9807-122d33517f8b" providerId="ADAL" clId="{29A3B2EF-B536-4B00-9277-8D37474B611F}" dt="2022-06-28T13:22:21.668" v="669" actId="478"/>
          <ac:picMkLst>
            <pc:docMk/>
            <pc:sldMk cId="3099886153" sldId="1741"/>
            <ac:picMk id="59" creationId="{6DF4D55C-2D19-4C10-A479-9E2525FB44B7}"/>
          </ac:picMkLst>
        </pc:picChg>
        <pc:picChg chg="del">
          <ac:chgData name="James SEARBY" userId="f5a8e828-329a-465e-9807-122d33517f8b" providerId="ADAL" clId="{29A3B2EF-B536-4B00-9277-8D37474B611F}" dt="2022-06-28T13:22:25.381" v="673" actId="478"/>
          <ac:picMkLst>
            <pc:docMk/>
            <pc:sldMk cId="3099886153" sldId="1741"/>
            <ac:picMk id="60" creationId="{28E328AD-9A9C-4996-A80B-2A319B2E8D8A}"/>
          </ac:picMkLst>
        </pc:picChg>
        <pc:picChg chg="del">
          <ac:chgData name="James SEARBY" userId="f5a8e828-329a-465e-9807-122d33517f8b" providerId="ADAL" clId="{29A3B2EF-B536-4B00-9277-8D37474B611F}" dt="2022-06-28T13:22:42.204" v="684" actId="478"/>
          <ac:picMkLst>
            <pc:docMk/>
            <pc:sldMk cId="3099886153" sldId="1741"/>
            <ac:picMk id="61" creationId="{D565B4D9-C5B9-4D3E-86A2-B74C00BAD2F6}"/>
          </ac:picMkLst>
        </pc:picChg>
        <pc:picChg chg="del">
          <ac:chgData name="James SEARBY" userId="f5a8e828-329a-465e-9807-122d33517f8b" providerId="ADAL" clId="{29A3B2EF-B536-4B00-9277-8D37474B611F}" dt="2022-06-28T13:22:41.550" v="683" actId="478"/>
          <ac:picMkLst>
            <pc:docMk/>
            <pc:sldMk cId="3099886153" sldId="1741"/>
            <ac:picMk id="62" creationId="{820A8D04-1B48-4C9B-ACB1-DAF18AA67C99}"/>
          </ac:picMkLst>
        </pc:picChg>
        <pc:picChg chg="mod">
          <ac:chgData name="James SEARBY" userId="f5a8e828-329a-465e-9807-122d33517f8b" providerId="ADAL" clId="{29A3B2EF-B536-4B00-9277-8D37474B611F}" dt="2022-06-28T13:27:11.240" v="739"/>
          <ac:picMkLst>
            <pc:docMk/>
            <pc:sldMk cId="3099886153" sldId="1741"/>
            <ac:picMk id="70" creationId="{D29D181E-B3EB-42C6-909F-0BF598501E9B}"/>
          </ac:picMkLst>
        </pc:picChg>
        <pc:picChg chg="add del mod">
          <ac:chgData name="James SEARBY" userId="f5a8e828-329a-465e-9807-122d33517f8b" providerId="ADAL" clId="{29A3B2EF-B536-4B00-9277-8D37474B611F}" dt="2022-06-28T14:01:40.599" v="965" actId="478"/>
          <ac:picMkLst>
            <pc:docMk/>
            <pc:sldMk cId="3099886153" sldId="1741"/>
            <ac:picMk id="76" creationId="{F6186C4B-E399-4694-8A49-91ECBAC32060}"/>
          </ac:picMkLst>
        </pc:picChg>
        <pc:picChg chg="mod">
          <ac:chgData name="James SEARBY" userId="f5a8e828-329a-465e-9807-122d33517f8b" providerId="ADAL" clId="{29A3B2EF-B536-4B00-9277-8D37474B611F}" dt="2022-06-28T14:01:36.697" v="963" actId="1076"/>
          <ac:picMkLst>
            <pc:docMk/>
            <pc:sldMk cId="3099886153" sldId="1741"/>
            <ac:picMk id="81" creationId="{DE71240C-2611-492D-9315-CEA232EBD9C8}"/>
          </ac:picMkLst>
        </pc:picChg>
        <pc:picChg chg="mod">
          <ac:chgData name="James SEARBY" userId="f5a8e828-329a-465e-9807-122d33517f8b" providerId="ADAL" clId="{29A3B2EF-B536-4B00-9277-8D37474B611F}" dt="2022-06-28T13:27:11.240" v="739"/>
          <ac:picMkLst>
            <pc:docMk/>
            <pc:sldMk cId="3099886153" sldId="1741"/>
            <ac:picMk id="86" creationId="{40638DED-BF0A-4747-A2E0-646EA69B5C24}"/>
          </ac:picMkLst>
        </pc:picChg>
        <pc:picChg chg="add mod">
          <ac:chgData name="James SEARBY" userId="f5a8e828-329a-465e-9807-122d33517f8b" providerId="ADAL" clId="{29A3B2EF-B536-4B00-9277-8D37474B611F}" dt="2022-06-28T13:44:03.603" v="903" actId="1076"/>
          <ac:picMkLst>
            <pc:docMk/>
            <pc:sldMk cId="3099886153" sldId="1741"/>
            <ac:picMk id="90" creationId="{5CD0BD2B-B1CF-436F-8AEE-041578B380D7}"/>
          </ac:picMkLst>
        </pc:picChg>
        <pc:picChg chg="add mod">
          <ac:chgData name="James SEARBY" userId="f5a8e828-329a-465e-9807-122d33517f8b" providerId="ADAL" clId="{29A3B2EF-B536-4B00-9277-8D37474B611F}" dt="2022-06-28T14:03:04.242" v="1009" actId="1076"/>
          <ac:picMkLst>
            <pc:docMk/>
            <pc:sldMk cId="3099886153" sldId="1741"/>
            <ac:picMk id="91" creationId="{2F8A90BD-2BB1-4803-BCCF-7EDBD7EA7AE0}"/>
          </ac:picMkLst>
        </pc:picChg>
        <pc:picChg chg="add mod">
          <ac:chgData name="James SEARBY" userId="f5a8e828-329a-465e-9807-122d33517f8b" providerId="ADAL" clId="{29A3B2EF-B536-4B00-9277-8D37474B611F}" dt="2022-06-28T14:03:04.274" v="1010" actId="1076"/>
          <ac:picMkLst>
            <pc:docMk/>
            <pc:sldMk cId="3099886153" sldId="1741"/>
            <ac:picMk id="92" creationId="{7BAC8276-969E-4D40-A31A-499A85CD8940}"/>
          </ac:picMkLst>
        </pc:picChg>
        <pc:picChg chg="add mod">
          <ac:chgData name="James SEARBY" userId="f5a8e828-329a-465e-9807-122d33517f8b" providerId="ADAL" clId="{29A3B2EF-B536-4B00-9277-8D37474B611F}" dt="2022-06-28T13:44:14.400" v="909" actId="1076"/>
          <ac:picMkLst>
            <pc:docMk/>
            <pc:sldMk cId="3099886153" sldId="1741"/>
            <ac:picMk id="93" creationId="{3191A56F-2450-4424-8B86-8A7845F09F31}"/>
          </ac:picMkLst>
        </pc:picChg>
        <pc:picChg chg="del">
          <ac:chgData name="James SEARBY" userId="f5a8e828-329a-465e-9807-122d33517f8b" providerId="ADAL" clId="{29A3B2EF-B536-4B00-9277-8D37474B611F}" dt="2022-06-28T13:22:37.065" v="677" actId="478"/>
          <ac:picMkLst>
            <pc:docMk/>
            <pc:sldMk cId="3099886153" sldId="1741"/>
            <ac:picMk id="1032" creationId="{21E70298-C254-4364-954A-A527B867BB37}"/>
          </ac:picMkLst>
        </pc:picChg>
        <pc:picChg chg="add del mod">
          <ac:chgData name="James SEARBY" userId="f5a8e828-329a-465e-9807-122d33517f8b" providerId="ADAL" clId="{29A3B2EF-B536-4B00-9277-8D37474B611F}" dt="2022-06-28T13:26:17.454" v="728" actId="478"/>
          <ac:picMkLst>
            <pc:docMk/>
            <pc:sldMk cId="3099886153" sldId="1741"/>
            <ac:picMk id="2050" creationId="{75A5DA69-4322-404F-A337-BC29C30FF21C}"/>
          </ac:picMkLst>
        </pc:picChg>
        <pc:picChg chg="add mod">
          <ac:chgData name="James SEARBY" userId="f5a8e828-329a-465e-9807-122d33517f8b" providerId="ADAL" clId="{29A3B2EF-B536-4B00-9277-8D37474B611F}" dt="2022-06-28T13:26:45.069" v="734" actId="1076"/>
          <ac:picMkLst>
            <pc:docMk/>
            <pc:sldMk cId="3099886153" sldId="1741"/>
            <ac:picMk id="2052" creationId="{1C19F450-0F4D-4018-B6C4-18BC55DBFF6C}"/>
          </ac:picMkLst>
        </pc:picChg>
      </pc:sldChg>
      <pc:sldChg chg="modSp add mod">
        <pc:chgData name="James SEARBY" userId="f5a8e828-329a-465e-9807-122d33517f8b" providerId="ADAL" clId="{29A3B2EF-B536-4B00-9277-8D37474B611F}" dt="2022-06-28T14:04:49.466" v="1498" actId="29295"/>
        <pc:sldMkLst>
          <pc:docMk/>
          <pc:sldMk cId="3154831206" sldId="1742"/>
        </pc:sldMkLst>
        <pc:spChg chg="mod">
          <ac:chgData name="James SEARBY" userId="f5a8e828-329a-465e-9807-122d33517f8b" providerId="ADAL" clId="{29A3B2EF-B536-4B00-9277-8D37474B611F}" dt="2022-06-28T14:03:47.568" v="1144" actId="1076"/>
          <ac:spMkLst>
            <pc:docMk/>
            <pc:sldMk cId="3154831206" sldId="1742"/>
            <ac:spMk id="37" creationId="{90975121-4B9F-4E5A-BFC6-BE58CD0D8898}"/>
          </ac:spMkLst>
        </pc:spChg>
        <pc:picChg chg="mod">
          <ac:chgData name="James SEARBY" userId="f5a8e828-329a-465e-9807-122d33517f8b" providerId="ADAL" clId="{29A3B2EF-B536-4B00-9277-8D37474B611F}" dt="2022-06-28T14:04:49.466" v="1498" actId="29295"/>
          <ac:picMkLst>
            <pc:docMk/>
            <pc:sldMk cId="3154831206" sldId="1742"/>
            <ac:picMk id="19" creationId="{00000000-0000-0000-0000-000000000000}"/>
          </ac:picMkLst>
        </pc:picChg>
      </pc:sldChg>
      <pc:sldChg chg="add del">
        <pc:chgData name="James SEARBY" userId="f5a8e828-329a-465e-9807-122d33517f8b" providerId="ADAL" clId="{29A3B2EF-B536-4B00-9277-8D37474B611F}" dt="2022-06-28T13:31:12.771" v="799" actId="47"/>
        <pc:sldMkLst>
          <pc:docMk/>
          <pc:sldMk cId="3794045492" sldId="1742"/>
        </pc:sldMkLst>
      </pc:sldChg>
      <pc:sldMasterChg chg="delSldLayout">
        <pc:chgData name="James SEARBY" userId="f5a8e828-329a-465e-9807-122d33517f8b" providerId="ADAL" clId="{29A3B2EF-B536-4B00-9277-8D37474B611F}" dt="2022-06-27T13:49:50.859" v="293" actId="47"/>
        <pc:sldMasterMkLst>
          <pc:docMk/>
          <pc:sldMasterMk cId="3114286782" sldId="2147483706"/>
        </pc:sldMasterMkLst>
        <pc:sldLayoutChg chg="del">
          <pc:chgData name="James SEARBY" userId="f5a8e828-329a-465e-9807-122d33517f8b" providerId="ADAL" clId="{29A3B2EF-B536-4B00-9277-8D37474B611F}" dt="2022-06-27T13:49:50.859" v="293" actId="47"/>
          <pc:sldLayoutMkLst>
            <pc:docMk/>
            <pc:sldMasterMk cId="3114286782" sldId="2147483706"/>
            <pc:sldLayoutMk cId="782355163" sldId="2147483697"/>
          </pc:sldLayoutMkLst>
        </pc:sldLayoutChg>
        <pc:sldLayoutChg chg="del">
          <pc:chgData name="James SEARBY" userId="f5a8e828-329a-465e-9807-122d33517f8b" providerId="ADAL" clId="{29A3B2EF-B536-4B00-9277-8D37474B611F}" dt="2022-06-27T13:30:49.606" v="152" actId="2696"/>
          <pc:sldLayoutMkLst>
            <pc:docMk/>
            <pc:sldMasterMk cId="3114286782" sldId="2147483706"/>
            <pc:sldLayoutMk cId="3923987224" sldId="2147483698"/>
          </pc:sldLayoutMkLst>
        </pc:sldLayoutChg>
      </pc:sldMasterChg>
    </pc:docChg>
  </pc:docChgLst>
  <pc:docChgLst>
    <pc:chgData name="Fabrice PIPART" userId="f595b7cb-47b8-4a43-85dc-aa1274715422" providerId="ADAL" clId="{C272D762-8C99-874C-9A40-441A93111023}"/>
    <pc:docChg chg="mod addSld modSld">
      <pc:chgData name="Fabrice PIPART" userId="f595b7cb-47b8-4a43-85dc-aa1274715422" providerId="ADAL" clId="{C272D762-8C99-874C-9A40-441A93111023}" dt="2022-06-27T13:49:36.205" v="8"/>
      <pc:docMkLst>
        <pc:docMk/>
      </pc:docMkLst>
      <pc:sldChg chg="add">
        <pc:chgData name="Fabrice PIPART" userId="f595b7cb-47b8-4a43-85dc-aa1274715422" providerId="ADAL" clId="{C272D762-8C99-874C-9A40-441A93111023}" dt="2022-06-27T13:34:59.946" v="6"/>
        <pc:sldMkLst>
          <pc:docMk/>
          <pc:sldMk cId="1180020997" sldId="356"/>
        </pc:sldMkLst>
      </pc:sldChg>
      <pc:sldChg chg="add setBg">
        <pc:chgData name="Fabrice PIPART" userId="f595b7cb-47b8-4a43-85dc-aa1274715422" providerId="ADAL" clId="{C272D762-8C99-874C-9A40-441A93111023}" dt="2022-06-27T13:49:36.205" v="8"/>
        <pc:sldMkLst>
          <pc:docMk/>
          <pc:sldMk cId="1189652425" sldId="358"/>
        </pc:sldMkLst>
      </pc:sldChg>
      <pc:sldChg chg="add">
        <pc:chgData name="Fabrice PIPART" userId="f595b7cb-47b8-4a43-85dc-aa1274715422" providerId="ADAL" clId="{C272D762-8C99-874C-9A40-441A93111023}" dt="2022-06-27T13:34:29.280" v="4"/>
        <pc:sldMkLst>
          <pc:docMk/>
          <pc:sldMk cId="673512038" sldId="368"/>
        </pc:sldMkLst>
      </pc:sldChg>
      <pc:sldChg chg="add">
        <pc:chgData name="Fabrice PIPART" userId="f595b7cb-47b8-4a43-85dc-aa1274715422" providerId="ADAL" clId="{C272D762-8C99-874C-9A40-441A93111023}" dt="2022-06-27T13:34:11.966" v="3"/>
        <pc:sldMkLst>
          <pc:docMk/>
          <pc:sldMk cId="1329961992" sldId="375"/>
        </pc:sldMkLst>
      </pc:sldChg>
      <pc:sldChg chg="add">
        <pc:chgData name="Fabrice PIPART" userId="f595b7cb-47b8-4a43-85dc-aa1274715422" providerId="ADAL" clId="{C272D762-8C99-874C-9A40-441A93111023}" dt="2022-06-27T13:36:20.620" v="7"/>
        <pc:sldMkLst>
          <pc:docMk/>
          <pc:sldMk cId="1322004259" sldId="378"/>
        </pc:sldMkLst>
      </pc:sldChg>
      <pc:sldChg chg="add">
        <pc:chgData name="Fabrice PIPART" userId="f595b7cb-47b8-4a43-85dc-aa1274715422" providerId="ADAL" clId="{C272D762-8C99-874C-9A40-441A93111023}" dt="2022-06-27T13:33:32.420" v="2"/>
        <pc:sldMkLst>
          <pc:docMk/>
          <pc:sldMk cId="3024149793" sldId="420"/>
        </pc:sldMkLst>
      </pc:sldChg>
      <pc:sldChg chg="add">
        <pc:chgData name="Fabrice PIPART" userId="f595b7cb-47b8-4a43-85dc-aa1274715422" providerId="ADAL" clId="{C272D762-8C99-874C-9A40-441A93111023}" dt="2022-06-23T13:33:28.492" v="1"/>
        <pc:sldMkLst>
          <pc:docMk/>
          <pc:sldMk cId="3310753816" sldId="427"/>
        </pc:sldMkLst>
      </pc:sldChg>
      <pc:sldChg chg="add">
        <pc:chgData name="Fabrice PIPART" userId="f595b7cb-47b8-4a43-85dc-aa1274715422" providerId="ADAL" clId="{C272D762-8C99-874C-9A40-441A93111023}" dt="2022-06-23T13:33:28.492" v="1"/>
        <pc:sldMkLst>
          <pc:docMk/>
          <pc:sldMk cId="520727019" sldId="428"/>
        </pc:sldMkLst>
      </pc:sldChg>
      <pc:sldChg chg="add">
        <pc:chgData name="Fabrice PIPART" userId="f595b7cb-47b8-4a43-85dc-aa1274715422" providerId="ADAL" clId="{C272D762-8C99-874C-9A40-441A93111023}" dt="2022-06-23T13:33:28.492" v="1"/>
        <pc:sldMkLst>
          <pc:docMk/>
          <pc:sldMk cId="1770185651" sldId="430"/>
        </pc:sldMkLst>
      </pc:sldChg>
      <pc:sldChg chg="add">
        <pc:chgData name="Fabrice PIPART" userId="f595b7cb-47b8-4a43-85dc-aa1274715422" providerId="ADAL" clId="{C272D762-8C99-874C-9A40-441A93111023}" dt="2022-06-27T13:34:49.156" v="5"/>
        <pc:sldMkLst>
          <pc:docMk/>
          <pc:sldMk cId="300694629" sldId="627"/>
        </pc:sldMkLst>
      </pc:sldChg>
      <pc:sldChg chg="add modTransition">
        <pc:chgData name="Fabrice PIPART" userId="f595b7cb-47b8-4a43-85dc-aa1274715422" providerId="ADAL" clId="{C272D762-8C99-874C-9A40-441A93111023}" dt="2022-06-27T13:49:36.205" v="8"/>
        <pc:sldMkLst>
          <pc:docMk/>
          <pc:sldMk cId="2036186478" sldId="17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B8DFF2-C64D-214D-875C-25F531B1C574}" type="datetimeFigureOut">
              <a:t>9/25/2022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5D6C6-5B00-8646-B490-8672E414FB8B}" type="slidenum">
              <a:t>‹#›</a:t>
            </a:fld>
            <a:endParaRPr lang="en-US"/>
          </a:p>
        </p:txBody>
      </p:sp>
    </p:spTree>
    <p:extLst>
      <p:ext uri="{BB962C8B-B14F-4D97-AF65-F5344CB8AC3E}">
        <p14:creationId xmlns:p14="http://schemas.microsoft.com/office/powerpoint/2010/main" val="2151129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merge slide 1 and 2 / usually the one with your names and title is the Main </a:t>
            </a:r>
            <a:r>
              <a:rPr lang="en-US">
                <a:sym typeface="Wingdings" panose="05000000000000000000" pitchFamily="2" charset="2"/>
              </a:rPr>
              <a:t></a:t>
            </a:r>
            <a:endParaRPr lang="en-US"/>
          </a:p>
        </p:txBody>
      </p:sp>
      <p:sp>
        <p:nvSpPr>
          <p:cNvPr id="4" name="Slide Number Placeholder 3"/>
          <p:cNvSpPr>
            <a:spLocks noGrp="1"/>
          </p:cNvSpPr>
          <p:nvPr>
            <p:ph type="sldNum" sz="quarter" idx="5"/>
          </p:nvPr>
        </p:nvSpPr>
        <p:spPr/>
        <p:txBody>
          <a:bodyPr/>
          <a:lstStyle/>
          <a:p>
            <a:fld id="{E925D6C6-5B00-8646-B490-8672E414FB8B}" type="slidenum">
              <a:rPr lang="en-IE" smtClean="0"/>
              <a:t>1</a:t>
            </a:fld>
            <a:endParaRPr lang="en-IE"/>
          </a:p>
        </p:txBody>
      </p:sp>
    </p:spTree>
    <p:extLst>
      <p:ext uri="{BB962C8B-B14F-4D97-AF65-F5344CB8AC3E}">
        <p14:creationId xmlns:p14="http://schemas.microsoft.com/office/powerpoint/2010/main" val="3818495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 I am not fan of italic font </a:t>
            </a:r>
            <a:r>
              <a:rPr lang="en-US">
                <a:sym typeface="Wingdings" panose="05000000000000000000" pitchFamily="2" charset="2"/>
              </a:rPr>
              <a:t> worth to try to give a little bit of softness to the purple</a:t>
            </a:r>
          </a:p>
          <a:p>
            <a:r>
              <a:rPr lang="en-US">
                <a:sym typeface="Wingdings" panose="05000000000000000000" pitchFamily="2" charset="2"/>
              </a:rPr>
              <a:t>Up to you</a:t>
            </a:r>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11</a:t>
            </a:fld>
            <a:endParaRPr lang="en-FR"/>
          </a:p>
        </p:txBody>
      </p:sp>
    </p:spTree>
    <p:extLst>
      <p:ext uri="{BB962C8B-B14F-4D97-AF65-F5344CB8AC3E}">
        <p14:creationId xmlns:p14="http://schemas.microsoft.com/office/powerpoint/2010/main" val="952497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will go with a lighter purple – giving you an example and not sure if mountains layout is fitting too.. See slide 65</a:t>
            </a:r>
          </a:p>
          <a:p>
            <a:r>
              <a:rPr lang="en-US"/>
              <a:t>Have doubts on the icon with the could and the moto.. Maybe with the context I will get it </a:t>
            </a:r>
          </a:p>
          <a:p>
            <a:r>
              <a:rPr lang="en-US"/>
              <a:t>No animation?</a:t>
            </a:r>
          </a:p>
        </p:txBody>
      </p:sp>
      <p:sp>
        <p:nvSpPr>
          <p:cNvPr id="4" name="Slide Number Placeholder 3"/>
          <p:cNvSpPr>
            <a:spLocks noGrp="1"/>
          </p:cNvSpPr>
          <p:nvPr>
            <p:ph type="sldNum" sz="quarter" idx="5"/>
          </p:nvPr>
        </p:nvSpPr>
        <p:spPr/>
        <p:txBody>
          <a:bodyPr/>
          <a:lstStyle/>
          <a:p>
            <a:fld id="{E925D6C6-5B00-8646-B490-8672E414FB8B}" type="slidenum">
              <a:rPr lang="en-IE" smtClean="0"/>
              <a:t>12</a:t>
            </a:fld>
            <a:endParaRPr lang="en-IE"/>
          </a:p>
        </p:txBody>
      </p:sp>
    </p:spTree>
    <p:extLst>
      <p:ext uri="{BB962C8B-B14F-4D97-AF65-F5344CB8AC3E}">
        <p14:creationId xmlns:p14="http://schemas.microsoft.com/office/powerpoint/2010/main" val="210601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13</a:t>
            </a:fld>
            <a:endParaRPr lang="en-FR"/>
          </a:p>
        </p:txBody>
      </p:sp>
    </p:spTree>
    <p:extLst>
      <p:ext uri="{BB962C8B-B14F-4D97-AF65-F5344CB8AC3E}">
        <p14:creationId xmlns:p14="http://schemas.microsoft.com/office/powerpoint/2010/main" val="2318961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color change on the moto is an easter egg?</a:t>
            </a:r>
          </a:p>
          <a:p>
            <a:r>
              <a:rPr lang="en-US"/>
              <a:t>It makes sense to syn your animation with the git and YAML icons?</a:t>
            </a:r>
          </a:p>
        </p:txBody>
      </p:sp>
      <p:sp>
        <p:nvSpPr>
          <p:cNvPr id="4" name="Slide Number Placeholder 3"/>
          <p:cNvSpPr>
            <a:spLocks noGrp="1"/>
          </p:cNvSpPr>
          <p:nvPr>
            <p:ph type="sldNum" sz="quarter" idx="5"/>
          </p:nvPr>
        </p:nvSpPr>
        <p:spPr/>
        <p:txBody>
          <a:bodyPr/>
          <a:lstStyle/>
          <a:p>
            <a:fld id="{E925D6C6-5B00-8646-B490-8672E414FB8B}" type="slidenum">
              <a:rPr lang="en-IE" smtClean="0"/>
              <a:t>14</a:t>
            </a:fld>
            <a:endParaRPr lang="en-IE"/>
          </a:p>
        </p:txBody>
      </p:sp>
    </p:spTree>
    <p:extLst>
      <p:ext uri="{BB962C8B-B14F-4D97-AF65-F5344CB8AC3E}">
        <p14:creationId xmlns:p14="http://schemas.microsoft.com/office/powerpoint/2010/main" val="180721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as previous</a:t>
            </a:r>
          </a:p>
          <a:p>
            <a:endParaRPr lang="en-US"/>
          </a:p>
        </p:txBody>
      </p:sp>
      <p:sp>
        <p:nvSpPr>
          <p:cNvPr id="4" name="Slide Number Placeholder 3"/>
          <p:cNvSpPr>
            <a:spLocks noGrp="1"/>
          </p:cNvSpPr>
          <p:nvPr>
            <p:ph type="sldNum" sz="quarter" idx="5"/>
          </p:nvPr>
        </p:nvSpPr>
        <p:spPr/>
        <p:txBody>
          <a:bodyPr/>
          <a:lstStyle/>
          <a:p>
            <a:fld id="{E925D6C6-5B00-8646-B490-8672E414FB8B}" type="slidenum">
              <a:rPr lang="en-IE" smtClean="0"/>
              <a:t>15</a:t>
            </a:fld>
            <a:endParaRPr lang="en-IE"/>
          </a:p>
        </p:txBody>
      </p:sp>
    </p:spTree>
    <p:extLst>
      <p:ext uri="{BB962C8B-B14F-4D97-AF65-F5344CB8AC3E}">
        <p14:creationId xmlns:p14="http://schemas.microsoft.com/office/powerpoint/2010/main" val="214775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16</a:t>
            </a:fld>
            <a:endParaRPr lang="en-FR"/>
          </a:p>
        </p:txBody>
      </p:sp>
    </p:spTree>
    <p:extLst>
      <p:ext uri="{BB962C8B-B14F-4D97-AF65-F5344CB8AC3E}">
        <p14:creationId xmlns:p14="http://schemas.microsoft.com/office/powerpoint/2010/main" val="2164180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Proposing to replace the blue line by a purple one (darker) so you can give the same feeling but with same palette of colors / giving you an example – center cercle + 1 arrow – you can revert </a:t>
            </a:r>
          </a:p>
          <a:p>
            <a:r>
              <a:rPr lang="en-US"/>
              <a:t>Not fan of lines on boxes if color helps you </a:t>
            </a:r>
            <a:r>
              <a:rPr lang="en-US" err="1"/>
              <a:t>delimite</a:t>
            </a:r>
            <a:r>
              <a:rPr lang="en-US"/>
              <a:t> the space.. I have changed only on this slide so you can compare and decide</a:t>
            </a:r>
          </a:p>
          <a:p>
            <a:endParaRPr lang="en-US"/>
          </a:p>
          <a:p>
            <a:r>
              <a:rPr lang="en-US"/>
              <a:t>Bullets on the right part are not </a:t>
            </a:r>
            <a:r>
              <a:rPr lang="en-US" err="1"/>
              <a:t>moving..is</a:t>
            </a:r>
            <a:r>
              <a:rPr lang="en-US"/>
              <a:t> it </a:t>
            </a:r>
            <a:r>
              <a:rPr lang="en-US" err="1"/>
              <a:t>iin</a:t>
            </a:r>
            <a:r>
              <a:rPr lang="en-US"/>
              <a:t> purpose the they are always fixed? No interacting with the other part of the slide? Eyes of the attendee are usually following what is moving. </a:t>
            </a:r>
          </a:p>
          <a:p>
            <a:endParaRPr lang="en-US"/>
          </a:p>
          <a:p>
            <a:r>
              <a:rPr lang="en-US"/>
              <a:t>Maybe try a little bit more of transparency </a:t>
            </a:r>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17</a:t>
            </a:fld>
            <a:endParaRPr lang="en-FR"/>
          </a:p>
        </p:txBody>
      </p:sp>
    </p:spTree>
    <p:extLst>
      <p:ext uri="{BB962C8B-B14F-4D97-AF65-F5344CB8AC3E}">
        <p14:creationId xmlns:p14="http://schemas.microsoft.com/office/powerpoint/2010/main" val="3373260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comment as before</a:t>
            </a:r>
          </a:p>
          <a:p>
            <a:pPr marL="171450" indent="-171450">
              <a:buFontTx/>
              <a:buChar char="-"/>
            </a:pPr>
            <a:r>
              <a:rPr lang="en-US"/>
              <a:t>Use same palette of colors for shapes OR you can create depth with </a:t>
            </a:r>
            <a:r>
              <a:rPr lang="en-US" err="1"/>
              <a:t>ligher</a:t>
            </a:r>
            <a:r>
              <a:rPr lang="en-US"/>
              <a:t> colors or removing lines .. But depends on the effect you want to give </a:t>
            </a:r>
          </a:p>
          <a:p>
            <a:pPr marL="628650" lvl="1" indent="-171450">
              <a:buFontTx/>
              <a:buChar char="-"/>
            </a:pPr>
            <a:r>
              <a:rPr lang="en-US"/>
              <a:t>I gave you an example on the big circle, how it looks if you remove the line</a:t>
            </a:r>
          </a:p>
          <a:p>
            <a:pPr marL="171450" lvl="0" indent="-171450">
              <a:buFontTx/>
              <a:buChar char="-"/>
            </a:pPr>
            <a:r>
              <a:rPr lang="en-US"/>
              <a:t>Remove the separator gray line since color is naturally delimitating the space</a:t>
            </a:r>
          </a:p>
          <a:p>
            <a:pPr marL="171450" lvl="0" indent="-171450">
              <a:buFontTx/>
              <a:buChar char="-"/>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E925D6C6-5B00-8646-B490-8672E414FB8B}" type="slidenum">
              <a:rPr lang="en-IE" smtClean="0"/>
              <a:t>18</a:t>
            </a:fld>
            <a:endParaRPr lang="en-IE"/>
          </a:p>
        </p:txBody>
      </p:sp>
    </p:spTree>
    <p:extLst>
      <p:ext uri="{BB962C8B-B14F-4D97-AF65-F5344CB8AC3E}">
        <p14:creationId xmlns:p14="http://schemas.microsoft.com/office/powerpoint/2010/main" val="3389517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as before</a:t>
            </a:r>
          </a:p>
        </p:txBody>
      </p:sp>
      <p:sp>
        <p:nvSpPr>
          <p:cNvPr id="4" name="Slide Number Placeholder 3"/>
          <p:cNvSpPr>
            <a:spLocks noGrp="1"/>
          </p:cNvSpPr>
          <p:nvPr>
            <p:ph type="sldNum" sz="quarter" idx="5"/>
          </p:nvPr>
        </p:nvSpPr>
        <p:spPr/>
        <p:txBody>
          <a:bodyPr/>
          <a:lstStyle/>
          <a:p>
            <a:fld id="{E925D6C6-5B00-8646-B490-8672E414FB8B}" type="slidenum">
              <a:rPr lang="en-IE" smtClean="0"/>
              <a:t>19</a:t>
            </a:fld>
            <a:endParaRPr lang="en-IE"/>
          </a:p>
        </p:txBody>
      </p:sp>
    </p:spTree>
    <p:extLst>
      <p:ext uri="{BB962C8B-B14F-4D97-AF65-F5344CB8AC3E}">
        <p14:creationId xmlns:p14="http://schemas.microsoft.com/office/powerpoint/2010/main" val="1040307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as before</a:t>
            </a:r>
          </a:p>
        </p:txBody>
      </p:sp>
      <p:sp>
        <p:nvSpPr>
          <p:cNvPr id="4" name="Slide Number Placeholder 3"/>
          <p:cNvSpPr>
            <a:spLocks noGrp="1"/>
          </p:cNvSpPr>
          <p:nvPr>
            <p:ph type="sldNum" sz="quarter" idx="5"/>
          </p:nvPr>
        </p:nvSpPr>
        <p:spPr/>
        <p:txBody>
          <a:bodyPr/>
          <a:lstStyle/>
          <a:p>
            <a:fld id="{E925D6C6-5B00-8646-B490-8672E414FB8B}" type="slidenum">
              <a:rPr lang="en-IE" smtClean="0"/>
              <a:t>20</a:t>
            </a:fld>
            <a:endParaRPr lang="en-IE"/>
          </a:p>
        </p:txBody>
      </p:sp>
    </p:spTree>
    <p:extLst>
      <p:ext uri="{BB962C8B-B14F-4D97-AF65-F5344CB8AC3E}">
        <p14:creationId xmlns:p14="http://schemas.microsoft.com/office/powerpoint/2010/main" val="1117641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found your names were kind of lost in the slide, I just centered</a:t>
            </a:r>
          </a:p>
          <a:p>
            <a:r>
              <a:rPr lang="en-US"/>
              <a:t>The usage of different type of fonts should be sticked for the whole pres.</a:t>
            </a:r>
          </a:p>
          <a:p>
            <a:r>
              <a:rPr lang="en-US"/>
              <a:t>Added a light gray to give a smooth touch and contrast</a:t>
            </a:r>
          </a:p>
          <a:p>
            <a:endParaRPr lang="en-US"/>
          </a:p>
        </p:txBody>
      </p:sp>
      <p:sp>
        <p:nvSpPr>
          <p:cNvPr id="4" name="Slide Number Placeholder 3"/>
          <p:cNvSpPr>
            <a:spLocks noGrp="1"/>
          </p:cNvSpPr>
          <p:nvPr>
            <p:ph type="sldNum" sz="quarter" idx="5"/>
          </p:nvPr>
        </p:nvSpPr>
        <p:spPr/>
        <p:txBody>
          <a:bodyPr/>
          <a:lstStyle/>
          <a:p>
            <a:fld id="{E925D6C6-5B00-8646-B490-8672E414FB8B}" type="slidenum">
              <a:rPr lang="en-IE" smtClean="0"/>
              <a:t>2</a:t>
            </a:fld>
            <a:endParaRPr lang="en-IE"/>
          </a:p>
        </p:txBody>
      </p:sp>
    </p:spTree>
    <p:extLst>
      <p:ext uri="{BB962C8B-B14F-4D97-AF65-F5344CB8AC3E}">
        <p14:creationId xmlns:p14="http://schemas.microsoft.com/office/powerpoint/2010/main" val="3266422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Blue lines</a:t>
            </a:r>
          </a:p>
          <a:p>
            <a:pPr marL="171450" indent="-171450">
              <a:buFontTx/>
              <a:buChar char="-"/>
            </a:pPr>
            <a:r>
              <a:rPr lang="en-US"/>
              <a:t>Reduced the soft edges</a:t>
            </a:r>
          </a:p>
        </p:txBody>
      </p:sp>
      <p:sp>
        <p:nvSpPr>
          <p:cNvPr id="4" name="Slide Number Placeholder 3"/>
          <p:cNvSpPr>
            <a:spLocks noGrp="1"/>
          </p:cNvSpPr>
          <p:nvPr>
            <p:ph type="sldNum" sz="quarter" idx="5"/>
          </p:nvPr>
        </p:nvSpPr>
        <p:spPr/>
        <p:txBody>
          <a:bodyPr/>
          <a:lstStyle/>
          <a:p>
            <a:fld id="{E925D6C6-5B00-8646-B490-8672E414FB8B}" type="slidenum">
              <a:rPr lang="en-IE" smtClean="0"/>
              <a:t>21</a:t>
            </a:fld>
            <a:endParaRPr lang="en-IE"/>
          </a:p>
        </p:txBody>
      </p:sp>
    </p:spTree>
    <p:extLst>
      <p:ext uri="{BB962C8B-B14F-4D97-AF65-F5344CB8AC3E}">
        <p14:creationId xmlns:p14="http://schemas.microsoft.com/office/powerpoint/2010/main" val="1122302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as before</a:t>
            </a:r>
          </a:p>
        </p:txBody>
      </p:sp>
      <p:sp>
        <p:nvSpPr>
          <p:cNvPr id="4" name="Slide Number Placeholder 3"/>
          <p:cNvSpPr>
            <a:spLocks noGrp="1"/>
          </p:cNvSpPr>
          <p:nvPr>
            <p:ph type="sldNum" sz="quarter" idx="5"/>
          </p:nvPr>
        </p:nvSpPr>
        <p:spPr/>
        <p:txBody>
          <a:bodyPr/>
          <a:lstStyle/>
          <a:p>
            <a:fld id="{E925D6C6-5B00-8646-B490-8672E414FB8B}" type="slidenum">
              <a:rPr lang="en-IE" smtClean="0"/>
              <a:t>22</a:t>
            </a:fld>
            <a:endParaRPr lang="en-IE"/>
          </a:p>
        </p:txBody>
      </p:sp>
    </p:spTree>
    <p:extLst>
      <p:ext uri="{BB962C8B-B14F-4D97-AF65-F5344CB8AC3E}">
        <p14:creationId xmlns:p14="http://schemas.microsoft.com/office/powerpoint/2010/main" val="320403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is a little extra wide – so looks stretched</a:t>
            </a:r>
          </a:p>
          <a:p>
            <a:r>
              <a:rPr lang="en-US"/>
              <a:t>Maybe arrows could be a little bit tighter</a:t>
            </a:r>
          </a:p>
        </p:txBody>
      </p:sp>
      <p:sp>
        <p:nvSpPr>
          <p:cNvPr id="4" name="Slide Number Placeholder 3"/>
          <p:cNvSpPr>
            <a:spLocks noGrp="1"/>
          </p:cNvSpPr>
          <p:nvPr>
            <p:ph type="sldNum" sz="quarter" idx="5"/>
          </p:nvPr>
        </p:nvSpPr>
        <p:spPr/>
        <p:txBody>
          <a:bodyPr/>
          <a:lstStyle/>
          <a:p>
            <a:fld id="{E925D6C6-5B00-8646-B490-8672E414FB8B}" type="slidenum">
              <a:rPr lang="en-IE" smtClean="0"/>
              <a:t>23</a:t>
            </a:fld>
            <a:endParaRPr lang="en-IE"/>
          </a:p>
        </p:txBody>
      </p:sp>
    </p:spTree>
    <p:extLst>
      <p:ext uri="{BB962C8B-B14F-4D97-AF65-F5344CB8AC3E}">
        <p14:creationId xmlns:p14="http://schemas.microsoft.com/office/powerpoint/2010/main" val="2717645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Same as previous in terms of colors and lines</a:t>
            </a:r>
          </a:p>
        </p:txBody>
      </p:sp>
      <p:sp>
        <p:nvSpPr>
          <p:cNvPr id="4" name="Slide Number Placeholder 3"/>
          <p:cNvSpPr>
            <a:spLocks noGrp="1"/>
          </p:cNvSpPr>
          <p:nvPr>
            <p:ph type="sldNum" sz="quarter" idx="5"/>
          </p:nvPr>
        </p:nvSpPr>
        <p:spPr/>
        <p:txBody>
          <a:bodyPr/>
          <a:lstStyle/>
          <a:p>
            <a:fld id="{E925D6C6-5B00-8646-B490-8672E414FB8B}" type="slidenum">
              <a:rPr lang="en-IE" smtClean="0"/>
              <a:t>25</a:t>
            </a:fld>
            <a:endParaRPr lang="en-IE"/>
          </a:p>
        </p:txBody>
      </p:sp>
    </p:spTree>
    <p:extLst>
      <p:ext uri="{BB962C8B-B14F-4D97-AF65-F5344CB8AC3E}">
        <p14:creationId xmlns:p14="http://schemas.microsoft.com/office/powerpoint/2010/main" val="650186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Same as previous in terms of colors and lines</a:t>
            </a:r>
          </a:p>
          <a:p>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26</a:t>
            </a:fld>
            <a:endParaRPr lang="en-FR"/>
          </a:p>
        </p:txBody>
      </p:sp>
    </p:spTree>
    <p:extLst>
      <p:ext uri="{BB962C8B-B14F-4D97-AF65-F5344CB8AC3E}">
        <p14:creationId xmlns:p14="http://schemas.microsoft.com/office/powerpoint/2010/main" val="2379285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as previous in terms of colors and lines</a:t>
            </a:r>
          </a:p>
          <a:p>
            <a:r>
              <a:rPr lang="en-US"/>
              <a:t>Not sure about the git revert with the moto :D</a:t>
            </a:r>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27</a:t>
            </a:fld>
            <a:endParaRPr lang="en-FR"/>
          </a:p>
        </p:txBody>
      </p:sp>
    </p:spTree>
    <p:extLst>
      <p:ext uri="{BB962C8B-B14F-4D97-AF65-F5344CB8AC3E}">
        <p14:creationId xmlns:p14="http://schemas.microsoft.com/office/powerpoint/2010/main" val="3259311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Will recommender softer colors and review the blue + purple effect</a:t>
            </a:r>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28</a:t>
            </a:fld>
            <a:endParaRPr lang="en-FR"/>
          </a:p>
        </p:txBody>
      </p:sp>
    </p:spTree>
    <p:extLst>
      <p:ext uri="{BB962C8B-B14F-4D97-AF65-F5344CB8AC3E}">
        <p14:creationId xmlns:p14="http://schemas.microsoft.com/office/powerpoint/2010/main" val="3659633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 is not recommended on slides as for </a:t>
            </a:r>
            <a:r>
              <a:rPr lang="en-US" err="1"/>
              <a:t>daltonian</a:t>
            </a:r>
            <a:r>
              <a:rPr lang="en-US"/>
              <a:t> &amp; disable people – I think your icons are already self explanatory</a:t>
            </a:r>
          </a:p>
          <a:p>
            <a:r>
              <a:rPr lang="en-US"/>
              <a:t>Boxes with text can be improved with degradation instead of line box</a:t>
            </a:r>
          </a:p>
          <a:p>
            <a:r>
              <a:rPr lang="en-FR"/>
              <a:t>Whatabout Active Active ?</a:t>
            </a:r>
          </a:p>
          <a:p>
            <a:r>
              <a:rPr lang="en-FR"/>
              <a:t>Whatabout SSDR ?</a:t>
            </a:r>
          </a:p>
          <a:p>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30</a:t>
            </a:fld>
            <a:endParaRPr lang="en-FR"/>
          </a:p>
        </p:txBody>
      </p:sp>
    </p:spTree>
    <p:extLst>
      <p:ext uri="{BB962C8B-B14F-4D97-AF65-F5344CB8AC3E}">
        <p14:creationId xmlns:p14="http://schemas.microsoft.com/office/powerpoint/2010/main" val="2634158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25D6C6-5B00-8646-B490-8672E414FB8B}" type="slidenum">
              <a:rPr lang="en-IE" smtClean="0"/>
              <a:t>31</a:t>
            </a:fld>
            <a:endParaRPr lang="en-IE"/>
          </a:p>
        </p:txBody>
      </p:sp>
    </p:spTree>
    <p:extLst>
      <p:ext uri="{BB962C8B-B14F-4D97-AF65-F5344CB8AC3E}">
        <p14:creationId xmlns:p14="http://schemas.microsoft.com/office/powerpoint/2010/main" val="3488174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slides are heavy in images, I am not sure the mountains layout fits – up to you</a:t>
            </a:r>
          </a:p>
          <a:p>
            <a:r>
              <a:rPr lang="en-US"/>
              <a:t>Are you planning to have animations in your diagram flow? </a:t>
            </a:r>
          </a:p>
        </p:txBody>
      </p:sp>
      <p:sp>
        <p:nvSpPr>
          <p:cNvPr id="4" name="Slide Number Placeholder 3"/>
          <p:cNvSpPr>
            <a:spLocks noGrp="1"/>
          </p:cNvSpPr>
          <p:nvPr>
            <p:ph type="sldNum" sz="quarter" idx="5"/>
          </p:nvPr>
        </p:nvSpPr>
        <p:spPr/>
        <p:txBody>
          <a:bodyPr/>
          <a:lstStyle/>
          <a:p>
            <a:fld id="{E925D6C6-5B00-8646-B490-8672E414FB8B}" type="slidenum">
              <a:rPr lang="en-IE" smtClean="0"/>
              <a:t>33</a:t>
            </a:fld>
            <a:endParaRPr lang="en-IE"/>
          </a:p>
        </p:txBody>
      </p:sp>
    </p:spTree>
    <p:extLst>
      <p:ext uri="{BB962C8B-B14F-4D97-AF65-F5344CB8AC3E}">
        <p14:creationId xmlns:p14="http://schemas.microsoft.com/office/powerpoint/2010/main" val="1921040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Recos</a:t>
            </a:r>
            <a:r>
              <a:rPr lang="en-US"/>
              <a:t>: </a:t>
            </a:r>
          </a:p>
          <a:p>
            <a:r>
              <a:rPr lang="en-US"/>
              <a:t>Quite a lot of colors on this one, + the layout : so maybe reduce layout and replace the orange by the Amadeus blue?</a:t>
            </a:r>
          </a:p>
          <a:p>
            <a:r>
              <a:rPr lang="en-US"/>
              <a:t>Texts horizontals , specially for your introduction – people should be able to read without breaking their neck – is it in purpose the italic and not italic?</a:t>
            </a:r>
          </a:p>
          <a:p>
            <a:r>
              <a:rPr lang="en-US"/>
              <a:t>You are using quite visible lines in the objects, some suggestions:</a:t>
            </a:r>
          </a:p>
          <a:p>
            <a:pPr marL="171450" indent="-171450">
              <a:buFontTx/>
              <a:buChar char="-"/>
            </a:pPr>
            <a:r>
              <a:rPr lang="en-US"/>
              <a:t>Remove the line in the box , make a little bit ticker the line of your photos</a:t>
            </a:r>
          </a:p>
          <a:p>
            <a:pPr marL="0" indent="0">
              <a:buFontTx/>
              <a:buNone/>
            </a:pPr>
            <a:endParaRPr lang="en-US"/>
          </a:p>
          <a:p>
            <a:endParaRPr lang="en-US"/>
          </a:p>
        </p:txBody>
      </p:sp>
      <p:sp>
        <p:nvSpPr>
          <p:cNvPr id="4" name="Slide Number Placeholder 3"/>
          <p:cNvSpPr>
            <a:spLocks noGrp="1"/>
          </p:cNvSpPr>
          <p:nvPr>
            <p:ph type="sldNum" sz="quarter" idx="5"/>
          </p:nvPr>
        </p:nvSpPr>
        <p:spPr/>
        <p:txBody>
          <a:bodyPr/>
          <a:lstStyle/>
          <a:p>
            <a:fld id="{E925D6C6-5B00-8646-B490-8672E414FB8B}" type="slidenum">
              <a:rPr lang="en-US" smtClean="0"/>
              <a:t>4</a:t>
            </a:fld>
            <a:endParaRPr lang="en-US"/>
          </a:p>
        </p:txBody>
      </p:sp>
    </p:spTree>
    <p:extLst>
      <p:ext uri="{BB962C8B-B14F-4D97-AF65-F5344CB8AC3E}">
        <p14:creationId xmlns:p14="http://schemas.microsoft.com/office/powerpoint/2010/main" val="1783667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34</a:t>
            </a:fld>
            <a:endParaRPr lang="en-FR"/>
          </a:p>
        </p:txBody>
      </p:sp>
    </p:spTree>
    <p:extLst>
      <p:ext uri="{BB962C8B-B14F-4D97-AF65-F5344CB8AC3E}">
        <p14:creationId xmlns:p14="http://schemas.microsoft.com/office/powerpoint/2010/main" val="2463458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35</a:t>
            </a:fld>
            <a:endParaRPr lang="en-FR"/>
          </a:p>
        </p:txBody>
      </p:sp>
    </p:spTree>
    <p:extLst>
      <p:ext uri="{BB962C8B-B14F-4D97-AF65-F5344CB8AC3E}">
        <p14:creationId xmlns:p14="http://schemas.microsoft.com/office/powerpoint/2010/main" val="2339363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 from overall template – some reason? Why not using the white layout like the others?</a:t>
            </a:r>
          </a:p>
        </p:txBody>
      </p:sp>
      <p:sp>
        <p:nvSpPr>
          <p:cNvPr id="4" name="Slide Number Placeholder 3"/>
          <p:cNvSpPr>
            <a:spLocks noGrp="1"/>
          </p:cNvSpPr>
          <p:nvPr>
            <p:ph type="sldNum" sz="quarter" idx="5"/>
          </p:nvPr>
        </p:nvSpPr>
        <p:spPr/>
        <p:txBody>
          <a:bodyPr/>
          <a:lstStyle/>
          <a:p>
            <a:fld id="{E925D6C6-5B00-8646-B490-8672E414FB8B}" type="slidenum">
              <a:rPr lang="en-FR" smtClean="0"/>
              <a:t>37</a:t>
            </a:fld>
            <a:endParaRPr lang="en-FR"/>
          </a:p>
        </p:txBody>
      </p:sp>
    </p:spTree>
    <p:extLst>
      <p:ext uri="{BB962C8B-B14F-4D97-AF65-F5344CB8AC3E}">
        <p14:creationId xmlns:p14="http://schemas.microsoft.com/office/powerpoint/2010/main" val="3575065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would maybe suggest maybe using some boxes or shapes will give a little highlight? </a:t>
            </a:r>
          </a:p>
          <a:p>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38</a:t>
            </a:fld>
            <a:endParaRPr lang="en-FR"/>
          </a:p>
        </p:txBody>
      </p:sp>
    </p:spTree>
    <p:extLst>
      <p:ext uri="{BB962C8B-B14F-4D97-AF65-F5344CB8AC3E}">
        <p14:creationId xmlns:p14="http://schemas.microsoft.com/office/powerpoint/2010/main" val="1972111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39</a:t>
            </a:fld>
            <a:endParaRPr lang="en-GB" noProof="0"/>
          </a:p>
        </p:txBody>
      </p:sp>
    </p:spTree>
    <p:extLst>
      <p:ext uri="{BB962C8B-B14F-4D97-AF65-F5344CB8AC3E}">
        <p14:creationId xmlns:p14="http://schemas.microsoft.com/office/powerpoint/2010/main" val="2532385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Manage the transition to minimize the click</a:t>
            </a:r>
          </a:p>
          <a:p>
            <a:r>
              <a:rPr lang="en-US"/>
              <a:t>Quite a lot of colors</a:t>
            </a:r>
          </a:p>
          <a:p>
            <a:r>
              <a:rPr lang="en-US"/>
              <a:t>Suggestion to homogenize that </a:t>
            </a:r>
            <a:r>
              <a:rPr lang="en-US" err="1"/>
              <a:t>orange,blue</a:t>
            </a:r>
            <a:r>
              <a:rPr lang="en-US"/>
              <a:t> and purple</a:t>
            </a:r>
          </a:p>
          <a:p>
            <a:r>
              <a:rPr lang="en-US"/>
              <a:t>Maybe on those slides having Amadeus layout, you can remove the colorful mountains?</a:t>
            </a:r>
          </a:p>
          <a:p>
            <a:r>
              <a:rPr lang="en-US"/>
              <a:t>And if we see Amadeus on the layout, having the icon is still needed?</a:t>
            </a:r>
          </a:p>
        </p:txBody>
      </p:sp>
      <p:sp>
        <p:nvSpPr>
          <p:cNvPr id="4" name="Slide Number Placeholder 3"/>
          <p:cNvSpPr>
            <a:spLocks noGrp="1"/>
          </p:cNvSpPr>
          <p:nvPr>
            <p:ph type="sldNum" sz="quarter" idx="5"/>
          </p:nvPr>
        </p:nvSpPr>
        <p:spPr/>
        <p:txBody>
          <a:bodyPr/>
          <a:lstStyle/>
          <a:p>
            <a:fld id="{E925D6C6-5B00-8646-B490-8672E414FB8B}" type="slidenum">
              <a:rPr lang="en-IE" smtClean="0"/>
              <a:t>5</a:t>
            </a:fld>
            <a:endParaRPr lang="en-IE"/>
          </a:p>
        </p:txBody>
      </p:sp>
    </p:spTree>
    <p:extLst>
      <p:ext uri="{BB962C8B-B14F-4D97-AF65-F5344CB8AC3E}">
        <p14:creationId xmlns:p14="http://schemas.microsoft.com/office/powerpoint/2010/main" val="1569426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Manage the transition to minimize the click, to trigger the first batch could help you avoid the empty box for few secs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Maybe on those slides having Amadeus layout, you can remove the colorful mountains?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if we see Amadeus on the layout, having the icon is still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925D6C6-5B00-8646-B490-8672E414FB8B}" type="slidenum">
              <a:rPr lang="en-IE" smtClean="0"/>
              <a:t>6</a:t>
            </a:fld>
            <a:endParaRPr lang="en-IE"/>
          </a:p>
        </p:txBody>
      </p:sp>
    </p:spTree>
    <p:extLst>
      <p:ext uri="{BB962C8B-B14F-4D97-AF65-F5344CB8AC3E}">
        <p14:creationId xmlns:p14="http://schemas.microsoft.com/office/powerpoint/2010/main" val="1659856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E925D6C6-5B00-8646-B490-8672E414FB8B}" type="slidenum">
              <a:rPr lang="en-FR" smtClean="0"/>
              <a:t>7</a:t>
            </a:fld>
            <a:endParaRPr lang="en-FR"/>
          </a:p>
        </p:txBody>
      </p:sp>
    </p:spTree>
    <p:extLst>
      <p:ext uri="{BB962C8B-B14F-4D97-AF65-F5344CB8AC3E}">
        <p14:creationId xmlns:p14="http://schemas.microsoft.com/office/powerpoint/2010/main" val="3250137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Manage the transition to minimize the click – images can enter with previous.. It will be more natural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Quite heavy with the mountains layout</a:t>
            </a:r>
          </a:p>
          <a:p>
            <a:endParaRPr lang="en-US"/>
          </a:p>
        </p:txBody>
      </p:sp>
      <p:sp>
        <p:nvSpPr>
          <p:cNvPr id="4" name="Slide Number Placeholder 3"/>
          <p:cNvSpPr>
            <a:spLocks noGrp="1"/>
          </p:cNvSpPr>
          <p:nvPr>
            <p:ph type="sldNum" sz="quarter" idx="5"/>
          </p:nvPr>
        </p:nvSpPr>
        <p:spPr/>
        <p:txBody>
          <a:bodyPr/>
          <a:lstStyle/>
          <a:p>
            <a:fld id="{E925D6C6-5B00-8646-B490-8672E414FB8B}" type="slidenum">
              <a:rPr lang="en-IE" smtClean="0"/>
              <a:t>8</a:t>
            </a:fld>
            <a:endParaRPr lang="en-IE"/>
          </a:p>
        </p:txBody>
      </p:sp>
    </p:spTree>
    <p:extLst>
      <p:ext uri="{BB962C8B-B14F-4D97-AF65-F5344CB8AC3E}">
        <p14:creationId xmlns:p14="http://schemas.microsoft.com/office/powerpoint/2010/main" val="4146597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Manage the transition to minimize the click – the beginning of the road can be triggered without clicking</a:t>
            </a:r>
          </a:p>
          <a:p>
            <a:endParaRPr lang="en-US"/>
          </a:p>
          <a:p>
            <a:r>
              <a:rPr lang="en-US"/>
              <a:t>Careful with colors too and vote to try without mountains layout</a:t>
            </a:r>
          </a:p>
        </p:txBody>
      </p:sp>
      <p:sp>
        <p:nvSpPr>
          <p:cNvPr id="4" name="Slide Number Placeholder 3"/>
          <p:cNvSpPr>
            <a:spLocks noGrp="1"/>
          </p:cNvSpPr>
          <p:nvPr>
            <p:ph type="sldNum" sz="quarter" idx="5"/>
          </p:nvPr>
        </p:nvSpPr>
        <p:spPr/>
        <p:txBody>
          <a:bodyPr/>
          <a:lstStyle/>
          <a:p>
            <a:fld id="{E925D6C6-5B00-8646-B490-8672E414FB8B}" type="slidenum">
              <a:rPr lang="en-IE" smtClean="0"/>
              <a:t>9</a:t>
            </a:fld>
            <a:endParaRPr lang="en-IE"/>
          </a:p>
        </p:txBody>
      </p:sp>
    </p:spTree>
    <p:extLst>
      <p:ext uri="{BB962C8B-B14F-4D97-AF65-F5344CB8AC3E}">
        <p14:creationId xmlns:p14="http://schemas.microsoft.com/office/powerpoint/2010/main" val="247727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fan of title :D</a:t>
            </a:r>
          </a:p>
        </p:txBody>
      </p:sp>
      <p:sp>
        <p:nvSpPr>
          <p:cNvPr id="4" name="Slide Number Placeholder 3"/>
          <p:cNvSpPr>
            <a:spLocks noGrp="1"/>
          </p:cNvSpPr>
          <p:nvPr>
            <p:ph type="sldNum" sz="quarter" idx="5"/>
          </p:nvPr>
        </p:nvSpPr>
        <p:spPr/>
        <p:txBody>
          <a:bodyPr/>
          <a:lstStyle/>
          <a:p>
            <a:fld id="{E925D6C6-5B00-8646-B490-8672E414FB8B}" type="slidenum">
              <a:rPr lang="en-IE" smtClean="0"/>
              <a:t>10</a:t>
            </a:fld>
            <a:endParaRPr lang="en-IE"/>
          </a:p>
        </p:txBody>
      </p:sp>
    </p:spTree>
    <p:extLst>
      <p:ext uri="{BB962C8B-B14F-4D97-AF65-F5344CB8AC3E}">
        <p14:creationId xmlns:p14="http://schemas.microsoft.com/office/powerpoint/2010/main" val="2348964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ogo &amp; Titl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7C4A72F-E98D-D5B8-F187-E2D4C358E90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a:noFill/>
        </p:spPr>
      </p:pic>
      <p:pic>
        <p:nvPicPr>
          <p:cNvPr id="16" name="Picture 15" descr="Logo, company name&#10;&#10;Description automatically generated">
            <a:extLst>
              <a:ext uri="{FF2B5EF4-FFF2-40B4-BE49-F238E27FC236}">
                <a16:creationId xmlns:a16="http://schemas.microsoft.com/office/drawing/2014/main" id="{A979346C-8D47-20DC-4903-AD465BEA55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10609" y="1058163"/>
            <a:ext cx="4770782" cy="3201188"/>
          </a:xfrm>
          <a:prstGeom prst="rect">
            <a:avLst/>
          </a:prstGeom>
        </p:spPr>
      </p:pic>
      <p:sp>
        <p:nvSpPr>
          <p:cNvPr id="20" name="Text Placeholder 19">
            <a:extLst>
              <a:ext uri="{FF2B5EF4-FFF2-40B4-BE49-F238E27FC236}">
                <a16:creationId xmlns:a16="http://schemas.microsoft.com/office/drawing/2014/main" id="{184FF68B-3A97-5382-AAE1-0ADF118AA5E7}"/>
              </a:ext>
            </a:extLst>
          </p:cNvPr>
          <p:cNvSpPr>
            <a:spLocks noGrp="1"/>
          </p:cNvSpPr>
          <p:nvPr>
            <p:ph type="body" sz="quarter" idx="10" hasCustomPrompt="1"/>
          </p:nvPr>
        </p:nvSpPr>
        <p:spPr>
          <a:xfrm>
            <a:off x="3034748" y="4530749"/>
            <a:ext cx="6122504" cy="485775"/>
          </a:xfrm>
        </p:spPr>
        <p:txBody>
          <a:bodyPr>
            <a:noAutofit/>
          </a:bodyPr>
          <a:lstStyle>
            <a:lvl1pPr marL="0" indent="0" algn="ctr">
              <a:buNone/>
              <a:defRPr sz="3600" b="1" i="0">
                <a:solidFill>
                  <a:schemeClr val="bg1"/>
                </a:solidFill>
                <a:latin typeface="Lato" panose="020F0502020204030203" pitchFamily="34" charset="77"/>
              </a:defRPr>
            </a:lvl1pPr>
          </a:lstStyle>
          <a:p>
            <a:pPr lvl="0"/>
            <a:r>
              <a:rPr lang="en-US"/>
              <a:t>Title Goes Here</a:t>
            </a:r>
          </a:p>
        </p:txBody>
      </p:sp>
      <p:sp>
        <p:nvSpPr>
          <p:cNvPr id="21" name="Text Placeholder 19">
            <a:extLst>
              <a:ext uri="{FF2B5EF4-FFF2-40B4-BE49-F238E27FC236}">
                <a16:creationId xmlns:a16="http://schemas.microsoft.com/office/drawing/2014/main" id="{2FF5EDDE-6EA9-F13D-A763-AB6302D6E66A}"/>
              </a:ext>
            </a:extLst>
          </p:cNvPr>
          <p:cNvSpPr>
            <a:spLocks noGrp="1"/>
          </p:cNvSpPr>
          <p:nvPr>
            <p:ph type="body" sz="quarter" idx="11" hasCustomPrompt="1"/>
          </p:nvPr>
        </p:nvSpPr>
        <p:spPr>
          <a:xfrm>
            <a:off x="3034748" y="5102773"/>
            <a:ext cx="6122504" cy="485775"/>
          </a:xfrm>
        </p:spPr>
        <p:txBody>
          <a:bodyPr>
            <a:normAutofit/>
          </a:bodyPr>
          <a:lstStyle>
            <a:lvl1pPr marL="0" indent="0" algn="ctr">
              <a:buNone/>
              <a:defRPr sz="2200" b="0" i="0">
                <a:solidFill>
                  <a:schemeClr val="bg1"/>
                </a:solidFill>
                <a:latin typeface="Lato" panose="020F0502020204030203" pitchFamily="34" charset="77"/>
              </a:defRPr>
            </a:lvl1pPr>
          </a:lstStyle>
          <a:p>
            <a:pPr lvl="0"/>
            <a:r>
              <a:rPr lang="en-US"/>
              <a:t>Optional Subtitle</a:t>
            </a:r>
          </a:p>
        </p:txBody>
      </p:sp>
    </p:spTree>
    <p:extLst>
      <p:ext uri="{BB962C8B-B14F-4D97-AF65-F5344CB8AC3E}">
        <p14:creationId xmlns:p14="http://schemas.microsoft.com/office/powerpoint/2010/main" val="3948757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2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6" y="918333"/>
            <a:ext cx="7536840"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3" name="Date Placeholder 3">
            <a:extLst>
              <a:ext uri="{FF2B5EF4-FFF2-40B4-BE49-F238E27FC236}">
                <a16:creationId xmlns:a16="http://schemas.microsoft.com/office/drawing/2014/main" id="{6E2E111F-05A3-C84D-C211-D83B25466635}"/>
              </a:ext>
            </a:extLst>
          </p:cNvPr>
          <p:cNvSpPr>
            <a:spLocks noGrp="1"/>
          </p:cNvSpPr>
          <p:nvPr>
            <p:ph type="dt" sz="half" idx="10"/>
          </p:nvPr>
        </p:nvSpPr>
        <p:spPr>
          <a:xfrm>
            <a:off x="957804" y="6356350"/>
            <a:ext cx="2743200" cy="365125"/>
          </a:xfrm>
        </p:spPr>
        <p:txBody>
          <a:bodyPr/>
          <a:lstStyle>
            <a:lvl1pPr>
              <a:defRPr sz="800"/>
            </a:lvl1pPr>
          </a:lstStyle>
          <a:p>
            <a:fld id="{C654A03F-5C29-104F-AFD6-71A1E8A8E455}" type="datetime1">
              <a:t>9/25/2022</a:t>
            </a:fld>
            <a:endParaRPr lang="en-US"/>
          </a:p>
        </p:txBody>
      </p:sp>
      <p:sp>
        <p:nvSpPr>
          <p:cNvPr id="14" name="Footer Placeholder 4">
            <a:extLst>
              <a:ext uri="{FF2B5EF4-FFF2-40B4-BE49-F238E27FC236}">
                <a16:creationId xmlns:a16="http://schemas.microsoft.com/office/drawing/2014/main" id="{C1D8E3B3-EB82-EFD8-C9A6-F896A71C9D01}"/>
              </a:ext>
            </a:extLst>
          </p:cNvPr>
          <p:cNvSpPr>
            <a:spLocks noGrp="1"/>
          </p:cNvSpPr>
          <p:nvPr>
            <p:ph type="ftr" sz="quarter" idx="11"/>
          </p:nvPr>
        </p:nvSpPr>
        <p:spPr>
          <a:xfrm>
            <a:off x="4038600" y="6356350"/>
            <a:ext cx="4114800" cy="365125"/>
          </a:xfrm>
        </p:spPr>
        <p:txBody>
          <a:bodyPr/>
          <a:lstStyle>
            <a:lvl1pPr>
              <a:defRPr sz="800"/>
            </a:lvl1pPr>
          </a:lstStyle>
          <a:p>
            <a:r>
              <a:rPr lang="en-US"/>
              <a:t>DevOps World 2022</a:t>
            </a:r>
          </a:p>
        </p:txBody>
      </p:sp>
      <p:sp>
        <p:nvSpPr>
          <p:cNvPr id="15" name="Slide Number Placeholder 5">
            <a:extLst>
              <a:ext uri="{FF2B5EF4-FFF2-40B4-BE49-F238E27FC236}">
                <a16:creationId xmlns:a16="http://schemas.microsoft.com/office/drawing/2014/main" id="{EFF4FCB2-D6AA-A950-0ED9-BFB3A94E30D4}"/>
              </a:ext>
            </a:extLst>
          </p:cNvPr>
          <p:cNvSpPr>
            <a:spLocks noGrp="1"/>
          </p:cNvSpPr>
          <p:nvPr>
            <p:ph type="sldNum" sz="quarter" idx="16"/>
          </p:nvPr>
        </p:nvSpPr>
        <p:spPr>
          <a:xfrm>
            <a:off x="8490996" y="6356350"/>
            <a:ext cx="2743200" cy="365125"/>
          </a:xfrm>
        </p:spPr>
        <p:txBody>
          <a:bodyPr/>
          <a:lstStyle>
            <a:lvl1pPr>
              <a:defRPr sz="800"/>
            </a:lvl1pPr>
          </a:lstStyle>
          <a:p>
            <a:fld id="{389D289F-54A1-4342-A16E-682010BDBB7D}" type="slidenum">
              <a:rPr lang="en-US"/>
              <a:pPr/>
              <a:t>‹#›</a:t>
            </a:fld>
            <a:endParaRPr lang="en-US"/>
          </a:p>
        </p:txBody>
      </p:sp>
      <p:sp>
        <p:nvSpPr>
          <p:cNvPr id="4" name="Text Placeholder 3">
            <a:extLst>
              <a:ext uri="{FF2B5EF4-FFF2-40B4-BE49-F238E27FC236}">
                <a16:creationId xmlns:a16="http://schemas.microsoft.com/office/drawing/2014/main" id="{F226A576-18FE-B04C-9712-1C35C2BE988F}"/>
              </a:ext>
            </a:extLst>
          </p:cNvPr>
          <p:cNvSpPr>
            <a:spLocks noGrp="1"/>
          </p:cNvSpPr>
          <p:nvPr>
            <p:ph type="body" sz="quarter" idx="17" hasCustomPrompt="1"/>
          </p:nvPr>
        </p:nvSpPr>
        <p:spPr>
          <a:xfrm>
            <a:off x="954155" y="2589557"/>
            <a:ext cx="54434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6" name="Text Placeholder 3">
            <a:extLst>
              <a:ext uri="{FF2B5EF4-FFF2-40B4-BE49-F238E27FC236}">
                <a16:creationId xmlns:a16="http://schemas.microsoft.com/office/drawing/2014/main" id="{D86E5DD2-706F-75AC-FFBA-0211721FD826}"/>
              </a:ext>
            </a:extLst>
          </p:cNvPr>
          <p:cNvSpPr>
            <a:spLocks noGrp="1"/>
          </p:cNvSpPr>
          <p:nvPr>
            <p:ph type="body" sz="quarter" idx="18" hasCustomPrompt="1"/>
          </p:nvPr>
        </p:nvSpPr>
        <p:spPr>
          <a:xfrm>
            <a:off x="954155" y="4412243"/>
            <a:ext cx="54434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7" name="Text Placeholder 3">
            <a:extLst>
              <a:ext uri="{FF2B5EF4-FFF2-40B4-BE49-F238E27FC236}">
                <a16:creationId xmlns:a16="http://schemas.microsoft.com/office/drawing/2014/main" id="{22BC01DC-1106-0207-3F20-C0566E198A5B}"/>
              </a:ext>
            </a:extLst>
          </p:cNvPr>
          <p:cNvSpPr>
            <a:spLocks noGrp="1"/>
          </p:cNvSpPr>
          <p:nvPr>
            <p:ph type="body" sz="quarter" idx="23" hasCustomPrompt="1"/>
          </p:nvPr>
        </p:nvSpPr>
        <p:spPr>
          <a:xfrm>
            <a:off x="954156" y="2177979"/>
            <a:ext cx="544344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18" name="Text Placeholder 3">
            <a:extLst>
              <a:ext uri="{FF2B5EF4-FFF2-40B4-BE49-F238E27FC236}">
                <a16:creationId xmlns:a16="http://schemas.microsoft.com/office/drawing/2014/main" id="{C6F14FE1-C6FD-37BB-D12A-4FD3559EB592}"/>
              </a:ext>
            </a:extLst>
          </p:cNvPr>
          <p:cNvSpPr>
            <a:spLocks noGrp="1"/>
          </p:cNvSpPr>
          <p:nvPr>
            <p:ph type="body" sz="quarter" idx="24" hasCustomPrompt="1"/>
          </p:nvPr>
        </p:nvSpPr>
        <p:spPr>
          <a:xfrm>
            <a:off x="954156" y="3997352"/>
            <a:ext cx="544344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2742421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2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5" y="918333"/>
            <a:ext cx="9228841"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Date Placeholder 3">
            <a:extLst>
              <a:ext uri="{FF2B5EF4-FFF2-40B4-BE49-F238E27FC236}">
                <a16:creationId xmlns:a16="http://schemas.microsoft.com/office/drawing/2014/main" id="{827266F9-176F-31A4-6757-246D4DE6C8DD}"/>
              </a:ext>
            </a:extLst>
          </p:cNvPr>
          <p:cNvSpPr>
            <a:spLocks noGrp="1"/>
          </p:cNvSpPr>
          <p:nvPr>
            <p:ph type="dt" sz="half" idx="10"/>
          </p:nvPr>
        </p:nvSpPr>
        <p:spPr>
          <a:xfrm>
            <a:off x="957804" y="6356350"/>
            <a:ext cx="2743200" cy="365125"/>
          </a:xfrm>
        </p:spPr>
        <p:txBody>
          <a:bodyPr/>
          <a:lstStyle>
            <a:lvl1pPr>
              <a:defRPr sz="800"/>
            </a:lvl1pPr>
          </a:lstStyle>
          <a:p>
            <a:fld id="{6E81E8E7-B0A0-E541-B13E-1F34D4CBF6B8}" type="datetime1">
              <a:t>9/25/2022</a:t>
            </a:fld>
            <a:endParaRPr lang="en-US"/>
          </a:p>
        </p:txBody>
      </p:sp>
      <p:sp>
        <p:nvSpPr>
          <p:cNvPr id="17" name="Footer Placeholder 4">
            <a:extLst>
              <a:ext uri="{FF2B5EF4-FFF2-40B4-BE49-F238E27FC236}">
                <a16:creationId xmlns:a16="http://schemas.microsoft.com/office/drawing/2014/main" id="{AFDB06E0-B866-1D44-4F79-A717F824A68B}"/>
              </a:ext>
            </a:extLst>
          </p:cNvPr>
          <p:cNvSpPr>
            <a:spLocks noGrp="1"/>
          </p:cNvSpPr>
          <p:nvPr>
            <p:ph type="ftr" sz="quarter" idx="11"/>
          </p:nvPr>
        </p:nvSpPr>
        <p:spPr>
          <a:xfrm>
            <a:off x="4038600" y="6356350"/>
            <a:ext cx="4114800" cy="365125"/>
          </a:xfrm>
        </p:spPr>
        <p:txBody>
          <a:bodyPr/>
          <a:lstStyle>
            <a:lvl1pPr>
              <a:defRPr sz="800"/>
            </a:lvl1pPr>
          </a:lstStyle>
          <a:p>
            <a:r>
              <a:rPr lang="en-US"/>
              <a:t>DevOps World 2022</a:t>
            </a:r>
          </a:p>
        </p:txBody>
      </p:sp>
      <p:sp>
        <p:nvSpPr>
          <p:cNvPr id="18" name="Slide Number Placeholder 5">
            <a:extLst>
              <a:ext uri="{FF2B5EF4-FFF2-40B4-BE49-F238E27FC236}">
                <a16:creationId xmlns:a16="http://schemas.microsoft.com/office/drawing/2014/main" id="{3B36DAA9-3676-F85B-F3AB-5E9B1C981A8A}"/>
              </a:ext>
            </a:extLst>
          </p:cNvPr>
          <p:cNvSpPr>
            <a:spLocks noGrp="1"/>
          </p:cNvSpPr>
          <p:nvPr>
            <p:ph type="sldNum" sz="quarter" idx="18"/>
          </p:nvPr>
        </p:nvSpPr>
        <p:spPr>
          <a:xfrm>
            <a:off x="8490996" y="6356350"/>
            <a:ext cx="2743200" cy="365125"/>
          </a:xfrm>
        </p:spPr>
        <p:txBody>
          <a:bodyPr/>
          <a:lstStyle>
            <a:lvl1pPr>
              <a:defRPr sz="800"/>
            </a:lvl1pPr>
          </a:lstStyle>
          <a:p>
            <a:fld id="{389D289F-54A1-4342-A16E-682010BDBB7D}" type="slidenum">
              <a:rPr lang="en-US"/>
              <a:pPr/>
              <a:t>‹#›</a:t>
            </a:fld>
            <a:endParaRPr lang="en-US"/>
          </a:p>
        </p:txBody>
      </p:sp>
      <p:sp>
        <p:nvSpPr>
          <p:cNvPr id="19" name="Text Placeholder 3">
            <a:extLst>
              <a:ext uri="{FF2B5EF4-FFF2-40B4-BE49-F238E27FC236}">
                <a16:creationId xmlns:a16="http://schemas.microsoft.com/office/drawing/2014/main" id="{21EC0CF0-99DA-18E8-38AE-264E9795253D}"/>
              </a:ext>
            </a:extLst>
          </p:cNvPr>
          <p:cNvSpPr>
            <a:spLocks noGrp="1"/>
          </p:cNvSpPr>
          <p:nvPr>
            <p:ph type="body" sz="quarter" idx="20" hasCustomPrompt="1"/>
          </p:nvPr>
        </p:nvSpPr>
        <p:spPr>
          <a:xfrm>
            <a:off x="954156" y="2943706"/>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0" name="Text Placeholder 3">
            <a:extLst>
              <a:ext uri="{FF2B5EF4-FFF2-40B4-BE49-F238E27FC236}">
                <a16:creationId xmlns:a16="http://schemas.microsoft.com/office/drawing/2014/main" id="{96731B4C-E4EC-03D3-F739-5BD5C0BA2DC8}"/>
              </a:ext>
            </a:extLst>
          </p:cNvPr>
          <p:cNvSpPr>
            <a:spLocks noGrp="1"/>
          </p:cNvSpPr>
          <p:nvPr>
            <p:ph type="body" sz="quarter" idx="21" hasCustomPrompt="1"/>
          </p:nvPr>
        </p:nvSpPr>
        <p:spPr>
          <a:xfrm>
            <a:off x="4196976" y="2943706"/>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1" name="Text Placeholder 3">
            <a:extLst>
              <a:ext uri="{FF2B5EF4-FFF2-40B4-BE49-F238E27FC236}">
                <a16:creationId xmlns:a16="http://schemas.microsoft.com/office/drawing/2014/main" id="{A2F7CD05-6A3F-B2B7-3FFD-352A18651CC4}"/>
              </a:ext>
            </a:extLst>
          </p:cNvPr>
          <p:cNvSpPr>
            <a:spLocks noGrp="1"/>
          </p:cNvSpPr>
          <p:nvPr>
            <p:ph type="body" sz="quarter" idx="22" hasCustomPrompt="1"/>
          </p:nvPr>
        </p:nvSpPr>
        <p:spPr>
          <a:xfrm>
            <a:off x="7449223" y="2943706"/>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2" name="Text Placeholder 3">
            <a:extLst>
              <a:ext uri="{FF2B5EF4-FFF2-40B4-BE49-F238E27FC236}">
                <a16:creationId xmlns:a16="http://schemas.microsoft.com/office/drawing/2014/main" id="{9B7E7DBF-FDAE-5623-A243-4E013C2257F5}"/>
              </a:ext>
            </a:extLst>
          </p:cNvPr>
          <p:cNvSpPr>
            <a:spLocks noGrp="1"/>
          </p:cNvSpPr>
          <p:nvPr>
            <p:ph type="body" sz="quarter" idx="23" hasCustomPrompt="1"/>
          </p:nvPr>
        </p:nvSpPr>
        <p:spPr>
          <a:xfrm>
            <a:off x="954156" y="2177979"/>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3" name="Text Placeholder 3">
            <a:extLst>
              <a:ext uri="{FF2B5EF4-FFF2-40B4-BE49-F238E27FC236}">
                <a16:creationId xmlns:a16="http://schemas.microsoft.com/office/drawing/2014/main" id="{E77723DA-26B8-86B0-24B6-036FE793407F}"/>
              </a:ext>
            </a:extLst>
          </p:cNvPr>
          <p:cNvSpPr>
            <a:spLocks noGrp="1"/>
          </p:cNvSpPr>
          <p:nvPr>
            <p:ph type="body" sz="quarter" idx="24" hasCustomPrompt="1"/>
          </p:nvPr>
        </p:nvSpPr>
        <p:spPr>
          <a:xfrm>
            <a:off x="4196977" y="2177979"/>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4" name="Text Placeholder 3">
            <a:extLst>
              <a:ext uri="{FF2B5EF4-FFF2-40B4-BE49-F238E27FC236}">
                <a16:creationId xmlns:a16="http://schemas.microsoft.com/office/drawing/2014/main" id="{21BC93CE-2372-78E5-360F-715AB35CFC34}"/>
              </a:ext>
            </a:extLst>
          </p:cNvPr>
          <p:cNvSpPr>
            <a:spLocks noGrp="1"/>
          </p:cNvSpPr>
          <p:nvPr>
            <p:ph type="body" sz="quarter" idx="25" hasCustomPrompt="1"/>
          </p:nvPr>
        </p:nvSpPr>
        <p:spPr>
          <a:xfrm>
            <a:off x="7439797" y="2177979"/>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3069031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2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0" y="0"/>
            <a:ext cx="12192000" cy="6858000"/>
          </a:xfrm>
          <a:prstGeom prst="rect">
            <a:avLst/>
          </a:prstGeom>
          <a:noFill/>
        </p:spPr>
      </p:pic>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5" y="918333"/>
            <a:ext cx="9238267"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Date Placeholder 3">
            <a:extLst>
              <a:ext uri="{FF2B5EF4-FFF2-40B4-BE49-F238E27FC236}">
                <a16:creationId xmlns:a16="http://schemas.microsoft.com/office/drawing/2014/main" id="{827266F9-176F-31A4-6757-246D4DE6C8DD}"/>
              </a:ext>
            </a:extLst>
          </p:cNvPr>
          <p:cNvSpPr>
            <a:spLocks noGrp="1"/>
          </p:cNvSpPr>
          <p:nvPr>
            <p:ph type="dt" sz="half" idx="10"/>
          </p:nvPr>
        </p:nvSpPr>
        <p:spPr>
          <a:xfrm>
            <a:off x="957804" y="6356350"/>
            <a:ext cx="2743200" cy="365125"/>
          </a:xfrm>
        </p:spPr>
        <p:txBody>
          <a:bodyPr/>
          <a:lstStyle>
            <a:lvl1pPr>
              <a:defRPr sz="800"/>
            </a:lvl1pPr>
          </a:lstStyle>
          <a:p>
            <a:fld id="{DDD83A14-BF8C-1540-9214-45DDA2D68CE8}" type="datetime1">
              <a:t>9/25/2022</a:t>
            </a:fld>
            <a:endParaRPr lang="en-US"/>
          </a:p>
        </p:txBody>
      </p:sp>
      <p:sp>
        <p:nvSpPr>
          <p:cNvPr id="17" name="Footer Placeholder 4">
            <a:extLst>
              <a:ext uri="{FF2B5EF4-FFF2-40B4-BE49-F238E27FC236}">
                <a16:creationId xmlns:a16="http://schemas.microsoft.com/office/drawing/2014/main" id="{AFDB06E0-B866-1D44-4F79-A717F824A68B}"/>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8" name="Slide Number Placeholder 5">
            <a:extLst>
              <a:ext uri="{FF2B5EF4-FFF2-40B4-BE49-F238E27FC236}">
                <a16:creationId xmlns:a16="http://schemas.microsoft.com/office/drawing/2014/main" id="{3B36DAA9-3676-F85B-F3AB-5E9B1C981A8A}"/>
              </a:ext>
            </a:extLst>
          </p:cNvPr>
          <p:cNvSpPr>
            <a:spLocks noGrp="1"/>
          </p:cNvSpPr>
          <p:nvPr>
            <p:ph type="sldNum" sz="quarter" idx="18"/>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20" name="Text Placeholder 3">
            <a:extLst>
              <a:ext uri="{FF2B5EF4-FFF2-40B4-BE49-F238E27FC236}">
                <a16:creationId xmlns:a16="http://schemas.microsoft.com/office/drawing/2014/main" id="{7C24341B-7A32-3529-583B-715BE7B48048}"/>
              </a:ext>
            </a:extLst>
          </p:cNvPr>
          <p:cNvSpPr>
            <a:spLocks noGrp="1"/>
          </p:cNvSpPr>
          <p:nvPr>
            <p:ph type="body" sz="quarter" idx="20" hasCustomPrompt="1"/>
          </p:nvPr>
        </p:nvSpPr>
        <p:spPr>
          <a:xfrm>
            <a:off x="954156" y="2943706"/>
            <a:ext cx="3796953" cy="1986513"/>
          </a:xfrm>
        </p:spPr>
        <p:txBody>
          <a:bodyPr>
            <a:no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lvl="0"/>
            <a:endParaRPr lang="en-US"/>
          </a:p>
        </p:txBody>
      </p:sp>
      <p:sp>
        <p:nvSpPr>
          <p:cNvPr id="23" name="Text Placeholder 3">
            <a:extLst>
              <a:ext uri="{FF2B5EF4-FFF2-40B4-BE49-F238E27FC236}">
                <a16:creationId xmlns:a16="http://schemas.microsoft.com/office/drawing/2014/main" id="{3AEEDF53-AD81-48F7-7E19-FF9691570B2A}"/>
              </a:ext>
            </a:extLst>
          </p:cNvPr>
          <p:cNvSpPr>
            <a:spLocks noGrp="1"/>
          </p:cNvSpPr>
          <p:nvPr>
            <p:ph type="body" sz="quarter" idx="23" hasCustomPrompt="1"/>
          </p:nvPr>
        </p:nvSpPr>
        <p:spPr>
          <a:xfrm>
            <a:off x="954156" y="2177979"/>
            <a:ext cx="3796953"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15" name="Text Placeholder 3">
            <a:extLst>
              <a:ext uri="{FF2B5EF4-FFF2-40B4-BE49-F238E27FC236}">
                <a16:creationId xmlns:a16="http://schemas.microsoft.com/office/drawing/2014/main" id="{45B95EF5-1DFE-B28C-0BB1-8DBC831CC56F}"/>
              </a:ext>
            </a:extLst>
          </p:cNvPr>
          <p:cNvSpPr>
            <a:spLocks noGrp="1"/>
          </p:cNvSpPr>
          <p:nvPr>
            <p:ph type="body" sz="quarter" idx="24" hasCustomPrompt="1"/>
          </p:nvPr>
        </p:nvSpPr>
        <p:spPr>
          <a:xfrm>
            <a:off x="5226544" y="2943706"/>
            <a:ext cx="3796953" cy="1986513"/>
          </a:xfrm>
        </p:spPr>
        <p:txBody>
          <a:bodyPr>
            <a:no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lvl="0"/>
            <a:endParaRPr lang="en-US"/>
          </a:p>
        </p:txBody>
      </p:sp>
      <p:sp>
        <p:nvSpPr>
          <p:cNvPr id="19" name="Text Placeholder 3">
            <a:extLst>
              <a:ext uri="{FF2B5EF4-FFF2-40B4-BE49-F238E27FC236}">
                <a16:creationId xmlns:a16="http://schemas.microsoft.com/office/drawing/2014/main" id="{2E71F55E-BB80-01CB-D6AF-BD10D774F5C8}"/>
              </a:ext>
            </a:extLst>
          </p:cNvPr>
          <p:cNvSpPr>
            <a:spLocks noGrp="1"/>
          </p:cNvSpPr>
          <p:nvPr>
            <p:ph type="body" sz="quarter" idx="25" hasCustomPrompt="1"/>
          </p:nvPr>
        </p:nvSpPr>
        <p:spPr>
          <a:xfrm>
            <a:off x="5226544" y="2177979"/>
            <a:ext cx="3796953"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2964867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2_Image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3" name="Date Placeholder 3">
            <a:extLst>
              <a:ext uri="{FF2B5EF4-FFF2-40B4-BE49-F238E27FC236}">
                <a16:creationId xmlns:a16="http://schemas.microsoft.com/office/drawing/2014/main" id="{6E2E111F-05A3-C84D-C211-D83B25466635}"/>
              </a:ext>
            </a:extLst>
          </p:cNvPr>
          <p:cNvSpPr>
            <a:spLocks noGrp="1"/>
          </p:cNvSpPr>
          <p:nvPr>
            <p:ph type="dt" sz="half" idx="10"/>
          </p:nvPr>
        </p:nvSpPr>
        <p:spPr>
          <a:xfrm>
            <a:off x="957804" y="6356350"/>
            <a:ext cx="2743200" cy="365125"/>
          </a:xfrm>
        </p:spPr>
        <p:txBody>
          <a:bodyPr/>
          <a:lstStyle>
            <a:lvl1pPr>
              <a:defRPr sz="800"/>
            </a:lvl1pPr>
          </a:lstStyle>
          <a:p>
            <a:fld id="{C654A03F-5C29-104F-AFD6-71A1E8A8E455}" type="datetime1">
              <a:t>9/25/2022</a:t>
            </a:fld>
            <a:endParaRPr lang="en-US"/>
          </a:p>
        </p:txBody>
      </p:sp>
      <p:sp>
        <p:nvSpPr>
          <p:cNvPr id="14" name="Footer Placeholder 4">
            <a:extLst>
              <a:ext uri="{FF2B5EF4-FFF2-40B4-BE49-F238E27FC236}">
                <a16:creationId xmlns:a16="http://schemas.microsoft.com/office/drawing/2014/main" id="{C1D8E3B3-EB82-EFD8-C9A6-F896A71C9D01}"/>
              </a:ext>
            </a:extLst>
          </p:cNvPr>
          <p:cNvSpPr>
            <a:spLocks noGrp="1"/>
          </p:cNvSpPr>
          <p:nvPr>
            <p:ph type="ftr" sz="quarter" idx="11"/>
          </p:nvPr>
        </p:nvSpPr>
        <p:spPr>
          <a:xfrm>
            <a:off x="4038600" y="6356350"/>
            <a:ext cx="4114800" cy="365125"/>
          </a:xfrm>
        </p:spPr>
        <p:txBody>
          <a:bodyPr/>
          <a:lstStyle>
            <a:lvl1pPr>
              <a:defRPr sz="800"/>
            </a:lvl1pPr>
          </a:lstStyle>
          <a:p>
            <a:r>
              <a:rPr lang="en-US"/>
              <a:t>DevOps World 2022</a:t>
            </a:r>
          </a:p>
        </p:txBody>
      </p:sp>
      <p:sp>
        <p:nvSpPr>
          <p:cNvPr id="15" name="Slide Number Placeholder 5">
            <a:extLst>
              <a:ext uri="{FF2B5EF4-FFF2-40B4-BE49-F238E27FC236}">
                <a16:creationId xmlns:a16="http://schemas.microsoft.com/office/drawing/2014/main" id="{EFF4FCB2-D6AA-A950-0ED9-BFB3A94E30D4}"/>
              </a:ext>
            </a:extLst>
          </p:cNvPr>
          <p:cNvSpPr>
            <a:spLocks noGrp="1"/>
          </p:cNvSpPr>
          <p:nvPr>
            <p:ph type="sldNum" sz="quarter" idx="16"/>
          </p:nvPr>
        </p:nvSpPr>
        <p:spPr>
          <a:xfrm>
            <a:off x="8490996" y="6356350"/>
            <a:ext cx="2743200" cy="365125"/>
          </a:xfrm>
        </p:spPr>
        <p:txBody>
          <a:bodyPr/>
          <a:lstStyle>
            <a:lvl1pPr>
              <a:defRPr sz="800"/>
            </a:lvl1pPr>
          </a:lstStyle>
          <a:p>
            <a:fld id="{389D289F-54A1-4342-A16E-682010BDBB7D}" type="slidenum">
              <a:rPr lang="en-US"/>
              <a:pPr/>
              <a:t>‹#›</a:t>
            </a:fld>
            <a:endParaRPr lang="en-US"/>
          </a:p>
        </p:txBody>
      </p:sp>
      <p:sp>
        <p:nvSpPr>
          <p:cNvPr id="11" name="Picture Placeholder 7">
            <a:extLst>
              <a:ext uri="{FF2B5EF4-FFF2-40B4-BE49-F238E27FC236}">
                <a16:creationId xmlns:a16="http://schemas.microsoft.com/office/drawing/2014/main" id="{4BBA0BEC-F861-0B56-DA38-50485713C8A2}"/>
              </a:ext>
            </a:extLst>
          </p:cNvPr>
          <p:cNvSpPr>
            <a:spLocks noGrp="1"/>
          </p:cNvSpPr>
          <p:nvPr>
            <p:ph type="pic" sz="quarter" idx="24" hasCustomPrompt="1"/>
          </p:nvPr>
        </p:nvSpPr>
        <p:spPr>
          <a:xfrm>
            <a:off x="7391214" y="0"/>
            <a:ext cx="4814372" cy="6858000"/>
          </a:xfrm>
        </p:spPr>
        <p:txBody>
          <a:bodyPr anchor="ctr">
            <a:normAutofit/>
          </a:bodyPr>
          <a:lstStyle>
            <a:lvl1pPr marL="0" indent="0" algn="ctr">
              <a:buNone/>
              <a:defRPr sz="1600">
                <a:solidFill>
                  <a:srgbClr val="6D6D71"/>
                </a:solidFill>
              </a:defRPr>
            </a:lvl1pPr>
          </a:lstStyle>
          <a:p>
            <a:r>
              <a:rPr lang="en-US"/>
              <a:t>Picture goes here</a:t>
            </a:r>
          </a:p>
        </p:txBody>
      </p:sp>
      <p:sp>
        <p:nvSpPr>
          <p:cNvPr id="12" name="Title 1">
            <a:extLst>
              <a:ext uri="{FF2B5EF4-FFF2-40B4-BE49-F238E27FC236}">
                <a16:creationId xmlns:a16="http://schemas.microsoft.com/office/drawing/2014/main" id="{34D68413-FD0D-44F8-6852-F88CB7907E83}"/>
              </a:ext>
            </a:extLst>
          </p:cNvPr>
          <p:cNvSpPr>
            <a:spLocks noGrp="1"/>
          </p:cNvSpPr>
          <p:nvPr>
            <p:ph type="ctrTitle" hasCustomPrompt="1"/>
          </p:nvPr>
        </p:nvSpPr>
        <p:spPr>
          <a:xfrm>
            <a:off x="954156" y="918333"/>
            <a:ext cx="5141844"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9" name="Text Placeholder 3">
            <a:extLst>
              <a:ext uri="{FF2B5EF4-FFF2-40B4-BE49-F238E27FC236}">
                <a16:creationId xmlns:a16="http://schemas.microsoft.com/office/drawing/2014/main" id="{7A71E27D-6555-D9C8-2F83-D0B263A98062}"/>
              </a:ext>
            </a:extLst>
          </p:cNvPr>
          <p:cNvSpPr>
            <a:spLocks noGrp="1"/>
          </p:cNvSpPr>
          <p:nvPr>
            <p:ph type="body" sz="quarter" idx="17" hasCustomPrompt="1"/>
          </p:nvPr>
        </p:nvSpPr>
        <p:spPr>
          <a:xfrm>
            <a:off x="954156" y="2589557"/>
            <a:ext cx="4814372"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0" name="Text Placeholder 3">
            <a:extLst>
              <a:ext uri="{FF2B5EF4-FFF2-40B4-BE49-F238E27FC236}">
                <a16:creationId xmlns:a16="http://schemas.microsoft.com/office/drawing/2014/main" id="{79614128-00C5-9525-B2E6-72EE103128D6}"/>
              </a:ext>
            </a:extLst>
          </p:cNvPr>
          <p:cNvSpPr>
            <a:spLocks noGrp="1"/>
          </p:cNvSpPr>
          <p:nvPr>
            <p:ph type="body" sz="quarter" idx="23" hasCustomPrompt="1"/>
          </p:nvPr>
        </p:nvSpPr>
        <p:spPr>
          <a:xfrm>
            <a:off x="954156" y="2177979"/>
            <a:ext cx="4814372"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2596785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2_Image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3" name="Date Placeholder 3">
            <a:extLst>
              <a:ext uri="{FF2B5EF4-FFF2-40B4-BE49-F238E27FC236}">
                <a16:creationId xmlns:a16="http://schemas.microsoft.com/office/drawing/2014/main" id="{6E2E111F-05A3-C84D-C211-D83B25466635}"/>
              </a:ext>
            </a:extLst>
          </p:cNvPr>
          <p:cNvSpPr>
            <a:spLocks noGrp="1"/>
          </p:cNvSpPr>
          <p:nvPr>
            <p:ph type="dt" sz="half" idx="10"/>
          </p:nvPr>
        </p:nvSpPr>
        <p:spPr>
          <a:xfrm>
            <a:off x="957804" y="6356350"/>
            <a:ext cx="2743200" cy="365125"/>
          </a:xfrm>
        </p:spPr>
        <p:txBody>
          <a:bodyPr/>
          <a:lstStyle>
            <a:lvl1pPr>
              <a:defRPr sz="800"/>
            </a:lvl1pPr>
          </a:lstStyle>
          <a:p>
            <a:fld id="{C654A03F-5C29-104F-AFD6-71A1E8A8E455}" type="datetime1">
              <a:t>9/25/2022</a:t>
            </a:fld>
            <a:endParaRPr lang="en-US"/>
          </a:p>
        </p:txBody>
      </p:sp>
      <p:sp>
        <p:nvSpPr>
          <p:cNvPr id="14" name="Footer Placeholder 4">
            <a:extLst>
              <a:ext uri="{FF2B5EF4-FFF2-40B4-BE49-F238E27FC236}">
                <a16:creationId xmlns:a16="http://schemas.microsoft.com/office/drawing/2014/main" id="{C1D8E3B3-EB82-EFD8-C9A6-F896A71C9D01}"/>
              </a:ext>
            </a:extLst>
          </p:cNvPr>
          <p:cNvSpPr>
            <a:spLocks noGrp="1"/>
          </p:cNvSpPr>
          <p:nvPr>
            <p:ph type="ftr" sz="quarter" idx="11"/>
          </p:nvPr>
        </p:nvSpPr>
        <p:spPr>
          <a:xfrm>
            <a:off x="4038600" y="6356350"/>
            <a:ext cx="4114800" cy="365125"/>
          </a:xfrm>
        </p:spPr>
        <p:txBody>
          <a:bodyPr/>
          <a:lstStyle>
            <a:lvl1pPr>
              <a:defRPr sz="800"/>
            </a:lvl1pPr>
          </a:lstStyle>
          <a:p>
            <a:r>
              <a:rPr lang="en-US"/>
              <a:t>DevOps World 2022</a:t>
            </a:r>
          </a:p>
        </p:txBody>
      </p:sp>
      <p:sp>
        <p:nvSpPr>
          <p:cNvPr id="15" name="Slide Number Placeholder 5">
            <a:extLst>
              <a:ext uri="{FF2B5EF4-FFF2-40B4-BE49-F238E27FC236}">
                <a16:creationId xmlns:a16="http://schemas.microsoft.com/office/drawing/2014/main" id="{EFF4FCB2-D6AA-A950-0ED9-BFB3A94E30D4}"/>
              </a:ext>
            </a:extLst>
          </p:cNvPr>
          <p:cNvSpPr>
            <a:spLocks noGrp="1"/>
          </p:cNvSpPr>
          <p:nvPr>
            <p:ph type="sldNum" sz="quarter" idx="16"/>
          </p:nvPr>
        </p:nvSpPr>
        <p:spPr>
          <a:xfrm>
            <a:off x="8490996" y="6356350"/>
            <a:ext cx="2743200" cy="365125"/>
          </a:xfrm>
        </p:spPr>
        <p:txBody>
          <a:bodyPr/>
          <a:lstStyle>
            <a:lvl1pPr>
              <a:defRPr sz="800"/>
            </a:lvl1pPr>
          </a:lstStyle>
          <a:p>
            <a:fld id="{389D289F-54A1-4342-A16E-682010BDBB7D}" type="slidenum">
              <a:rPr lang="en-US"/>
              <a:pPr/>
              <a:t>‹#›</a:t>
            </a:fld>
            <a:endParaRPr lang="en-US"/>
          </a:p>
        </p:txBody>
      </p:sp>
      <p:sp>
        <p:nvSpPr>
          <p:cNvPr id="10" name="Title 1">
            <a:extLst>
              <a:ext uri="{FF2B5EF4-FFF2-40B4-BE49-F238E27FC236}">
                <a16:creationId xmlns:a16="http://schemas.microsoft.com/office/drawing/2014/main" id="{4A16773C-C740-006D-8B15-4ED13E211B6F}"/>
              </a:ext>
            </a:extLst>
          </p:cNvPr>
          <p:cNvSpPr>
            <a:spLocks noGrp="1"/>
          </p:cNvSpPr>
          <p:nvPr>
            <p:ph type="ctrTitle" hasCustomPrompt="1"/>
          </p:nvPr>
        </p:nvSpPr>
        <p:spPr>
          <a:xfrm>
            <a:off x="954156" y="918333"/>
            <a:ext cx="3863929"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Text Placeholder 3">
            <a:extLst>
              <a:ext uri="{FF2B5EF4-FFF2-40B4-BE49-F238E27FC236}">
                <a16:creationId xmlns:a16="http://schemas.microsoft.com/office/drawing/2014/main" id="{3622D2A2-9F22-DE41-4B66-458643E23D70}"/>
              </a:ext>
            </a:extLst>
          </p:cNvPr>
          <p:cNvSpPr>
            <a:spLocks noGrp="1"/>
          </p:cNvSpPr>
          <p:nvPr>
            <p:ph type="body" sz="quarter" idx="17" hasCustomPrompt="1"/>
          </p:nvPr>
        </p:nvSpPr>
        <p:spPr>
          <a:xfrm>
            <a:off x="954156" y="2589557"/>
            <a:ext cx="3282564"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7" name="Text Placeholder 3">
            <a:extLst>
              <a:ext uri="{FF2B5EF4-FFF2-40B4-BE49-F238E27FC236}">
                <a16:creationId xmlns:a16="http://schemas.microsoft.com/office/drawing/2014/main" id="{1E990CBD-D2A3-44F0-3C0D-79CB2913CA6E}"/>
              </a:ext>
            </a:extLst>
          </p:cNvPr>
          <p:cNvSpPr>
            <a:spLocks noGrp="1"/>
          </p:cNvSpPr>
          <p:nvPr>
            <p:ph type="body" sz="quarter" idx="23" hasCustomPrompt="1"/>
          </p:nvPr>
        </p:nvSpPr>
        <p:spPr>
          <a:xfrm>
            <a:off x="954156" y="2177979"/>
            <a:ext cx="328256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18" name="Picture Placeholder 7">
            <a:extLst>
              <a:ext uri="{FF2B5EF4-FFF2-40B4-BE49-F238E27FC236}">
                <a16:creationId xmlns:a16="http://schemas.microsoft.com/office/drawing/2014/main" id="{7DCEC9E5-D4D9-AC1C-3D66-DB1F6BE3FE07}"/>
              </a:ext>
            </a:extLst>
          </p:cNvPr>
          <p:cNvSpPr>
            <a:spLocks noGrp="1"/>
          </p:cNvSpPr>
          <p:nvPr>
            <p:ph type="pic" sz="quarter" idx="24" hasCustomPrompt="1"/>
          </p:nvPr>
        </p:nvSpPr>
        <p:spPr>
          <a:xfrm>
            <a:off x="5360670" y="0"/>
            <a:ext cx="6844916" cy="6858000"/>
          </a:xfrm>
        </p:spPr>
        <p:txBody>
          <a:bodyPr anchor="ctr">
            <a:normAutofit/>
          </a:bodyPr>
          <a:lstStyle>
            <a:lvl1pPr marL="0" indent="0" algn="ctr">
              <a:buNone/>
              <a:defRPr sz="1600">
                <a:solidFill>
                  <a:srgbClr val="6D6D71"/>
                </a:solidFill>
              </a:defRPr>
            </a:lvl1pPr>
          </a:lstStyle>
          <a:p>
            <a:r>
              <a:rPr lang="en-US"/>
              <a:t>Picture goes here</a:t>
            </a:r>
          </a:p>
        </p:txBody>
      </p:sp>
    </p:spTree>
    <p:extLst>
      <p:ext uri="{BB962C8B-B14F-4D97-AF65-F5344CB8AC3E}">
        <p14:creationId xmlns:p14="http://schemas.microsoft.com/office/powerpoint/2010/main" val="1990201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2_Image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3" name="Date Placeholder 3">
            <a:extLst>
              <a:ext uri="{FF2B5EF4-FFF2-40B4-BE49-F238E27FC236}">
                <a16:creationId xmlns:a16="http://schemas.microsoft.com/office/drawing/2014/main" id="{6E2E111F-05A3-C84D-C211-D83B25466635}"/>
              </a:ext>
            </a:extLst>
          </p:cNvPr>
          <p:cNvSpPr>
            <a:spLocks noGrp="1"/>
          </p:cNvSpPr>
          <p:nvPr>
            <p:ph type="dt" sz="half" idx="10"/>
          </p:nvPr>
        </p:nvSpPr>
        <p:spPr>
          <a:xfrm>
            <a:off x="957804" y="6356350"/>
            <a:ext cx="2743200" cy="365125"/>
          </a:xfrm>
        </p:spPr>
        <p:txBody>
          <a:bodyPr/>
          <a:lstStyle>
            <a:lvl1pPr>
              <a:defRPr sz="800"/>
            </a:lvl1pPr>
          </a:lstStyle>
          <a:p>
            <a:fld id="{C654A03F-5C29-104F-AFD6-71A1E8A8E455}" type="datetime1">
              <a:t>9/25/2022</a:t>
            </a:fld>
            <a:endParaRPr lang="en-US"/>
          </a:p>
        </p:txBody>
      </p:sp>
      <p:sp>
        <p:nvSpPr>
          <p:cNvPr id="14" name="Footer Placeholder 4">
            <a:extLst>
              <a:ext uri="{FF2B5EF4-FFF2-40B4-BE49-F238E27FC236}">
                <a16:creationId xmlns:a16="http://schemas.microsoft.com/office/drawing/2014/main" id="{C1D8E3B3-EB82-EFD8-C9A6-F896A71C9D01}"/>
              </a:ext>
            </a:extLst>
          </p:cNvPr>
          <p:cNvSpPr>
            <a:spLocks noGrp="1"/>
          </p:cNvSpPr>
          <p:nvPr>
            <p:ph type="ftr" sz="quarter" idx="11"/>
          </p:nvPr>
        </p:nvSpPr>
        <p:spPr>
          <a:xfrm>
            <a:off x="4038600" y="6356350"/>
            <a:ext cx="4114800" cy="365125"/>
          </a:xfrm>
        </p:spPr>
        <p:txBody>
          <a:bodyPr/>
          <a:lstStyle>
            <a:lvl1pPr>
              <a:defRPr sz="800"/>
            </a:lvl1pPr>
          </a:lstStyle>
          <a:p>
            <a:r>
              <a:rPr lang="en-US"/>
              <a:t>DevOps World 2022</a:t>
            </a:r>
          </a:p>
        </p:txBody>
      </p:sp>
      <p:sp>
        <p:nvSpPr>
          <p:cNvPr id="15" name="Slide Number Placeholder 5">
            <a:extLst>
              <a:ext uri="{FF2B5EF4-FFF2-40B4-BE49-F238E27FC236}">
                <a16:creationId xmlns:a16="http://schemas.microsoft.com/office/drawing/2014/main" id="{EFF4FCB2-D6AA-A950-0ED9-BFB3A94E30D4}"/>
              </a:ext>
            </a:extLst>
          </p:cNvPr>
          <p:cNvSpPr>
            <a:spLocks noGrp="1"/>
          </p:cNvSpPr>
          <p:nvPr>
            <p:ph type="sldNum" sz="quarter" idx="16"/>
          </p:nvPr>
        </p:nvSpPr>
        <p:spPr>
          <a:xfrm>
            <a:off x="8490996" y="6356350"/>
            <a:ext cx="2743200" cy="365125"/>
          </a:xfrm>
        </p:spPr>
        <p:txBody>
          <a:bodyPr/>
          <a:lstStyle>
            <a:lvl1pPr>
              <a:defRPr sz="800"/>
            </a:lvl1pPr>
          </a:lstStyle>
          <a:p>
            <a:fld id="{389D289F-54A1-4342-A16E-682010BDBB7D}" type="slidenum">
              <a:rPr lang="en-US"/>
              <a:pPr/>
              <a:t>‹#›</a:t>
            </a:fld>
            <a:endParaRPr lang="en-US"/>
          </a:p>
        </p:txBody>
      </p:sp>
      <p:sp>
        <p:nvSpPr>
          <p:cNvPr id="11" name="Title 1">
            <a:extLst>
              <a:ext uri="{FF2B5EF4-FFF2-40B4-BE49-F238E27FC236}">
                <a16:creationId xmlns:a16="http://schemas.microsoft.com/office/drawing/2014/main" id="{4056EDFB-DA04-BCEF-1926-70C4C9E82F18}"/>
              </a:ext>
            </a:extLst>
          </p:cNvPr>
          <p:cNvSpPr>
            <a:spLocks noGrp="1"/>
          </p:cNvSpPr>
          <p:nvPr>
            <p:ph type="ctrTitle" hasCustomPrompt="1"/>
          </p:nvPr>
        </p:nvSpPr>
        <p:spPr>
          <a:xfrm>
            <a:off x="954155" y="918333"/>
            <a:ext cx="9228841"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2" name="Text Placeholder 3">
            <a:extLst>
              <a:ext uri="{FF2B5EF4-FFF2-40B4-BE49-F238E27FC236}">
                <a16:creationId xmlns:a16="http://schemas.microsoft.com/office/drawing/2014/main" id="{1B90B271-62D4-917D-136E-6AF84E6364BB}"/>
              </a:ext>
            </a:extLst>
          </p:cNvPr>
          <p:cNvSpPr>
            <a:spLocks noGrp="1"/>
          </p:cNvSpPr>
          <p:nvPr>
            <p:ph type="body" sz="quarter" idx="20" hasCustomPrompt="1"/>
          </p:nvPr>
        </p:nvSpPr>
        <p:spPr>
          <a:xfrm>
            <a:off x="954156" y="4408214"/>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9" name="Text Placeholder 3">
            <a:extLst>
              <a:ext uri="{FF2B5EF4-FFF2-40B4-BE49-F238E27FC236}">
                <a16:creationId xmlns:a16="http://schemas.microsoft.com/office/drawing/2014/main" id="{3AA0E09D-A38C-9E96-D1A5-87D00FE32400}"/>
              </a:ext>
            </a:extLst>
          </p:cNvPr>
          <p:cNvSpPr>
            <a:spLocks noGrp="1"/>
          </p:cNvSpPr>
          <p:nvPr>
            <p:ph type="body" sz="quarter" idx="21" hasCustomPrompt="1"/>
          </p:nvPr>
        </p:nvSpPr>
        <p:spPr>
          <a:xfrm>
            <a:off x="4196976" y="4408214"/>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0" name="Text Placeholder 3">
            <a:extLst>
              <a:ext uri="{FF2B5EF4-FFF2-40B4-BE49-F238E27FC236}">
                <a16:creationId xmlns:a16="http://schemas.microsoft.com/office/drawing/2014/main" id="{1BF4945B-AA6F-8F11-3B94-A973CDDA8C79}"/>
              </a:ext>
            </a:extLst>
          </p:cNvPr>
          <p:cNvSpPr>
            <a:spLocks noGrp="1"/>
          </p:cNvSpPr>
          <p:nvPr>
            <p:ph type="body" sz="quarter" idx="22" hasCustomPrompt="1"/>
          </p:nvPr>
        </p:nvSpPr>
        <p:spPr>
          <a:xfrm>
            <a:off x="7449223" y="4408214"/>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1" name="Text Placeholder 3">
            <a:extLst>
              <a:ext uri="{FF2B5EF4-FFF2-40B4-BE49-F238E27FC236}">
                <a16:creationId xmlns:a16="http://schemas.microsoft.com/office/drawing/2014/main" id="{04F14E1C-6EF9-98B6-5B36-9FAAFA9CD90C}"/>
              </a:ext>
            </a:extLst>
          </p:cNvPr>
          <p:cNvSpPr>
            <a:spLocks noGrp="1"/>
          </p:cNvSpPr>
          <p:nvPr>
            <p:ph type="body" sz="quarter" idx="23" hasCustomPrompt="1"/>
          </p:nvPr>
        </p:nvSpPr>
        <p:spPr>
          <a:xfrm>
            <a:off x="954156" y="3642487"/>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2" name="Text Placeholder 3">
            <a:extLst>
              <a:ext uri="{FF2B5EF4-FFF2-40B4-BE49-F238E27FC236}">
                <a16:creationId xmlns:a16="http://schemas.microsoft.com/office/drawing/2014/main" id="{DE5FF8B0-1265-1775-07B4-39F5E862A492}"/>
              </a:ext>
            </a:extLst>
          </p:cNvPr>
          <p:cNvSpPr>
            <a:spLocks noGrp="1"/>
          </p:cNvSpPr>
          <p:nvPr>
            <p:ph type="body" sz="quarter" idx="24" hasCustomPrompt="1"/>
          </p:nvPr>
        </p:nvSpPr>
        <p:spPr>
          <a:xfrm>
            <a:off x="4196977" y="3642487"/>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3" name="Text Placeholder 3">
            <a:extLst>
              <a:ext uri="{FF2B5EF4-FFF2-40B4-BE49-F238E27FC236}">
                <a16:creationId xmlns:a16="http://schemas.microsoft.com/office/drawing/2014/main" id="{5E9C4EC9-F2DE-67A9-92AC-CEBE7B751C32}"/>
              </a:ext>
            </a:extLst>
          </p:cNvPr>
          <p:cNvSpPr>
            <a:spLocks noGrp="1"/>
          </p:cNvSpPr>
          <p:nvPr>
            <p:ph type="body" sz="quarter" idx="25" hasCustomPrompt="1"/>
          </p:nvPr>
        </p:nvSpPr>
        <p:spPr>
          <a:xfrm>
            <a:off x="7439797" y="3642487"/>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4" name="Picture Placeholder 2">
            <a:extLst>
              <a:ext uri="{FF2B5EF4-FFF2-40B4-BE49-F238E27FC236}">
                <a16:creationId xmlns:a16="http://schemas.microsoft.com/office/drawing/2014/main" id="{855DBCFC-B097-C093-FA83-F3481E7A9BEB}"/>
              </a:ext>
            </a:extLst>
          </p:cNvPr>
          <p:cNvSpPr>
            <a:spLocks noGrp="1"/>
          </p:cNvSpPr>
          <p:nvPr>
            <p:ph type="pic" sz="quarter" idx="26"/>
          </p:nvPr>
        </p:nvSpPr>
        <p:spPr>
          <a:xfrm>
            <a:off x="954088" y="2217738"/>
            <a:ext cx="1239837" cy="1239837"/>
          </a:xfrm>
          <a:prstGeom prst="ellipse">
            <a:avLst/>
          </a:prstGeom>
        </p:spPr>
        <p:txBody>
          <a:bodyPr anchor="ctr">
            <a:normAutofit/>
          </a:bodyPr>
          <a:lstStyle>
            <a:lvl1pPr marL="0" indent="0" algn="ctr">
              <a:buNone/>
              <a:defRPr sz="1600">
                <a:solidFill>
                  <a:srgbClr val="6D6D71"/>
                </a:solidFill>
              </a:defRPr>
            </a:lvl1pPr>
          </a:lstStyle>
          <a:p>
            <a:endParaRPr lang="en-US"/>
          </a:p>
        </p:txBody>
      </p:sp>
      <p:sp>
        <p:nvSpPr>
          <p:cNvPr id="25" name="Picture Placeholder 2">
            <a:extLst>
              <a:ext uri="{FF2B5EF4-FFF2-40B4-BE49-F238E27FC236}">
                <a16:creationId xmlns:a16="http://schemas.microsoft.com/office/drawing/2014/main" id="{12954492-EF62-0922-C669-8B05B83FC4EE}"/>
              </a:ext>
            </a:extLst>
          </p:cNvPr>
          <p:cNvSpPr>
            <a:spLocks noGrp="1"/>
          </p:cNvSpPr>
          <p:nvPr>
            <p:ph type="pic" sz="quarter" idx="27"/>
          </p:nvPr>
        </p:nvSpPr>
        <p:spPr>
          <a:xfrm>
            <a:off x="4196976" y="2217738"/>
            <a:ext cx="1239837" cy="1239837"/>
          </a:xfrm>
          <a:prstGeom prst="ellipse">
            <a:avLst/>
          </a:prstGeom>
        </p:spPr>
        <p:txBody>
          <a:bodyPr anchor="ctr">
            <a:normAutofit/>
          </a:bodyPr>
          <a:lstStyle>
            <a:lvl1pPr marL="0" indent="0" algn="ctr">
              <a:buNone/>
              <a:defRPr sz="1600">
                <a:solidFill>
                  <a:srgbClr val="6D6D71"/>
                </a:solidFill>
              </a:defRPr>
            </a:lvl1pPr>
          </a:lstStyle>
          <a:p>
            <a:endParaRPr lang="en-US"/>
          </a:p>
        </p:txBody>
      </p:sp>
      <p:sp>
        <p:nvSpPr>
          <p:cNvPr id="26" name="Picture Placeholder 2">
            <a:extLst>
              <a:ext uri="{FF2B5EF4-FFF2-40B4-BE49-F238E27FC236}">
                <a16:creationId xmlns:a16="http://schemas.microsoft.com/office/drawing/2014/main" id="{A22F074D-D05E-69F9-32F7-7AC34689FCE6}"/>
              </a:ext>
            </a:extLst>
          </p:cNvPr>
          <p:cNvSpPr>
            <a:spLocks noGrp="1"/>
          </p:cNvSpPr>
          <p:nvPr>
            <p:ph type="pic" sz="quarter" idx="28"/>
          </p:nvPr>
        </p:nvSpPr>
        <p:spPr>
          <a:xfrm>
            <a:off x="7439797" y="2217738"/>
            <a:ext cx="1239837" cy="1239837"/>
          </a:xfrm>
          <a:prstGeom prst="ellipse">
            <a:avLst/>
          </a:prstGeom>
        </p:spPr>
        <p:txBody>
          <a:bodyPr anchor="ctr">
            <a:normAutofit/>
          </a:bodyPr>
          <a:lstStyle>
            <a:lvl1pPr marL="0" indent="0" algn="ctr">
              <a:buNone/>
              <a:defRPr sz="1600">
                <a:solidFill>
                  <a:srgbClr val="6D6D71"/>
                </a:solidFill>
              </a:defRPr>
            </a:lvl1pPr>
          </a:lstStyle>
          <a:p>
            <a:endParaRPr lang="en-US"/>
          </a:p>
        </p:txBody>
      </p:sp>
    </p:spTree>
    <p:extLst>
      <p:ext uri="{BB962C8B-B14F-4D97-AF65-F5344CB8AC3E}">
        <p14:creationId xmlns:p14="http://schemas.microsoft.com/office/powerpoint/2010/main" val="959354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_3">
    <p:bg>
      <p:bgPr>
        <a:solidFill>
          <a:srgbClr val="5A1EBA"/>
        </a:solidFill>
        <a:effectLst/>
      </p:bgPr>
    </p:bg>
    <p:spTree>
      <p:nvGrpSpPr>
        <p:cNvPr id="1" name=""/>
        <p:cNvGrpSpPr/>
        <p:nvPr/>
      </p:nvGrpSpPr>
      <p:grpSpPr>
        <a:xfrm>
          <a:off x="0" y="0"/>
          <a:ext cx="0" cy="0"/>
          <a:chOff x="0" y="0"/>
          <a:chExt cx="0" cy="0"/>
        </a:xfrm>
      </p:grpSpPr>
      <p:sp>
        <p:nvSpPr>
          <p:cNvPr id="8" name="Text Placeholder 19">
            <a:extLst>
              <a:ext uri="{FF2B5EF4-FFF2-40B4-BE49-F238E27FC236}">
                <a16:creationId xmlns:a16="http://schemas.microsoft.com/office/drawing/2014/main" id="{6DAA600B-365D-9441-994C-7F246D209229}"/>
              </a:ext>
            </a:extLst>
          </p:cNvPr>
          <p:cNvSpPr>
            <a:spLocks noGrp="1"/>
          </p:cNvSpPr>
          <p:nvPr>
            <p:ph type="body" sz="quarter" idx="10" hasCustomPrompt="1"/>
          </p:nvPr>
        </p:nvSpPr>
        <p:spPr>
          <a:xfrm>
            <a:off x="954156" y="2038818"/>
            <a:ext cx="6440557" cy="1671791"/>
          </a:xfrm>
        </p:spPr>
        <p:txBody>
          <a:bodyPr>
            <a:noAutofit/>
          </a:bodyPr>
          <a:lstStyle>
            <a:lvl1pPr marL="0" indent="0" algn="l">
              <a:buNone/>
              <a:defRPr sz="6000" b="1" i="0">
                <a:solidFill>
                  <a:schemeClr val="bg1"/>
                </a:solidFill>
                <a:latin typeface="Lato" panose="020F0502020204030203" pitchFamily="34" charset="77"/>
              </a:defRPr>
            </a:lvl1pPr>
          </a:lstStyle>
          <a:p>
            <a:pPr lvl="0"/>
            <a:r>
              <a:rPr lang="en-US"/>
              <a:t>Chapter Title Goes Here</a:t>
            </a:r>
          </a:p>
        </p:txBody>
      </p:sp>
      <p:sp>
        <p:nvSpPr>
          <p:cNvPr id="9" name="Text Placeholder 19">
            <a:extLst>
              <a:ext uri="{FF2B5EF4-FFF2-40B4-BE49-F238E27FC236}">
                <a16:creationId xmlns:a16="http://schemas.microsoft.com/office/drawing/2014/main" id="{83B40C4E-979D-ED1B-CCAF-8A1D9FAF1CC0}"/>
              </a:ext>
            </a:extLst>
          </p:cNvPr>
          <p:cNvSpPr>
            <a:spLocks noGrp="1"/>
          </p:cNvSpPr>
          <p:nvPr>
            <p:ph type="body" sz="quarter" idx="11" hasCustomPrompt="1"/>
          </p:nvPr>
        </p:nvSpPr>
        <p:spPr>
          <a:xfrm>
            <a:off x="993912" y="4101549"/>
            <a:ext cx="6440557" cy="485775"/>
          </a:xfrm>
        </p:spPr>
        <p:txBody>
          <a:bodyPr>
            <a:noAutofit/>
          </a:bodyPr>
          <a:lstStyle>
            <a:lvl1pPr marL="0" indent="0" algn="l">
              <a:buNone/>
              <a:defRPr sz="2400" b="0" i="0">
                <a:solidFill>
                  <a:schemeClr val="bg1"/>
                </a:solidFill>
                <a:latin typeface="Lato" panose="020F0502020204030203" pitchFamily="34" charset="77"/>
              </a:defRPr>
            </a:lvl1pPr>
          </a:lstStyle>
          <a:p>
            <a:pPr lvl="0"/>
            <a:r>
              <a:rPr lang="en-US"/>
              <a:t>Optional Subtitle</a:t>
            </a:r>
          </a:p>
        </p:txBody>
      </p:sp>
    </p:spTree>
    <p:extLst>
      <p:ext uri="{BB962C8B-B14F-4D97-AF65-F5344CB8AC3E}">
        <p14:creationId xmlns:p14="http://schemas.microsoft.com/office/powerpoint/2010/main" val="1302082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3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2384" b="-32353"/>
          <a:stretch/>
        </p:blipFill>
        <p:spPr>
          <a:xfrm>
            <a:off x="0" y="0"/>
            <a:ext cx="12192000" cy="6858000"/>
          </a:xfrm>
          <a:prstGeom prst="rect">
            <a:avLst/>
          </a:prstGeom>
          <a:noFill/>
        </p:spPr>
      </p:pic>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6" y="918333"/>
            <a:ext cx="7536840"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3" name="Date Placeholder 3">
            <a:extLst>
              <a:ext uri="{FF2B5EF4-FFF2-40B4-BE49-F238E27FC236}">
                <a16:creationId xmlns:a16="http://schemas.microsoft.com/office/drawing/2014/main" id="{6E2E111F-05A3-C84D-C211-D83B25466635}"/>
              </a:ext>
            </a:extLst>
          </p:cNvPr>
          <p:cNvSpPr>
            <a:spLocks noGrp="1"/>
          </p:cNvSpPr>
          <p:nvPr>
            <p:ph type="dt" sz="half" idx="10"/>
          </p:nvPr>
        </p:nvSpPr>
        <p:spPr>
          <a:xfrm>
            <a:off x="957804" y="6356350"/>
            <a:ext cx="2743200" cy="365125"/>
          </a:xfrm>
        </p:spPr>
        <p:txBody>
          <a:bodyPr/>
          <a:lstStyle>
            <a:lvl1pPr>
              <a:defRPr sz="800"/>
            </a:lvl1pPr>
          </a:lstStyle>
          <a:p>
            <a:fld id="{C654A03F-5C29-104F-AFD6-71A1E8A8E455}" type="datetime1">
              <a:t>9/25/2022</a:t>
            </a:fld>
            <a:endParaRPr lang="en-US"/>
          </a:p>
        </p:txBody>
      </p:sp>
      <p:sp>
        <p:nvSpPr>
          <p:cNvPr id="14" name="Footer Placeholder 4">
            <a:extLst>
              <a:ext uri="{FF2B5EF4-FFF2-40B4-BE49-F238E27FC236}">
                <a16:creationId xmlns:a16="http://schemas.microsoft.com/office/drawing/2014/main" id="{C1D8E3B3-EB82-EFD8-C9A6-F896A71C9D01}"/>
              </a:ext>
            </a:extLst>
          </p:cNvPr>
          <p:cNvSpPr>
            <a:spLocks noGrp="1"/>
          </p:cNvSpPr>
          <p:nvPr>
            <p:ph type="ftr" sz="quarter" idx="11"/>
          </p:nvPr>
        </p:nvSpPr>
        <p:spPr>
          <a:xfrm>
            <a:off x="4038600" y="6356350"/>
            <a:ext cx="4114800" cy="365125"/>
          </a:xfrm>
        </p:spPr>
        <p:txBody>
          <a:bodyPr/>
          <a:lstStyle>
            <a:lvl1pPr>
              <a:defRPr sz="800"/>
            </a:lvl1pPr>
          </a:lstStyle>
          <a:p>
            <a:r>
              <a:rPr lang="en-US"/>
              <a:t>DevOps World 2022</a:t>
            </a:r>
          </a:p>
        </p:txBody>
      </p:sp>
      <p:sp>
        <p:nvSpPr>
          <p:cNvPr id="15" name="Slide Number Placeholder 5">
            <a:extLst>
              <a:ext uri="{FF2B5EF4-FFF2-40B4-BE49-F238E27FC236}">
                <a16:creationId xmlns:a16="http://schemas.microsoft.com/office/drawing/2014/main" id="{EFF4FCB2-D6AA-A950-0ED9-BFB3A94E30D4}"/>
              </a:ext>
            </a:extLst>
          </p:cNvPr>
          <p:cNvSpPr>
            <a:spLocks noGrp="1"/>
          </p:cNvSpPr>
          <p:nvPr>
            <p:ph type="sldNum" sz="quarter" idx="16"/>
          </p:nvPr>
        </p:nvSpPr>
        <p:spPr>
          <a:xfrm>
            <a:off x="8490996" y="6356350"/>
            <a:ext cx="2743200" cy="365125"/>
          </a:xfrm>
        </p:spPr>
        <p:txBody>
          <a:bodyPr/>
          <a:lstStyle>
            <a:lvl1pPr>
              <a:defRPr sz="800"/>
            </a:lvl1pPr>
          </a:lstStyle>
          <a:p>
            <a:fld id="{389D289F-54A1-4342-A16E-682010BDBB7D}" type="slidenum">
              <a:rPr lang="en-US"/>
              <a:pPr/>
              <a:t>‹#›</a:t>
            </a:fld>
            <a:endParaRPr lang="en-US"/>
          </a:p>
        </p:txBody>
      </p:sp>
      <p:sp>
        <p:nvSpPr>
          <p:cNvPr id="4" name="Text Placeholder 3">
            <a:extLst>
              <a:ext uri="{FF2B5EF4-FFF2-40B4-BE49-F238E27FC236}">
                <a16:creationId xmlns:a16="http://schemas.microsoft.com/office/drawing/2014/main" id="{F226A576-18FE-B04C-9712-1C35C2BE988F}"/>
              </a:ext>
            </a:extLst>
          </p:cNvPr>
          <p:cNvSpPr>
            <a:spLocks noGrp="1"/>
          </p:cNvSpPr>
          <p:nvPr>
            <p:ph type="body" sz="quarter" idx="17" hasCustomPrompt="1"/>
          </p:nvPr>
        </p:nvSpPr>
        <p:spPr>
          <a:xfrm>
            <a:off x="954155" y="2589557"/>
            <a:ext cx="54434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6" name="Text Placeholder 3">
            <a:extLst>
              <a:ext uri="{FF2B5EF4-FFF2-40B4-BE49-F238E27FC236}">
                <a16:creationId xmlns:a16="http://schemas.microsoft.com/office/drawing/2014/main" id="{D86E5DD2-706F-75AC-FFBA-0211721FD826}"/>
              </a:ext>
            </a:extLst>
          </p:cNvPr>
          <p:cNvSpPr>
            <a:spLocks noGrp="1"/>
          </p:cNvSpPr>
          <p:nvPr>
            <p:ph type="body" sz="quarter" idx="18" hasCustomPrompt="1"/>
          </p:nvPr>
        </p:nvSpPr>
        <p:spPr>
          <a:xfrm>
            <a:off x="954155" y="4412243"/>
            <a:ext cx="54434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7" name="Text Placeholder 3">
            <a:extLst>
              <a:ext uri="{FF2B5EF4-FFF2-40B4-BE49-F238E27FC236}">
                <a16:creationId xmlns:a16="http://schemas.microsoft.com/office/drawing/2014/main" id="{22BC01DC-1106-0207-3F20-C0566E198A5B}"/>
              </a:ext>
            </a:extLst>
          </p:cNvPr>
          <p:cNvSpPr>
            <a:spLocks noGrp="1"/>
          </p:cNvSpPr>
          <p:nvPr>
            <p:ph type="body" sz="quarter" idx="23" hasCustomPrompt="1"/>
          </p:nvPr>
        </p:nvSpPr>
        <p:spPr>
          <a:xfrm>
            <a:off x="954156" y="2177979"/>
            <a:ext cx="544344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18" name="Text Placeholder 3">
            <a:extLst>
              <a:ext uri="{FF2B5EF4-FFF2-40B4-BE49-F238E27FC236}">
                <a16:creationId xmlns:a16="http://schemas.microsoft.com/office/drawing/2014/main" id="{C6F14FE1-C6FD-37BB-D12A-4FD3559EB592}"/>
              </a:ext>
            </a:extLst>
          </p:cNvPr>
          <p:cNvSpPr>
            <a:spLocks noGrp="1"/>
          </p:cNvSpPr>
          <p:nvPr>
            <p:ph type="body" sz="quarter" idx="24" hasCustomPrompt="1"/>
          </p:nvPr>
        </p:nvSpPr>
        <p:spPr>
          <a:xfrm>
            <a:off x="954156" y="3997352"/>
            <a:ext cx="544344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3924028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3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5480" t="-105487" r="-2"/>
          <a:stretch/>
        </p:blipFill>
        <p:spPr>
          <a:xfrm>
            <a:off x="0" y="0"/>
            <a:ext cx="12192000" cy="6858000"/>
          </a:xfrm>
          <a:prstGeom prst="rect">
            <a:avLst/>
          </a:prstGeom>
          <a:noFill/>
        </p:spPr>
      </p:pic>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5" y="918333"/>
            <a:ext cx="9228841"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Date Placeholder 3">
            <a:extLst>
              <a:ext uri="{FF2B5EF4-FFF2-40B4-BE49-F238E27FC236}">
                <a16:creationId xmlns:a16="http://schemas.microsoft.com/office/drawing/2014/main" id="{827266F9-176F-31A4-6757-246D4DE6C8DD}"/>
              </a:ext>
            </a:extLst>
          </p:cNvPr>
          <p:cNvSpPr>
            <a:spLocks noGrp="1"/>
          </p:cNvSpPr>
          <p:nvPr>
            <p:ph type="dt" sz="half" idx="10"/>
          </p:nvPr>
        </p:nvSpPr>
        <p:spPr>
          <a:xfrm>
            <a:off x="957804" y="6356350"/>
            <a:ext cx="2743200" cy="365125"/>
          </a:xfrm>
        </p:spPr>
        <p:txBody>
          <a:bodyPr/>
          <a:lstStyle>
            <a:lvl1pPr>
              <a:defRPr sz="800"/>
            </a:lvl1pPr>
          </a:lstStyle>
          <a:p>
            <a:fld id="{6E81E8E7-B0A0-E541-B13E-1F34D4CBF6B8}" type="datetime1">
              <a:t>9/25/2022</a:t>
            </a:fld>
            <a:endParaRPr lang="en-US"/>
          </a:p>
        </p:txBody>
      </p:sp>
      <p:sp>
        <p:nvSpPr>
          <p:cNvPr id="17" name="Footer Placeholder 4">
            <a:extLst>
              <a:ext uri="{FF2B5EF4-FFF2-40B4-BE49-F238E27FC236}">
                <a16:creationId xmlns:a16="http://schemas.microsoft.com/office/drawing/2014/main" id="{AFDB06E0-B866-1D44-4F79-A717F824A68B}"/>
              </a:ext>
            </a:extLst>
          </p:cNvPr>
          <p:cNvSpPr>
            <a:spLocks noGrp="1"/>
          </p:cNvSpPr>
          <p:nvPr>
            <p:ph type="ftr" sz="quarter" idx="11"/>
          </p:nvPr>
        </p:nvSpPr>
        <p:spPr>
          <a:xfrm>
            <a:off x="4038600" y="6356350"/>
            <a:ext cx="4114800" cy="365125"/>
          </a:xfrm>
        </p:spPr>
        <p:txBody>
          <a:bodyPr/>
          <a:lstStyle>
            <a:lvl1pPr>
              <a:defRPr sz="800"/>
            </a:lvl1pPr>
          </a:lstStyle>
          <a:p>
            <a:r>
              <a:rPr lang="en-US"/>
              <a:t>DevOps World 2022</a:t>
            </a:r>
          </a:p>
        </p:txBody>
      </p:sp>
      <p:sp>
        <p:nvSpPr>
          <p:cNvPr id="18" name="Slide Number Placeholder 5">
            <a:extLst>
              <a:ext uri="{FF2B5EF4-FFF2-40B4-BE49-F238E27FC236}">
                <a16:creationId xmlns:a16="http://schemas.microsoft.com/office/drawing/2014/main" id="{3B36DAA9-3676-F85B-F3AB-5E9B1C981A8A}"/>
              </a:ext>
            </a:extLst>
          </p:cNvPr>
          <p:cNvSpPr>
            <a:spLocks noGrp="1"/>
          </p:cNvSpPr>
          <p:nvPr>
            <p:ph type="sldNum" sz="quarter" idx="18"/>
          </p:nvPr>
        </p:nvSpPr>
        <p:spPr>
          <a:xfrm>
            <a:off x="8490996" y="6356350"/>
            <a:ext cx="2743200" cy="365125"/>
          </a:xfrm>
        </p:spPr>
        <p:txBody>
          <a:bodyPr/>
          <a:lstStyle>
            <a:lvl1pPr>
              <a:defRPr sz="800"/>
            </a:lvl1pPr>
          </a:lstStyle>
          <a:p>
            <a:fld id="{389D289F-54A1-4342-A16E-682010BDBB7D}" type="slidenum">
              <a:rPr lang="en-US"/>
              <a:pPr/>
              <a:t>‹#›</a:t>
            </a:fld>
            <a:endParaRPr lang="en-US"/>
          </a:p>
        </p:txBody>
      </p:sp>
      <p:sp>
        <p:nvSpPr>
          <p:cNvPr id="19" name="Text Placeholder 3">
            <a:extLst>
              <a:ext uri="{FF2B5EF4-FFF2-40B4-BE49-F238E27FC236}">
                <a16:creationId xmlns:a16="http://schemas.microsoft.com/office/drawing/2014/main" id="{21EC0CF0-99DA-18E8-38AE-264E9795253D}"/>
              </a:ext>
            </a:extLst>
          </p:cNvPr>
          <p:cNvSpPr>
            <a:spLocks noGrp="1"/>
          </p:cNvSpPr>
          <p:nvPr>
            <p:ph type="body" sz="quarter" idx="20" hasCustomPrompt="1"/>
          </p:nvPr>
        </p:nvSpPr>
        <p:spPr>
          <a:xfrm>
            <a:off x="954156" y="2943706"/>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0" name="Text Placeholder 3">
            <a:extLst>
              <a:ext uri="{FF2B5EF4-FFF2-40B4-BE49-F238E27FC236}">
                <a16:creationId xmlns:a16="http://schemas.microsoft.com/office/drawing/2014/main" id="{96731B4C-E4EC-03D3-F739-5BD5C0BA2DC8}"/>
              </a:ext>
            </a:extLst>
          </p:cNvPr>
          <p:cNvSpPr>
            <a:spLocks noGrp="1"/>
          </p:cNvSpPr>
          <p:nvPr>
            <p:ph type="body" sz="quarter" idx="21" hasCustomPrompt="1"/>
          </p:nvPr>
        </p:nvSpPr>
        <p:spPr>
          <a:xfrm>
            <a:off x="4196976" y="2943706"/>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1" name="Text Placeholder 3">
            <a:extLst>
              <a:ext uri="{FF2B5EF4-FFF2-40B4-BE49-F238E27FC236}">
                <a16:creationId xmlns:a16="http://schemas.microsoft.com/office/drawing/2014/main" id="{A2F7CD05-6A3F-B2B7-3FFD-352A18651CC4}"/>
              </a:ext>
            </a:extLst>
          </p:cNvPr>
          <p:cNvSpPr>
            <a:spLocks noGrp="1"/>
          </p:cNvSpPr>
          <p:nvPr>
            <p:ph type="body" sz="quarter" idx="22" hasCustomPrompt="1"/>
          </p:nvPr>
        </p:nvSpPr>
        <p:spPr>
          <a:xfrm>
            <a:off x="7449223" y="2943706"/>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2" name="Text Placeholder 3">
            <a:extLst>
              <a:ext uri="{FF2B5EF4-FFF2-40B4-BE49-F238E27FC236}">
                <a16:creationId xmlns:a16="http://schemas.microsoft.com/office/drawing/2014/main" id="{9B7E7DBF-FDAE-5623-A243-4E013C2257F5}"/>
              </a:ext>
            </a:extLst>
          </p:cNvPr>
          <p:cNvSpPr>
            <a:spLocks noGrp="1"/>
          </p:cNvSpPr>
          <p:nvPr>
            <p:ph type="body" sz="quarter" idx="23" hasCustomPrompt="1"/>
          </p:nvPr>
        </p:nvSpPr>
        <p:spPr>
          <a:xfrm>
            <a:off x="954156" y="2177979"/>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3" name="Text Placeholder 3">
            <a:extLst>
              <a:ext uri="{FF2B5EF4-FFF2-40B4-BE49-F238E27FC236}">
                <a16:creationId xmlns:a16="http://schemas.microsoft.com/office/drawing/2014/main" id="{E77723DA-26B8-86B0-24B6-036FE793407F}"/>
              </a:ext>
            </a:extLst>
          </p:cNvPr>
          <p:cNvSpPr>
            <a:spLocks noGrp="1"/>
          </p:cNvSpPr>
          <p:nvPr>
            <p:ph type="body" sz="quarter" idx="24" hasCustomPrompt="1"/>
          </p:nvPr>
        </p:nvSpPr>
        <p:spPr>
          <a:xfrm>
            <a:off x="4196977" y="2177979"/>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4" name="Text Placeholder 3">
            <a:extLst>
              <a:ext uri="{FF2B5EF4-FFF2-40B4-BE49-F238E27FC236}">
                <a16:creationId xmlns:a16="http://schemas.microsoft.com/office/drawing/2014/main" id="{21BC93CE-2372-78E5-360F-715AB35CFC34}"/>
              </a:ext>
            </a:extLst>
          </p:cNvPr>
          <p:cNvSpPr>
            <a:spLocks noGrp="1"/>
          </p:cNvSpPr>
          <p:nvPr>
            <p:ph type="body" sz="quarter" idx="25" hasCustomPrompt="1"/>
          </p:nvPr>
        </p:nvSpPr>
        <p:spPr>
          <a:xfrm>
            <a:off x="7439797" y="2177979"/>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1110564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3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6336" t="-115118" r="-2"/>
          <a:stretch/>
        </p:blipFill>
        <p:spPr>
          <a:xfrm>
            <a:off x="0" y="0"/>
            <a:ext cx="12192000" cy="6858000"/>
          </a:xfrm>
          <a:prstGeom prst="rect">
            <a:avLst/>
          </a:prstGeom>
          <a:noFill/>
        </p:spPr>
      </p:pic>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5" y="918333"/>
            <a:ext cx="9238267"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Date Placeholder 3">
            <a:extLst>
              <a:ext uri="{FF2B5EF4-FFF2-40B4-BE49-F238E27FC236}">
                <a16:creationId xmlns:a16="http://schemas.microsoft.com/office/drawing/2014/main" id="{827266F9-176F-31A4-6757-246D4DE6C8DD}"/>
              </a:ext>
            </a:extLst>
          </p:cNvPr>
          <p:cNvSpPr>
            <a:spLocks noGrp="1"/>
          </p:cNvSpPr>
          <p:nvPr>
            <p:ph type="dt" sz="half" idx="10"/>
          </p:nvPr>
        </p:nvSpPr>
        <p:spPr>
          <a:xfrm>
            <a:off x="957804" y="6356350"/>
            <a:ext cx="2743200" cy="365125"/>
          </a:xfrm>
        </p:spPr>
        <p:txBody>
          <a:bodyPr/>
          <a:lstStyle>
            <a:lvl1pPr>
              <a:defRPr sz="800"/>
            </a:lvl1pPr>
          </a:lstStyle>
          <a:p>
            <a:fld id="{DDD83A14-BF8C-1540-9214-45DDA2D68CE8}" type="datetime1">
              <a:t>9/25/2022</a:t>
            </a:fld>
            <a:endParaRPr lang="en-US"/>
          </a:p>
        </p:txBody>
      </p:sp>
      <p:sp>
        <p:nvSpPr>
          <p:cNvPr id="17" name="Footer Placeholder 4">
            <a:extLst>
              <a:ext uri="{FF2B5EF4-FFF2-40B4-BE49-F238E27FC236}">
                <a16:creationId xmlns:a16="http://schemas.microsoft.com/office/drawing/2014/main" id="{AFDB06E0-B866-1D44-4F79-A717F824A68B}"/>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8" name="Slide Number Placeholder 5">
            <a:extLst>
              <a:ext uri="{FF2B5EF4-FFF2-40B4-BE49-F238E27FC236}">
                <a16:creationId xmlns:a16="http://schemas.microsoft.com/office/drawing/2014/main" id="{3B36DAA9-3676-F85B-F3AB-5E9B1C981A8A}"/>
              </a:ext>
            </a:extLst>
          </p:cNvPr>
          <p:cNvSpPr>
            <a:spLocks noGrp="1"/>
          </p:cNvSpPr>
          <p:nvPr>
            <p:ph type="sldNum" sz="quarter" idx="18"/>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20" name="Text Placeholder 3">
            <a:extLst>
              <a:ext uri="{FF2B5EF4-FFF2-40B4-BE49-F238E27FC236}">
                <a16:creationId xmlns:a16="http://schemas.microsoft.com/office/drawing/2014/main" id="{7C24341B-7A32-3529-583B-715BE7B48048}"/>
              </a:ext>
            </a:extLst>
          </p:cNvPr>
          <p:cNvSpPr>
            <a:spLocks noGrp="1"/>
          </p:cNvSpPr>
          <p:nvPr>
            <p:ph type="body" sz="quarter" idx="20" hasCustomPrompt="1"/>
          </p:nvPr>
        </p:nvSpPr>
        <p:spPr>
          <a:xfrm>
            <a:off x="954156" y="2943706"/>
            <a:ext cx="3796953" cy="1986513"/>
          </a:xfrm>
        </p:spPr>
        <p:txBody>
          <a:bodyPr>
            <a:no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lvl="0"/>
            <a:endParaRPr lang="en-US"/>
          </a:p>
        </p:txBody>
      </p:sp>
      <p:sp>
        <p:nvSpPr>
          <p:cNvPr id="23" name="Text Placeholder 3">
            <a:extLst>
              <a:ext uri="{FF2B5EF4-FFF2-40B4-BE49-F238E27FC236}">
                <a16:creationId xmlns:a16="http://schemas.microsoft.com/office/drawing/2014/main" id="{3AEEDF53-AD81-48F7-7E19-FF9691570B2A}"/>
              </a:ext>
            </a:extLst>
          </p:cNvPr>
          <p:cNvSpPr>
            <a:spLocks noGrp="1"/>
          </p:cNvSpPr>
          <p:nvPr>
            <p:ph type="body" sz="quarter" idx="23" hasCustomPrompt="1"/>
          </p:nvPr>
        </p:nvSpPr>
        <p:spPr>
          <a:xfrm>
            <a:off x="954156" y="2177979"/>
            <a:ext cx="3796953"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15" name="Text Placeholder 3">
            <a:extLst>
              <a:ext uri="{FF2B5EF4-FFF2-40B4-BE49-F238E27FC236}">
                <a16:creationId xmlns:a16="http://schemas.microsoft.com/office/drawing/2014/main" id="{45B95EF5-1DFE-B28C-0BB1-8DBC831CC56F}"/>
              </a:ext>
            </a:extLst>
          </p:cNvPr>
          <p:cNvSpPr>
            <a:spLocks noGrp="1"/>
          </p:cNvSpPr>
          <p:nvPr>
            <p:ph type="body" sz="quarter" idx="24" hasCustomPrompt="1"/>
          </p:nvPr>
        </p:nvSpPr>
        <p:spPr>
          <a:xfrm>
            <a:off x="5226544" y="2943706"/>
            <a:ext cx="3796953" cy="1986513"/>
          </a:xfrm>
        </p:spPr>
        <p:txBody>
          <a:bodyPr>
            <a:no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lvl="0"/>
            <a:endParaRPr lang="en-US"/>
          </a:p>
        </p:txBody>
      </p:sp>
      <p:sp>
        <p:nvSpPr>
          <p:cNvPr id="19" name="Text Placeholder 3">
            <a:extLst>
              <a:ext uri="{FF2B5EF4-FFF2-40B4-BE49-F238E27FC236}">
                <a16:creationId xmlns:a16="http://schemas.microsoft.com/office/drawing/2014/main" id="{2E71F55E-BB80-01CB-D6AF-BD10D774F5C8}"/>
              </a:ext>
            </a:extLst>
          </p:cNvPr>
          <p:cNvSpPr>
            <a:spLocks noGrp="1"/>
          </p:cNvSpPr>
          <p:nvPr>
            <p:ph type="body" sz="quarter" idx="25" hasCustomPrompt="1"/>
          </p:nvPr>
        </p:nvSpPr>
        <p:spPr>
          <a:xfrm>
            <a:off x="5226544" y="2177979"/>
            <a:ext cx="3796953"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140360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ogo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1E29F1-8494-4C0D-59E5-A15D6DF97C2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a:noFill/>
        </p:spPr>
      </p:pic>
      <p:pic>
        <p:nvPicPr>
          <p:cNvPr id="16" name="Picture 15" descr="Logo, company name&#10;&#10;Description automatically generated">
            <a:extLst>
              <a:ext uri="{FF2B5EF4-FFF2-40B4-BE49-F238E27FC236}">
                <a16:creationId xmlns:a16="http://schemas.microsoft.com/office/drawing/2014/main" id="{A979346C-8D47-20DC-4903-AD465BEA55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46783" y="1334543"/>
            <a:ext cx="5698434" cy="3823642"/>
          </a:xfrm>
          <a:prstGeom prst="rect">
            <a:avLst/>
          </a:prstGeom>
        </p:spPr>
      </p:pic>
    </p:spTree>
    <p:extLst>
      <p:ext uri="{BB962C8B-B14F-4D97-AF65-F5344CB8AC3E}">
        <p14:creationId xmlns:p14="http://schemas.microsoft.com/office/powerpoint/2010/main" val="1867792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3_Icons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6" y="918333"/>
            <a:ext cx="7536840"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3" name="Date Placeholder 3">
            <a:extLst>
              <a:ext uri="{FF2B5EF4-FFF2-40B4-BE49-F238E27FC236}">
                <a16:creationId xmlns:a16="http://schemas.microsoft.com/office/drawing/2014/main" id="{6E2E111F-05A3-C84D-C211-D83B25466635}"/>
              </a:ext>
            </a:extLst>
          </p:cNvPr>
          <p:cNvSpPr>
            <a:spLocks noGrp="1"/>
          </p:cNvSpPr>
          <p:nvPr>
            <p:ph type="dt" sz="half" idx="10"/>
          </p:nvPr>
        </p:nvSpPr>
        <p:spPr>
          <a:xfrm>
            <a:off x="957804" y="6356350"/>
            <a:ext cx="2743200" cy="365125"/>
          </a:xfrm>
        </p:spPr>
        <p:txBody>
          <a:bodyPr/>
          <a:lstStyle>
            <a:lvl1pPr>
              <a:defRPr sz="800"/>
            </a:lvl1pPr>
          </a:lstStyle>
          <a:p>
            <a:fld id="{C654A03F-5C29-104F-AFD6-71A1E8A8E455}" type="datetime1">
              <a:t>9/25/2022</a:t>
            </a:fld>
            <a:endParaRPr lang="en-US"/>
          </a:p>
        </p:txBody>
      </p:sp>
      <p:sp>
        <p:nvSpPr>
          <p:cNvPr id="14" name="Footer Placeholder 4">
            <a:extLst>
              <a:ext uri="{FF2B5EF4-FFF2-40B4-BE49-F238E27FC236}">
                <a16:creationId xmlns:a16="http://schemas.microsoft.com/office/drawing/2014/main" id="{C1D8E3B3-EB82-EFD8-C9A6-F896A71C9D01}"/>
              </a:ext>
            </a:extLst>
          </p:cNvPr>
          <p:cNvSpPr>
            <a:spLocks noGrp="1"/>
          </p:cNvSpPr>
          <p:nvPr>
            <p:ph type="ftr" sz="quarter" idx="11"/>
          </p:nvPr>
        </p:nvSpPr>
        <p:spPr>
          <a:xfrm>
            <a:off x="4038600" y="6356350"/>
            <a:ext cx="4114800" cy="365125"/>
          </a:xfrm>
        </p:spPr>
        <p:txBody>
          <a:bodyPr/>
          <a:lstStyle>
            <a:lvl1pPr>
              <a:defRPr sz="800"/>
            </a:lvl1pPr>
          </a:lstStyle>
          <a:p>
            <a:r>
              <a:rPr lang="en-US"/>
              <a:t>DevOps World 2022</a:t>
            </a:r>
          </a:p>
        </p:txBody>
      </p:sp>
      <p:sp>
        <p:nvSpPr>
          <p:cNvPr id="15" name="Slide Number Placeholder 5">
            <a:extLst>
              <a:ext uri="{FF2B5EF4-FFF2-40B4-BE49-F238E27FC236}">
                <a16:creationId xmlns:a16="http://schemas.microsoft.com/office/drawing/2014/main" id="{EFF4FCB2-D6AA-A950-0ED9-BFB3A94E30D4}"/>
              </a:ext>
            </a:extLst>
          </p:cNvPr>
          <p:cNvSpPr>
            <a:spLocks noGrp="1"/>
          </p:cNvSpPr>
          <p:nvPr>
            <p:ph type="sldNum" sz="quarter" idx="16"/>
          </p:nvPr>
        </p:nvSpPr>
        <p:spPr>
          <a:xfrm>
            <a:off x="8490996" y="6356350"/>
            <a:ext cx="2743200" cy="365125"/>
          </a:xfrm>
        </p:spPr>
        <p:txBody>
          <a:bodyPr/>
          <a:lstStyle>
            <a:lvl1pPr>
              <a:defRPr sz="800"/>
            </a:lvl1pPr>
          </a:lstStyle>
          <a:p>
            <a:fld id="{389D289F-54A1-4342-A16E-682010BDBB7D}" type="slidenum">
              <a:rPr lang="en-US"/>
              <a:pPr/>
              <a:t>‹#›</a:t>
            </a:fld>
            <a:endParaRPr lang="en-US"/>
          </a:p>
        </p:txBody>
      </p:sp>
      <p:sp>
        <p:nvSpPr>
          <p:cNvPr id="4" name="Text Placeholder 3">
            <a:extLst>
              <a:ext uri="{FF2B5EF4-FFF2-40B4-BE49-F238E27FC236}">
                <a16:creationId xmlns:a16="http://schemas.microsoft.com/office/drawing/2014/main" id="{F226A576-18FE-B04C-9712-1C35C2BE988F}"/>
              </a:ext>
            </a:extLst>
          </p:cNvPr>
          <p:cNvSpPr>
            <a:spLocks noGrp="1"/>
          </p:cNvSpPr>
          <p:nvPr>
            <p:ph type="body" sz="quarter" idx="17" hasCustomPrompt="1"/>
          </p:nvPr>
        </p:nvSpPr>
        <p:spPr>
          <a:xfrm>
            <a:off x="2709955" y="2589557"/>
            <a:ext cx="54434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6" name="Text Placeholder 3">
            <a:extLst>
              <a:ext uri="{FF2B5EF4-FFF2-40B4-BE49-F238E27FC236}">
                <a16:creationId xmlns:a16="http://schemas.microsoft.com/office/drawing/2014/main" id="{D86E5DD2-706F-75AC-FFBA-0211721FD826}"/>
              </a:ext>
            </a:extLst>
          </p:cNvPr>
          <p:cNvSpPr>
            <a:spLocks noGrp="1"/>
          </p:cNvSpPr>
          <p:nvPr>
            <p:ph type="body" sz="quarter" idx="18" hasCustomPrompt="1"/>
          </p:nvPr>
        </p:nvSpPr>
        <p:spPr>
          <a:xfrm>
            <a:off x="2709955" y="4412243"/>
            <a:ext cx="54434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7" name="Text Placeholder 3">
            <a:extLst>
              <a:ext uri="{FF2B5EF4-FFF2-40B4-BE49-F238E27FC236}">
                <a16:creationId xmlns:a16="http://schemas.microsoft.com/office/drawing/2014/main" id="{22BC01DC-1106-0207-3F20-C0566E198A5B}"/>
              </a:ext>
            </a:extLst>
          </p:cNvPr>
          <p:cNvSpPr>
            <a:spLocks noGrp="1"/>
          </p:cNvSpPr>
          <p:nvPr>
            <p:ph type="body" sz="quarter" idx="23" hasCustomPrompt="1"/>
          </p:nvPr>
        </p:nvSpPr>
        <p:spPr>
          <a:xfrm>
            <a:off x="2709956" y="2177979"/>
            <a:ext cx="544344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18" name="Text Placeholder 3">
            <a:extLst>
              <a:ext uri="{FF2B5EF4-FFF2-40B4-BE49-F238E27FC236}">
                <a16:creationId xmlns:a16="http://schemas.microsoft.com/office/drawing/2014/main" id="{C6F14FE1-C6FD-37BB-D12A-4FD3559EB592}"/>
              </a:ext>
            </a:extLst>
          </p:cNvPr>
          <p:cNvSpPr>
            <a:spLocks noGrp="1"/>
          </p:cNvSpPr>
          <p:nvPr>
            <p:ph type="body" sz="quarter" idx="24" hasCustomPrompt="1"/>
          </p:nvPr>
        </p:nvSpPr>
        <p:spPr>
          <a:xfrm>
            <a:off x="2709956" y="3997352"/>
            <a:ext cx="544344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 name="Oval 1">
            <a:extLst>
              <a:ext uri="{FF2B5EF4-FFF2-40B4-BE49-F238E27FC236}">
                <a16:creationId xmlns:a16="http://schemas.microsoft.com/office/drawing/2014/main" id="{B0362200-FB4E-E425-91F9-DCFF9441C9B0}"/>
              </a:ext>
            </a:extLst>
          </p:cNvPr>
          <p:cNvSpPr/>
          <p:nvPr userDrawn="1"/>
        </p:nvSpPr>
        <p:spPr>
          <a:xfrm>
            <a:off x="891140" y="2114963"/>
            <a:ext cx="1452010" cy="1452010"/>
          </a:xfrm>
          <a:prstGeom prst="ellipse">
            <a:avLst/>
          </a:prstGeom>
          <a:solidFill>
            <a:srgbClr val="000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28EAE96-D12B-8A8D-6739-AF501E36412F}"/>
              </a:ext>
            </a:extLst>
          </p:cNvPr>
          <p:cNvSpPr/>
          <p:nvPr userDrawn="1"/>
        </p:nvSpPr>
        <p:spPr>
          <a:xfrm>
            <a:off x="891140" y="3925607"/>
            <a:ext cx="1452010" cy="1452010"/>
          </a:xfrm>
          <a:prstGeom prst="ellipse">
            <a:avLst/>
          </a:prstGeom>
          <a:solidFill>
            <a:srgbClr val="000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2">
            <a:extLst>
              <a:ext uri="{FF2B5EF4-FFF2-40B4-BE49-F238E27FC236}">
                <a16:creationId xmlns:a16="http://schemas.microsoft.com/office/drawing/2014/main" id="{BF8C2E8B-95D9-E3D4-4EA0-3EEE74AD8DCE}"/>
              </a:ext>
            </a:extLst>
          </p:cNvPr>
          <p:cNvSpPr>
            <a:spLocks noGrp="1"/>
          </p:cNvSpPr>
          <p:nvPr>
            <p:ph type="pic" sz="quarter" idx="26"/>
          </p:nvPr>
        </p:nvSpPr>
        <p:spPr>
          <a:xfrm>
            <a:off x="997226" y="2221049"/>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sp>
        <p:nvSpPr>
          <p:cNvPr id="20" name="Picture Placeholder 2">
            <a:extLst>
              <a:ext uri="{FF2B5EF4-FFF2-40B4-BE49-F238E27FC236}">
                <a16:creationId xmlns:a16="http://schemas.microsoft.com/office/drawing/2014/main" id="{F533A432-4CCA-D4D3-2150-F7F85FC31F03}"/>
              </a:ext>
            </a:extLst>
          </p:cNvPr>
          <p:cNvSpPr>
            <a:spLocks noGrp="1"/>
          </p:cNvSpPr>
          <p:nvPr>
            <p:ph type="pic" sz="quarter" idx="27"/>
          </p:nvPr>
        </p:nvSpPr>
        <p:spPr>
          <a:xfrm>
            <a:off x="997226" y="4031693"/>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pic>
        <p:nvPicPr>
          <p:cNvPr id="22" name="Picture 21">
            <a:extLst>
              <a:ext uri="{FF2B5EF4-FFF2-40B4-BE49-F238E27FC236}">
                <a16:creationId xmlns:a16="http://schemas.microsoft.com/office/drawing/2014/main" id="{54D8AC1F-BB6F-BDF6-4352-70CD1D398E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2384" b="-32353"/>
          <a:stretch/>
        </p:blipFill>
        <p:spPr>
          <a:xfrm>
            <a:off x="0" y="0"/>
            <a:ext cx="12192000" cy="6858000"/>
          </a:xfrm>
          <a:prstGeom prst="rect">
            <a:avLst/>
          </a:prstGeom>
          <a:noFill/>
        </p:spPr>
      </p:pic>
    </p:spTree>
    <p:extLst>
      <p:ext uri="{BB962C8B-B14F-4D97-AF65-F5344CB8AC3E}">
        <p14:creationId xmlns:p14="http://schemas.microsoft.com/office/powerpoint/2010/main" val="2581583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3_IconsB">
    <p:bg>
      <p:bgPr>
        <a:solidFill>
          <a:srgbClr val="5A1EB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6" y="918333"/>
            <a:ext cx="7536840" cy="752891"/>
          </a:xfrm>
        </p:spPr>
        <p:txBody>
          <a:bodyPr anchor="t">
            <a:noAutofit/>
          </a:bodyPr>
          <a:lstStyle>
            <a:lvl1pPr marL="0" indent="0" algn="l">
              <a:buFont typeface="Arial" panose="020B0604020202020204" pitchFamily="34" charset="0"/>
              <a:buNone/>
              <a:defRPr sz="2600" b="1" i="0">
                <a:solidFill>
                  <a:schemeClr val="bg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3" name="Date Placeholder 3">
            <a:extLst>
              <a:ext uri="{FF2B5EF4-FFF2-40B4-BE49-F238E27FC236}">
                <a16:creationId xmlns:a16="http://schemas.microsoft.com/office/drawing/2014/main" id="{6E2E111F-05A3-C84D-C211-D83B25466635}"/>
              </a:ext>
            </a:extLst>
          </p:cNvPr>
          <p:cNvSpPr>
            <a:spLocks noGrp="1"/>
          </p:cNvSpPr>
          <p:nvPr>
            <p:ph type="dt" sz="half" idx="10"/>
          </p:nvPr>
        </p:nvSpPr>
        <p:spPr>
          <a:xfrm>
            <a:off x="957804" y="6356350"/>
            <a:ext cx="2743200" cy="365125"/>
          </a:xfrm>
        </p:spPr>
        <p:txBody>
          <a:bodyPr/>
          <a:lstStyle>
            <a:lvl1pPr>
              <a:defRPr sz="800">
                <a:solidFill>
                  <a:schemeClr val="bg1"/>
                </a:solidFill>
              </a:defRPr>
            </a:lvl1pPr>
          </a:lstStyle>
          <a:p>
            <a:fld id="{C654A03F-5C29-104F-AFD6-71A1E8A8E455}" type="datetime1">
              <a:rPr lang="en-US"/>
              <a:pPr/>
              <a:t>9/25/2022</a:t>
            </a:fld>
            <a:endParaRPr lang="en-US"/>
          </a:p>
        </p:txBody>
      </p:sp>
      <p:sp>
        <p:nvSpPr>
          <p:cNvPr id="14" name="Footer Placeholder 4">
            <a:extLst>
              <a:ext uri="{FF2B5EF4-FFF2-40B4-BE49-F238E27FC236}">
                <a16:creationId xmlns:a16="http://schemas.microsoft.com/office/drawing/2014/main" id="{C1D8E3B3-EB82-EFD8-C9A6-F896A71C9D01}"/>
              </a:ext>
            </a:extLst>
          </p:cNvPr>
          <p:cNvSpPr>
            <a:spLocks noGrp="1"/>
          </p:cNvSpPr>
          <p:nvPr>
            <p:ph type="ftr" sz="quarter" idx="11"/>
          </p:nvPr>
        </p:nvSpPr>
        <p:spPr>
          <a:xfrm>
            <a:off x="4038600" y="6356350"/>
            <a:ext cx="4114800" cy="365125"/>
          </a:xfrm>
        </p:spPr>
        <p:txBody>
          <a:bodyPr/>
          <a:lstStyle>
            <a:lvl1pPr>
              <a:defRPr sz="800">
                <a:solidFill>
                  <a:schemeClr val="bg1"/>
                </a:solidFill>
              </a:defRPr>
            </a:lvl1pPr>
          </a:lstStyle>
          <a:p>
            <a:r>
              <a:rPr lang="en-US"/>
              <a:t>DevOps World 2022</a:t>
            </a:r>
          </a:p>
        </p:txBody>
      </p:sp>
      <p:sp>
        <p:nvSpPr>
          <p:cNvPr id="15" name="Slide Number Placeholder 5">
            <a:extLst>
              <a:ext uri="{FF2B5EF4-FFF2-40B4-BE49-F238E27FC236}">
                <a16:creationId xmlns:a16="http://schemas.microsoft.com/office/drawing/2014/main" id="{EFF4FCB2-D6AA-A950-0ED9-BFB3A94E30D4}"/>
              </a:ext>
            </a:extLst>
          </p:cNvPr>
          <p:cNvSpPr>
            <a:spLocks noGrp="1"/>
          </p:cNvSpPr>
          <p:nvPr>
            <p:ph type="sldNum" sz="quarter" idx="16"/>
          </p:nvPr>
        </p:nvSpPr>
        <p:spPr>
          <a:xfrm>
            <a:off x="8490996" y="6356350"/>
            <a:ext cx="2743200" cy="365125"/>
          </a:xfrm>
        </p:spPr>
        <p:txBody>
          <a:bodyPr/>
          <a:lstStyle>
            <a:lvl1pPr>
              <a:defRPr sz="800">
                <a:solidFill>
                  <a:schemeClr val="bg1"/>
                </a:solidFill>
              </a:defRPr>
            </a:lvl1pPr>
          </a:lstStyle>
          <a:p>
            <a:fld id="{389D289F-54A1-4342-A16E-682010BDBB7D}" type="slidenum">
              <a:rPr lang="en-US"/>
              <a:pPr/>
              <a:t>‹#›</a:t>
            </a:fld>
            <a:endParaRPr lang="en-US"/>
          </a:p>
        </p:txBody>
      </p:sp>
      <p:sp>
        <p:nvSpPr>
          <p:cNvPr id="4" name="Text Placeholder 3">
            <a:extLst>
              <a:ext uri="{FF2B5EF4-FFF2-40B4-BE49-F238E27FC236}">
                <a16:creationId xmlns:a16="http://schemas.microsoft.com/office/drawing/2014/main" id="{F226A576-18FE-B04C-9712-1C35C2BE988F}"/>
              </a:ext>
            </a:extLst>
          </p:cNvPr>
          <p:cNvSpPr>
            <a:spLocks noGrp="1"/>
          </p:cNvSpPr>
          <p:nvPr>
            <p:ph type="body" sz="quarter" idx="17" hasCustomPrompt="1"/>
          </p:nvPr>
        </p:nvSpPr>
        <p:spPr>
          <a:xfrm>
            <a:off x="2709955" y="2589557"/>
            <a:ext cx="5443445" cy="914400"/>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6" name="Text Placeholder 3">
            <a:extLst>
              <a:ext uri="{FF2B5EF4-FFF2-40B4-BE49-F238E27FC236}">
                <a16:creationId xmlns:a16="http://schemas.microsoft.com/office/drawing/2014/main" id="{D86E5DD2-706F-75AC-FFBA-0211721FD826}"/>
              </a:ext>
            </a:extLst>
          </p:cNvPr>
          <p:cNvSpPr>
            <a:spLocks noGrp="1"/>
          </p:cNvSpPr>
          <p:nvPr>
            <p:ph type="body" sz="quarter" idx="18" hasCustomPrompt="1"/>
          </p:nvPr>
        </p:nvSpPr>
        <p:spPr>
          <a:xfrm>
            <a:off x="2709955" y="4412243"/>
            <a:ext cx="5443445" cy="914400"/>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7" name="Text Placeholder 3">
            <a:extLst>
              <a:ext uri="{FF2B5EF4-FFF2-40B4-BE49-F238E27FC236}">
                <a16:creationId xmlns:a16="http://schemas.microsoft.com/office/drawing/2014/main" id="{22BC01DC-1106-0207-3F20-C0566E198A5B}"/>
              </a:ext>
            </a:extLst>
          </p:cNvPr>
          <p:cNvSpPr>
            <a:spLocks noGrp="1"/>
          </p:cNvSpPr>
          <p:nvPr>
            <p:ph type="body" sz="quarter" idx="23" hasCustomPrompt="1"/>
          </p:nvPr>
        </p:nvSpPr>
        <p:spPr>
          <a:xfrm>
            <a:off x="2709956" y="2177979"/>
            <a:ext cx="5443444" cy="40153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18" name="Text Placeholder 3">
            <a:extLst>
              <a:ext uri="{FF2B5EF4-FFF2-40B4-BE49-F238E27FC236}">
                <a16:creationId xmlns:a16="http://schemas.microsoft.com/office/drawing/2014/main" id="{C6F14FE1-C6FD-37BB-D12A-4FD3559EB592}"/>
              </a:ext>
            </a:extLst>
          </p:cNvPr>
          <p:cNvSpPr>
            <a:spLocks noGrp="1"/>
          </p:cNvSpPr>
          <p:nvPr>
            <p:ph type="body" sz="quarter" idx="24" hasCustomPrompt="1"/>
          </p:nvPr>
        </p:nvSpPr>
        <p:spPr>
          <a:xfrm>
            <a:off x="2709956" y="3997352"/>
            <a:ext cx="5443444" cy="40153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 name="Oval 1">
            <a:extLst>
              <a:ext uri="{FF2B5EF4-FFF2-40B4-BE49-F238E27FC236}">
                <a16:creationId xmlns:a16="http://schemas.microsoft.com/office/drawing/2014/main" id="{B0362200-FB4E-E425-91F9-DCFF9441C9B0}"/>
              </a:ext>
            </a:extLst>
          </p:cNvPr>
          <p:cNvSpPr/>
          <p:nvPr userDrawn="1"/>
        </p:nvSpPr>
        <p:spPr>
          <a:xfrm>
            <a:off x="891140" y="2114963"/>
            <a:ext cx="1452010" cy="1452010"/>
          </a:xfrm>
          <a:prstGeom prst="ellipse">
            <a:avLst/>
          </a:prstGeom>
          <a:solidFill>
            <a:srgbClr val="FF1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Oval 11">
            <a:extLst>
              <a:ext uri="{FF2B5EF4-FFF2-40B4-BE49-F238E27FC236}">
                <a16:creationId xmlns:a16="http://schemas.microsoft.com/office/drawing/2014/main" id="{C28EAE96-D12B-8A8D-6739-AF501E36412F}"/>
              </a:ext>
            </a:extLst>
          </p:cNvPr>
          <p:cNvSpPr/>
          <p:nvPr userDrawn="1"/>
        </p:nvSpPr>
        <p:spPr>
          <a:xfrm>
            <a:off x="891140" y="3925607"/>
            <a:ext cx="1452010" cy="1452010"/>
          </a:xfrm>
          <a:prstGeom prst="ellipse">
            <a:avLst/>
          </a:prstGeom>
          <a:solidFill>
            <a:srgbClr val="FF1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Picture Placeholder 2">
            <a:extLst>
              <a:ext uri="{FF2B5EF4-FFF2-40B4-BE49-F238E27FC236}">
                <a16:creationId xmlns:a16="http://schemas.microsoft.com/office/drawing/2014/main" id="{BF8C2E8B-95D9-E3D4-4EA0-3EEE74AD8DCE}"/>
              </a:ext>
            </a:extLst>
          </p:cNvPr>
          <p:cNvSpPr>
            <a:spLocks noGrp="1"/>
          </p:cNvSpPr>
          <p:nvPr>
            <p:ph type="pic" sz="quarter" idx="26"/>
          </p:nvPr>
        </p:nvSpPr>
        <p:spPr>
          <a:xfrm>
            <a:off x="997226" y="2221049"/>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sp>
        <p:nvSpPr>
          <p:cNvPr id="20" name="Picture Placeholder 2">
            <a:extLst>
              <a:ext uri="{FF2B5EF4-FFF2-40B4-BE49-F238E27FC236}">
                <a16:creationId xmlns:a16="http://schemas.microsoft.com/office/drawing/2014/main" id="{F533A432-4CCA-D4D3-2150-F7F85FC31F03}"/>
              </a:ext>
            </a:extLst>
          </p:cNvPr>
          <p:cNvSpPr>
            <a:spLocks noGrp="1"/>
          </p:cNvSpPr>
          <p:nvPr>
            <p:ph type="pic" sz="quarter" idx="27"/>
          </p:nvPr>
        </p:nvSpPr>
        <p:spPr>
          <a:xfrm>
            <a:off x="997226" y="4031693"/>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spTree>
    <p:extLst>
      <p:ext uri="{BB962C8B-B14F-4D97-AF65-F5344CB8AC3E}">
        <p14:creationId xmlns:p14="http://schemas.microsoft.com/office/powerpoint/2010/main" val="2722893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3_TableA">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lvl1pPr>
          </a:lstStyle>
          <a:p>
            <a:fld id="{582029E0-3327-DE4E-B3A6-5CA2420F0E64}" type="datetime1">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24" name="Title 1">
            <a:extLst>
              <a:ext uri="{FF2B5EF4-FFF2-40B4-BE49-F238E27FC236}">
                <a16:creationId xmlns:a16="http://schemas.microsoft.com/office/drawing/2014/main" id="{08CAD424-400F-1181-868C-64BACEA60B84}"/>
              </a:ext>
            </a:extLst>
          </p:cNvPr>
          <p:cNvSpPr>
            <a:spLocks noGrp="1"/>
          </p:cNvSpPr>
          <p:nvPr>
            <p:ph type="ctrTitle" hasCustomPrompt="1"/>
          </p:nvPr>
        </p:nvSpPr>
        <p:spPr>
          <a:xfrm>
            <a:off x="954156" y="918333"/>
            <a:ext cx="3863929"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25" name="Text Placeholder 3">
            <a:extLst>
              <a:ext uri="{FF2B5EF4-FFF2-40B4-BE49-F238E27FC236}">
                <a16:creationId xmlns:a16="http://schemas.microsoft.com/office/drawing/2014/main" id="{9CD1D16F-E267-B766-ECEA-E90E4CA1C9D5}"/>
              </a:ext>
            </a:extLst>
          </p:cNvPr>
          <p:cNvSpPr>
            <a:spLocks noGrp="1"/>
          </p:cNvSpPr>
          <p:nvPr>
            <p:ph type="body" sz="quarter" idx="17" hasCustomPrompt="1"/>
          </p:nvPr>
        </p:nvSpPr>
        <p:spPr>
          <a:xfrm>
            <a:off x="954156" y="2589557"/>
            <a:ext cx="3282564"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6" name="Text Placeholder 3">
            <a:extLst>
              <a:ext uri="{FF2B5EF4-FFF2-40B4-BE49-F238E27FC236}">
                <a16:creationId xmlns:a16="http://schemas.microsoft.com/office/drawing/2014/main" id="{DF27B09F-0D1B-9AF8-E840-5DA0AF0668DF}"/>
              </a:ext>
            </a:extLst>
          </p:cNvPr>
          <p:cNvSpPr>
            <a:spLocks noGrp="1"/>
          </p:cNvSpPr>
          <p:nvPr>
            <p:ph type="body" sz="quarter" idx="23" hasCustomPrompt="1"/>
          </p:nvPr>
        </p:nvSpPr>
        <p:spPr>
          <a:xfrm>
            <a:off x="954156" y="2177979"/>
            <a:ext cx="328256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2841075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3_TableB">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lvl1pPr>
          </a:lstStyle>
          <a:p>
            <a:fld id="{582029E0-3327-DE4E-B3A6-5CA2420F0E64}" type="datetime1">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8" name="Title 1">
            <a:extLst>
              <a:ext uri="{FF2B5EF4-FFF2-40B4-BE49-F238E27FC236}">
                <a16:creationId xmlns:a16="http://schemas.microsoft.com/office/drawing/2014/main" id="{69A5791A-D251-06FD-E960-89C155F3406B}"/>
              </a:ext>
            </a:extLst>
          </p:cNvPr>
          <p:cNvSpPr>
            <a:spLocks noGrp="1"/>
          </p:cNvSpPr>
          <p:nvPr>
            <p:ph type="ctrTitle" hasCustomPrompt="1"/>
          </p:nvPr>
        </p:nvSpPr>
        <p:spPr>
          <a:xfrm>
            <a:off x="954156" y="918333"/>
            <a:ext cx="7536840"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1" name="Text Placeholder 3">
            <a:extLst>
              <a:ext uri="{FF2B5EF4-FFF2-40B4-BE49-F238E27FC236}">
                <a16:creationId xmlns:a16="http://schemas.microsoft.com/office/drawing/2014/main" id="{BE5C4357-56C8-E9E9-21D2-47573190262A}"/>
              </a:ext>
            </a:extLst>
          </p:cNvPr>
          <p:cNvSpPr>
            <a:spLocks noGrp="1"/>
          </p:cNvSpPr>
          <p:nvPr>
            <p:ph type="body" sz="quarter" idx="17" hasCustomPrompt="1"/>
          </p:nvPr>
        </p:nvSpPr>
        <p:spPr>
          <a:xfrm>
            <a:off x="954155" y="2188044"/>
            <a:ext cx="71992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pic>
        <p:nvPicPr>
          <p:cNvPr id="12" name="Picture 11">
            <a:extLst>
              <a:ext uri="{FF2B5EF4-FFF2-40B4-BE49-F238E27FC236}">
                <a16:creationId xmlns:a16="http://schemas.microsoft.com/office/drawing/2014/main" id="{0FB8D955-5519-0445-8D57-C59AA904AB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2384" b="-32353"/>
          <a:stretch/>
        </p:blipFill>
        <p:spPr>
          <a:xfrm>
            <a:off x="0" y="0"/>
            <a:ext cx="12192000" cy="6858000"/>
          </a:xfrm>
          <a:prstGeom prst="rect">
            <a:avLst/>
          </a:prstGeom>
          <a:noFill/>
        </p:spPr>
      </p:pic>
    </p:spTree>
    <p:extLst>
      <p:ext uri="{BB962C8B-B14F-4D97-AF65-F5344CB8AC3E}">
        <p14:creationId xmlns:p14="http://schemas.microsoft.com/office/powerpoint/2010/main" val="7713716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3_ImageA">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lvl1pPr>
          </a:lstStyle>
          <a:p>
            <a:fld id="{582029E0-3327-DE4E-B3A6-5CA2420F0E64}" type="datetime1">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8" name="Picture Placeholder 7">
            <a:extLst>
              <a:ext uri="{FF2B5EF4-FFF2-40B4-BE49-F238E27FC236}">
                <a16:creationId xmlns:a16="http://schemas.microsoft.com/office/drawing/2014/main" id="{8503B0A8-893E-B081-8B4B-000794550220}"/>
              </a:ext>
            </a:extLst>
          </p:cNvPr>
          <p:cNvSpPr>
            <a:spLocks noGrp="1"/>
          </p:cNvSpPr>
          <p:nvPr>
            <p:ph type="pic" sz="quarter" idx="24" hasCustomPrompt="1"/>
          </p:nvPr>
        </p:nvSpPr>
        <p:spPr>
          <a:xfrm>
            <a:off x="7391214" y="0"/>
            <a:ext cx="4814372" cy="6858000"/>
          </a:xfrm>
        </p:spPr>
        <p:txBody>
          <a:bodyPr anchor="ctr">
            <a:normAutofit/>
          </a:bodyPr>
          <a:lstStyle>
            <a:lvl1pPr marL="0" indent="0" algn="ctr">
              <a:buNone/>
              <a:defRPr sz="1600">
                <a:solidFill>
                  <a:srgbClr val="6D6D71"/>
                </a:solidFill>
              </a:defRPr>
            </a:lvl1pPr>
          </a:lstStyle>
          <a:p>
            <a:r>
              <a:rPr lang="en-US"/>
              <a:t>Picture goes here</a:t>
            </a:r>
          </a:p>
        </p:txBody>
      </p:sp>
      <p:sp>
        <p:nvSpPr>
          <p:cNvPr id="24" name="Title 1">
            <a:extLst>
              <a:ext uri="{FF2B5EF4-FFF2-40B4-BE49-F238E27FC236}">
                <a16:creationId xmlns:a16="http://schemas.microsoft.com/office/drawing/2014/main" id="{08CAD424-400F-1181-868C-64BACEA60B84}"/>
              </a:ext>
            </a:extLst>
          </p:cNvPr>
          <p:cNvSpPr>
            <a:spLocks noGrp="1"/>
          </p:cNvSpPr>
          <p:nvPr>
            <p:ph type="ctrTitle" hasCustomPrompt="1"/>
          </p:nvPr>
        </p:nvSpPr>
        <p:spPr>
          <a:xfrm>
            <a:off x="954156" y="918333"/>
            <a:ext cx="5141844"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25" name="Text Placeholder 3">
            <a:extLst>
              <a:ext uri="{FF2B5EF4-FFF2-40B4-BE49-F238E27FC236}">
                <a16:creationId xmlns:a16="http://schemas.microsoft.com/office/drawing/2014/main" id="{9CD1D16F-E267-B766-ECEA-E90E4CA1C9D5}"/>
              </a:ext>
            </a:extLst>
          </p:cNvPr>
          <p:cNvSpPr>
            <a:spLocks noGrp="1"/>
          </p:cNvSpPr>
          <p:nvPr>
            <p:ph type="body" sz="quarter" idx="17" hasCustomPrompt="1"/>
          </p:nvPr>
        </p:nvSpPr>
        <p:spPr>
          <a:xfrm>
            <a:off x="954156" y="2589557"/>
            <a:ext cx="4814372"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6" name="Text Placeholder 3">
            <a:extLst>
              <a:ext uri="{FF2B5EF4-FFF2-40B4-BE49-F238E27FC236}">
                <a16:creationId xmlns:a16="http://schemas.microsoft.com/office/drawing/2014/main" id="{DF27B09F-0D1B-9AF8-E840-5DA0AF0668DF}"/>
              </a:ext>
            </a:extLst>
          </p:cNvPr>
          <p:cNvSpPr>
            <a:spLocks noGrp="1"/>
          </p:cNvSpPr>
          <p:nvPr>
            <p:ph type="body" sz="quarter" idx="23" hasCustomPrompt="1"/>
          </p:nvPr>
        </p:nvSpPr>
        <p:spPr>
          <a:xfrm>
            <a:off x="954156" y="2177979"/>
            <a:ext cx="4814372"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555035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_3_ImageB">
    <p:bg>
      <p:bgPr>
        <a:solidFill>
          <a:srgbClr val="5A1EBA"/>
        </a:solidFill>
        <a:effectLst/>
      </p:bgPr>
    </p:bg>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solidFill>
                  <a:schemeClr val="bg1"/>
                </a:solidFill>
              </a:defRPr>
            </a:lvl1pPr>
          </a:lstStyle>
          <a:p>
            <a:fld id="{582029E0-3327-DE4E-B3A6-5CA2420F0E64}" type="datetime1">
              <a:rPr lang="en-US"/>
              <a:pPr/>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24" name="Title 1">
            <a:extLst>
              <a:ext uri="{FF2B5EF4-FFF2-40B4-BE49-F238E27FC236}">
                <a16:creationId xmlns:a16="http://schemas.microsoft.com/office/drawing/2014/main" id="{08CAD424-400F-1181-868C-64BACEA60B84}"/>
              </a:ext>
            </a:extLst>
          </p:cNvPr>
          <p:cNvSpPr>
            <a:spLocks noGrp="1"/>
          </p:cNvSpPr>
          <p:nvPr>
            <p:ph type="ctrTitle" hasCustomPrompt="1"/>
          </p:nvPr>
        </p:nvSpPr>
        <p:spPr>
          <a:xfrm>
            <a:off x="954156" y="918333"/>
            <a:ext cx="3863929" cy="752891"/>
          </a:xfrm>
        </p:spPr>
        <p:txBody>
          <a:bodyPr anchor="t">
            <a:noAutofit/>
          </a:bodyPr>
          <a:lstStyle>
            <a:lvl1pPr marL="0" indent="0" algn="l">
              <a:buFont typeface="Arial" panose="020B0604020202020204" pitchFamily="34" charset="0"/>
              <a:buNone/>
              <a:defRPr sz="2600" b="1" i="0">
                <a:solidFill>
                  <a:schemeClr val="bg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25" name="Text Placeholder 3">
            <a:extLst>
              <a:ext uri="{FF2B5EF4-FFF2-40B4-BE49-F238E27FC236}">
                <a16:creationId xmlns:a16="http://schemas.microsoft.com/office/drawing/2014/main" id="{9CD1D16F-E267-B766-ECEA-E90E4CA1C9D5}"/>
              </a:ext>
            </a:extLst>
          </p:cNvPr>
          <p:cNvSpPr>
            <a:spLocks noGrp="1"/>
          </p:cNvSpPr>
          <p:nvPr>
            <p:ph type="body" sz="quarter" idx="17" hasCustomPrompt="1"/>
          </p:nvPr>
        </p:nvSpPr>
        <p:spPr>
          <a:xfrm>
            <a:off x="954156" y="2589557"/>
            <a:ext cx="3282564" cy="914400"/>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6" name="Text Placeholder 3">
            <a:extLst>
              <a:ext uri="{FF2B5EF4-FFF2-40B4-BE49-F238E27FC236}">
                <a16:creationId xmlns:a16="http://schemas.microsoft.com/office/drawing/2014/main" id="{DF27B09F-0D1B-9AF8-E840-5DA0AF0668DF}"/>
              </a:ext>
            </a:extLst>
          </p:cNvPr>
          <p:cNvSpPr>
            <a:spLocks noGrp="1"/>
          </p:cNvSpPr>
          <p:nvPr>
            <p:ph type="body" sz="quarter" idx="23" hasCustomPrompt="1"/>
          </p:nvPr>
        </p:nvSpPr>
        <p:spPr>
          <a:xfrm>
            <a:off x="954156" y="2177979"/>
            <a:ext cx="3282564" cy="40153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8" name="Picture Placeholder 7">
            <a:extLst>
              <a:ext uri="{FF2B5EF4-FFF2-40B4-BE49-F238E27FC236}">
                <a16:creationId xmlns:a16="http://schemas.microsoft.com/office/drawing/2014/main" id="{3758C74F-0BD7-F71E-AD2A-276BE3336861}"/>
              </a:ext>
            </a:extLst>
          </p:cNvPr>
          <p:cNvSpPr>
            <a:spLocks noGrp="1"/>
          </p:cNvSpPr>
          <p:nvPr>
            <p:ph type="pic" sz="quarter" idx="24" hasCustomPrompt="1"/>
          </p:nvPr>
        </p:nvSpPr>
        <p:spPr>
          <a:xfrm>
            <a:off x="5360670" y="0"/>
            <a:ext cx="6844916" cy="6858000"/>
          </a:xfrm>
        </p:spPr>
        <p:txBody>
          <a:bodyPr anchor="ctr">
            <a:normAutofit/>
          </a:bodyPr>
          <a:lstStyle>
            <a:lvl1pPr marL="0" indent="0" algn="ctr">
              <a:buNone/>
              <a:defRPr sz="1600">
                <a:solidFill>
                  <a:srgbClr val="6D6D71"/>
                </a:solidFill>
              </a:defRPr>
            </a:lvl1pPr>
          </a:lstStyle>
          <a:p>
            <a:r>
              <a:rPr lang="en-US"/>
              <a:t>Picture goes here</a:t>
            </a:r>
          </a:p>
        </p:txBody>
      </p:sp>
    </p:spTree>
    <p:extLst>
      <p:ext uri="{BB962C8B-B14F-4D97-AF65-F5344CB8AC3E}">
        <p14:creationId xmlns:p14="http://schemas.microsoft.com/office/powerpoint/2010/main" val="16837442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_3_ImageC">
    <p:bg>
      <p:bgPr>
        <a:solidFill>
          <a:srgbClr val="000E8B"/>
        </a:solidFill>
        <a:effectLst/>
      </p:bgPr>
    </p:bg>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solidFill>
                  <a:schemeClr val="bg1"/>
                </a:solidFill>
              </a:defRPr>
            </a:lvl1pPr>
          </a:lstStyle>
          <a:p>
            <a:fld id="{582029E0-3327-DE4E-B3A6-5CA2420F0E64}" type="datetime1">
              <a:rPr lang="en-US"/>
              <a:pPr/>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24" name="Title 1">
            <a:extLst>
              <a:ext uri="{FF2B5EF4-FFF2-40B4-BE49-F238E27FC236}">
                <a16:creationId xmlns:a16="http://schemas.microsoft.com/office/drawing/2014/main" id="{08CAD424-400F-1181-868C-64BACEA60B84}"/>
              </a:ext>
            </a:extLst>
          </p:cNvPr>
          <p:cNvSpPr>
            <a:spLocks noGrp="1"/>
          </p:cNvSpPr>
          <p:nvPr>
            <p:ph type="ctrTitle" hasCustomPrompt="1"/>
          </p:nvPr>
        </p:nvSpPr>
        <p:spPr>
          <a:xfrm>
            <a:off x="954156" y="918333"/>
            <a:ext cx="3863929" cy="752891"/>
          </a:xfrm>
        </p:spPr>
        <p:txBody>
          <a:bodyPr anchor="t">
            <a:noAutofit/>
          </a:bodyPr>
          <a:lstStyle>
            <a:lvl1pPr marL="0" indent="0" algn="l">
              <a:buFont typeface="Arial" panose="020B0604020202020204" pitchFamily="34" charset="0"/>
              <a:buNone/>
              <a:defRPr sz="2600" b="1" i="0">
                <a:solidFill>
                  <a:schemeClr val="bg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25" name="Text Placeholder 3">
            <a:extLst>
              <a:ext uri="{FF2B5EF4-FFF2-40B4-BE49-F238E27FC236}">
                <a16:creationId xmlns:a16="http://schemas.microsoft.com/office/drawing/2014/main" id="{9CD1D16F-E267-B766-ECEA-E90E4CA1C9D5}"/>
              </a:ext>
            </a:extLst>
          </p:cNvPr>
          <p:cNvSpPr>
            <a:spLocks noGrp="1"/>
          </p:cNvSpPr>
          <p:nvPr>
            <p:ph type="body" sz="quarter" idx="17" hasCustomPrompt="1"/>
          </p:nvPr>
        </p:nvSpPr>
        <p:spPr>
          <a:xfrm>
            <a:off x="954156" y="2589557"/>
            <a:ext cx="3282564" cy="914400"/>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6" name="Text Placeholder 3">
            <a:extLst>
              <a:ext uri="{FF2B5EF4-FFF2-40B4-BE49-F238E27FC236}">
                <a16:creationId xmlns:a16="http://schemas.microsoft.com/office/drawing/2014/main" id="{DF27B09F-0D1B-9AF8-E840-5DA0AF0668DF}"/>
              </a:ext>
            </a:extLst>
          </p:cNvPr>
          <p:cNvSpPr>
            <a:spLocks noGrp="1"/>
          </p:cNvSpPr>
          <p:nvPr>
            <p:ph type="body" sz="quarter" idx="23" hasCustomPrompt="1"/>
          </p:nvPr>
        </p:nvSpPr>
        <p:spPr>
          <a:xfrm>
            <a:off x="954156" y="2177979"/>
            <a:ext cx="3282564" cy="40153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8" name="Picture Placeholder 7">
            <a:extLst>
              <a:ext uri="{FF2B5EF4-FFF2-40B4-BE49-F238E27FC236}">
                <a16:creationId xmlns:a16="http://schemas.microsoft.com/office/drawing/2014/main" id="{3758C74F-0BD7-F71E-AD2A-276BE3336861}"/>
              </a:ext>
            </a:extLst>
          </p:cNvPr>
          <p:cNvSpPr>
            <a:spLocks noGrp="1"/>
          </p:cNvSpPr>
          <p:nvPr>
            <p:ph type="pic" sz="quarter" idx="24" hasCustomPrompt="1"/>
          </p:nvPr>
        </p:nvSpPr>
        <p:spPr>
          <a:xfrm>
            <a:off x="5360670" y="0"/>
            <a:ext cx="6844916" cy="6858000"/>
          </a:xfrm>
        </p:spPr>
        <p:txBody>
          <a:bodyPr anchor="ctr">
            <a:normAutofit/>
          </a:bodyPr>
          <a:lstStyle>
            <a:lvl1pPr marL="0" indent="0" algn="ctr">
              <a:buNone/>
              <a:defRPr sz="1600">
                <a:solidFill>
                  <a:srgbClr val="6D6D71"/>
                </a:solidFill>
              </a:defRPr>
            </a:lvl1pPr>
          </a:lstStyle>
          <a:p>
            <a:r>
              <a:rPr lang="en-US"/>
              <a:t>Picture goes here</a:t>
            </a:r>
          </a:p>
        </p:txBody>
      </p:sp>
    </p:spTree>
    <p:extLst>
      <p:ext uri="{BB962C8B-B14F-4D97-AF65-F5344CB8AC3E}">
        <p14:creationId xmlns:p14="http://schemas.microsoft.com/office/powerpoint/2010/main" val="1178932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_3_Imag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5480" t="-105487" r="-2"/>
          <a:stretch/>
        </p:blipFill>
        <p:spPr>
          <a:xfrm>
            <a:off x="0" y="0"/>
            <a:ext cx="12192000" cy="6858000"/>
          </a:xfrm>
          <a:prstGeom prst="rect">
            <a:avLst/>
          </a:prstGeom>
          <a:noFill/>
        </p:spPr>
      </p:pic>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5" y="918333"/>
            <a:ext cx="9228841"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Date Placeholder 3">
            <a:extLst>
              <a:ext uri="{FF2B5EF4-FFF2-40B4-BE49-F238E27FC236}">
                <a16:creationId xmlns:a16="http://schemas.microsoft.com/office/drawing/2014/main" id="{827266F9-176F-31A4-6757-246D4DE6C8DD}"/>
              </a:ext>
            </a:extLst>
          </p:cNvPr>
          <p:cNvSpPr>
            <a:spLocks noGrp="1"/>
          </p:cNvSpPr>
          <p:nvPr>
            <p:ph type="dt" sz="half" idx="10"/>
          </p:nvPr>
        </p:nvSpPr>
        <p:spPr>
          <a:xfrm>
            <a:off x="957804" y="6356350"/>
            <a:ext cx="2743200" cy="365125"/>
          </a:xfrm>
        </p:spPr>
        <p:txBody>
          <a:bodyPr/>
          <a:lstStyle>
            <a:lvl1pPr>
              <a:defRPr sz="800"/>
            </a:lvl1pPr>
          </a:lstStyle>
          <a:p>
            <a:fld id="{6E81E8E7-B0A0-E541-B13E-1F34D4CBF6B8}" type="datetime1">
              <a:t>9/25/2022</a:t>
            </a:fld>
            <a:endParaRPr lang="en-US"/>
          </a:p>
        </p:txBody>
      </p:sp>
      <p:sp>
        <p:nvSpPr>
          <p:cNvPr id="17" name="Footer Placeholder 4">
            <a:extLst>
              <a:ext uri="{FF2B5EF4-FFF2-40B4-BE49-F238E27FC236}">
                <a16:creationId xmlns:a16="http://schemas.microsoft.com/office/drawing/2014/main" id="{AFDB06E0-B866-1D44-4F79-A717F824A68B}"/>
              </a:ext>
            </a:extLst>
          </p:cNvPr>
          <p:cNvSpPr>
            <a:spLocks noGrp="1"/>
          </p:cNvSpPr>
          <p:nvPr>
            <p:ph type="ftr" sz="quarter" idx="11"/>
          </p:nvPr>
        </p:nvSpPr>
        <p:spPr>
          <a:xfrm>
            <a:off x="4038600" y="6356350"/>
            <a:ext cx="4114800" cy="365125"/>
          </a:xfrm>
        </p:spPr>
        <p:txBody>
          <a:bodyPr/>
          <a:lstStyle>
            <a:lvl1pPr>
              <a:defRPr sz="800"/>
            </a:lvl1pPr>
          </a:lstStyle>
          <a:p>
            <a:r>
              <a:rPr lang="en-US"/>
              <a:t>DevOps World 2022</a:t>
            </a:r>
          </a:p>
        </p:txBody>
      </p:sp>
      <p:sp>
        <p:nvSpPr>
          <p:cNvPr id="18" name="Slide Number Placeholder 5">
            <a:extLst>
              <a:ext uri="{FF2B5EF4-FFF2-40B4-BE49-F238E27FC236}">
                <a16:creationId xmlns:a16="http://schemas.microsoft.com/office/drawing/2014/main" id="{3B36DAA9-3676-F85B-F3AB-5E9B1C981A8A}"/>
              </a:ext>
            </a:extLst>
          </p:cNvPr>
          <p:cNvSpPr>
            <a:spLocks noGrp="1"/>
          </p:cNvSpPr>
          <p:nvPr>
            <p:ph type="sldNum" sz="quarter" idx="18"/>
          </p:nvPr>
        </p:nvSpPr>
        <p:spPr>
          <a:xfrm>
            <a:off x="8490996" y="6356350"/>
            <a:ext cx="2743200" cy="365125"/>
          </a:xfrm>
        </p:spPr>
        <p:txBody>
          <a:bodyPr/>
          <a:lstStyle>
            <a:lvl1pPr>
              <a:defRPr sz="800"/>
            </a:lvl1pPr>
          </a:lstStyle>
          <a:p>
            <a:fld id="{389D289F-54A1-4342-A16E-682010BDBB7D}" type="slidenum">
              <a:rPr lang="en-US"/>
              <a:pPr/>
              <a:t>‹#›</a:t>
            </a:fld>
            <a:endParaRPr lang="en-US"/>
          </a:p>
        </p:txBody>
      </p:sp>
      <p:sp>
        <p:nvSpPr>
          <p:cNvPr id="19" name="Text Placeholder 3">
            <a:extLst>
              <a:ext uri="{FF2B5EF4-FFF2-40B4-BE49-F238E27FC236}">
                <a16:creationId xmlns:a16="http://schemas.microsoft.com/office/drawing/2014/main" id="{21EC0CF0-99DA-18E8-38AE-264E9795253D}"/>
              </a:ext>
            </a:extLst>
          </p:cNvPr>
          <p:cNvSpPr>
            <a:spLocks noGrp="1"/>
          </p:cNvSpPr>
          <p:nvPr>
            <p:ph type="body" sz="quarter" idx="20" hasCustomPrompt="1"/>
          </p:nvPr>
        </p:nvSpPr>
        <p:spPr>
          <a:xfrm>
            <a:off x="954156" y="4408214"/>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0" name="Text Placeholder 3">
            <a:extLst>
              <a:ext uri="{FF2B5EF4-FFF2-40B4-BE49-F238E27FC236}">
                <a16:creationId xmlns:a16="http://schemas.microsoft.com/office/drawing/2014/main" id="{96731B4C-E4EC-03D3-F739-5BD5C0BA2DC8}"/>
              </a:ext>
            </a:extLst>
          </p:cNvPr>
          <p:cNvSpPr>
            <a:spLocks noGrp="1"/>
          </p:cNvSpPr>
          <p:nvPr>
            <p:ph type="body" sz="quarter" idx="21" hasCustomPrompt="1"/>
          </p:nvPr>
        </p:nvSpPr>
        <p:spPr>
          <a:xfrm>
            <a:off x="4196976" y="4408214"/>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1" name="Text Placeholder 3">
            <a:extLst>
              <a:ext uri="{FF2B5EF4-FFF2-40B4-BE49-F238E27FC236}">
                <a16:creationId xmlns:a16="http://schemas.microsoft.com/office/drawing/2014/main" id="{A2F7CD05-6A3F-B2B7-3FFD-352A18651CC4}"/>
              </a:ext>
            </a:extLst>
          </p:cNvPr>
          <p:cNvSpPr>
            <a:spLocks noGrp="1"/>
          </p:cNvSpPr>
          <p:nvPr>
            <p:ph type="body" sz="quarter" idx="22" hasCustomPrompt="1"/>
          </p:nvPr>
        </p:nvSpPr>
        <p:spPr>
          <a:xfrm>
            <a:off x="7449223" y="4408214"/>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2" name="Text Placeholder 3">
            <a:extLst>
              <a:ext uri="{FF2B5EF4-FFF2-40B4-BE49-F238E27FC236}">
                <a16:creationId xmlns:a16="http://schemas.microsoft.com/office/drawing/2014/main" id="{9B7E7DBF-FDAE-5623-A243-4E013C2257F5}"/>
              </a:ext>
            </a:extLst>
          </p:cNvPr>
          <p:cNvSpPr>
            <a:spLocks noGrp="1"/>
          </p:cNvSpPr>
          <p:nvPr>
            <p:ph type="body" sz="quarter" idx="23" hasCustomPrompt="1"/>
          </p:nvPr>
        </p:nvSpPr>
        <p:spPr>
          <a:xfrm>
            <a:off x="954156" y="3642487"/>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3" name="Text Placeholder 3">
            <a:extLst>
              <a:ext uri="{FF2B5EF4-FFF2-40B4-BE49-F238E27FC236}">
                <a16:creationId xmlns:a16="http://schemas.microsoft.com/office/drawing/2014/main" id="{E77723DA-26B8-86B0-24B6-036FE793407F}"/>
              </a:ext>
            </a:extLst>
          </p:cNvPr>
          <p:cNvSpPr>
            <a:spLocks noGrp="1"/>
          </p:cNvSpPr>
          <p:nvPr>
            <p:ph type="body" sz="quarter" idx="24" hasCustomPrompt="1"/>
          </p:nvPr>
        </p:nvSpPr>
        <p:spPr>
          <a:xfrm>
            <a:off x="4196977" y="3642487"/>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4" name="Text Placeholder 3">
            <a:extLst>
              <a:ext uri="{FF2B5EF4-FFF2-40B4-BE49-F238E27FC236}">
                <a16:creationId xmlns:a16="http://schemas.microsoft.com/office/drawing/2014/main" id="{21BC93CE-2372-78E5-360F-715AB35CFC34}"/>
              </a:ext>
            </a:extLst>
          </p:cNvPr>
          <p:cNvSpPr>
            <a:spLocks noGrp="1"/>
          </p:cNvSpPr>
          <p:nvPr>
            <p:ph type="body" sz="quarter" idx="25" hasCustomPrompt="1"/>
          </p:nvPr>
        </p:nvSpPr>
        <p:spPr>
          <a:xfrm>
            <a:off x="7439797" y="3642487"/>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3" name="Picture Placeholder 2">
            <a:extLst>
              <a:ext uri="{FF2B5EF4-FFF2-40B4-BE49-F238E27FC236}">
                <a16:creationId xmlns:a16="http://schemas.microsoft.com/office/drawing/2014/main" id="{0535216C-2794-67CF-35F6-9097F2FC6910}"/>
              </a:ext>
            </a:extLst>
          </p:cNvPr>
          <p:cNvSpPr>
            <a:spLocks noGrp="1"/>
          </p:cNvSpPr>
          <p:nvPr>
            <p:ph type="pic" sz="quarter" idx="26"/>
          </p:nvPr>
        </p:nvSpPr>
        <p:spPr>
          <a:xfrm>
            <a:off x="954088" y="2217738"/>
            <a:ext cx="1239837" cy="1239837"/>
          </a:xfrm>
          <a:prstGeom prst="ellipse">
            <a:avLst/>
          </a:prstGeom>
        </p:spPr>
        <p:txBody>
          <a:bodyPr anchor="ctr">
            <a:normAutofit/>
          </a:bodyPr>
          <a:lstStyle>
            <a:lvl1pPr marL="0" indent="0" algn="ctr">
              <a:buNone/>
              <a:defRPr sz="1600">
                <a:solidFill>
                  <a:srgbClr val="6D6D71"/>
                </a:solidFill>
              </a:defRPr>
            </a:lvl1pPr>
          </a:lstStyle>
          <a:p>
            <a:endParaRPr lang="en-US"/>
          </a:p>
        </p:txBody>
      </p:sp>
      <p:sp>
        <p:nvSpPr>
          <p:cNvPr id="15" name="Picture Placeholder 2">
            <a:extLst>
              <a:ext uri="{FF2B5EF4-FFF2-40B4-BE49-F238E27FC236}">
                <a16:creationId xmlns:a16="http://schemas.microsoft.com/office/drawing/2014/main" id="{9CA3E860-B1DE-4D75-D548-1B3216010567}"/>
              </a:ext>
            </a:extLst>
          </p:cNvPr>
          <p:cNvSpPr>
            <a:spLocks noGrp="1"/>
          </p:cNvSpPr>
          <p:nvPr>
            <p:ph type="pic" sz="quarter" idx="27"/>
          </p:nvPr>
        </p:nvSpPr>
        <p:spPr>
          <a:xfrm>
            <a:off x="4196976" y="2217738"/>
            <a:ext cx="1239837" cy="1239837"/>
          </a:xfrm>
          <a:prstGeom prst="ellipse">
            <a:avLst/>
          </a:prstGeom>
        </p:spPr>
        <p:txBody>
          <a:bodyPr anchor="ctr">
            <a:normAutofit/>
          </a:bodyPr>
          <a:lstStyle>
            <a:lvl1pPr marL="0" indent="0" algn="ctr">
              <a:buNone/>
              <a:defRPr sz="1600">
                <a:solidFill>
                  <a:srgbClr val="6D6D71"/>
                </a:solidFill>
              </a:defRPr>
            </a:lvl1pPr>
          </a:lstStyle>
          <a:p>
            <a:endParaRPr lang="en-US"/>
          </a:p>
        </p:txBody>
      </p:sp>
      <p:sp>
        <p:nvSpPr>
          <p:cNvPr id="25" name="Picture Placeholder 2">
            <a:extLst>
              <a:ext uri="{FF2B5EF4-FFF2-40B4-BE49-F238E27FC236}">
                <a16:creationId xmlns:a16="http://schemas.microsoft.com/office/drawing/2014/main" id="{6DACC845-1E7A-D54A-1805-2625127597E3}"/>
              </a:ext>
            </a:extLst>
          </p:cNvPr>
          <p:cNvSpPr>
            <a:spLocks noGrp="1"/>
          </p:cNvSpPr>
          <p:nvPr>
            <p:ph type="pic" sz="quarter" idx="28"/>
          </p:nvPr>
        </p:nvSpPr>
        <p:spPr>
          <a:xfrm>
            <a:off x="7439797" y="2217738"/>
            <a:ext cx="1239837" cy="1239837"/>
          </a:xfrm>
          <a:prstGeom prst="ellipse">
            <a:avLst/>
          </a:prstGeom>
        </p:spPr>
        <p:txBody>
          <a:bodyPr anchor="ctr">
            <a:normAutofit/>
          </a:bodyPr>
          <a:lstStyle>
            <a:lvl1pPr marL="0" indent="0" algn="ctr">
              <a:buNone/>
              <a:defRPr sz="1600">
                <a:solidFill>
                  <a:srgbClr val="6D6D71"/>
                </a:solidFill>
              </a:defRPr>
            </a:lvl1pPr>
          </a:lstStyle>
          <a:p>
            <a:endParaRPr lang="en-US"/>
          </a:p>
        </p:txBody>
      </p:sp>
    </p:spTree>
    <p:extLst>
      <p:ext uri="{BB962C8B-B14F-4D97-AF65-F5344CB8AC3E}">
        <p14:creationId xmlns:p14="http://schemas.microsoft.com/office/powerpoint/2010/main" val="1025054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3_ImageE">
    <p:bg>
      <p:bgPr>
        <a:solidFill>
          <a:srgbClr val="5A1EB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5" y="918333"/>
            <a:ext cx="9228841" cy="752891"/>
          </a:xfrm>
        </p:spPr>
        <p:txBody>
          <a:bodyPr anchor="t">
            <a:noAutofit/>
          </a:bodyPr>
          <a:lstStyle>
            <a:lvl1pPr marL="0" indent="0" algn="l">
              <a:buFont typeface="Arial" panose="020B0604020202020204" pitchFamily="34" charset="0"/>
              <a:buNone/>
              <a:defRPr sz="2600" b="1" i="0">
                <a:solidFill>
                  <a:schemeClr val="bg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Date Placeholder 3">
            <a:extLst>
              <a:ext uri="{FF2B5EF4-FFF2-40B4-BE49-F238E27FC236}">
                <a16:creationId xmlns:a16="http://schemas.microsoft.com/office/drawing/2014/main" id="{827266F9-176F-31A4-6757-246D4DE6C8DD}"/>
              </a:ext>
            </a:extLst>
          </p:cNvPr>
          <p:cNvSpPr>
            <a:spLocks noGrp="1"/>
          </p:cNvSpPr>
          <p:nvPr>
            <p:ph type="dt" sz="half" idx="10"/>
          </p:nvPr>
        </p:nvSpPr>
        <p:spPr>
          <a:xfrm>
            <a:off x="957804" y="6356350"/>
            <a:ext cx="2743200" cy="365125"/>
          </a:xfrm>
        </p:spPr>
        <p:txBody>
          <a:bodyPr/>
          <a:lstStyle>
            <a:lvl1pPr>
              <a:defRPr sz="800">
                <a:solidFill>
                  <a:schemeClr val="bg1"/>
                </a:solidFill>
              </a:defRPr>
            </a:lvl1pPr>
          </a:lstStyle>
          <a:p>
            <a:fld id="{6E81E8E7-B0A0-E541-B13E-1F34D4CBF6B8}" type="datetime1">
              <a:rPr lang="en-US"/>
              <a:pPr/>
              <a:t>9/25/2022</a:t>
            </a:fld>
            <a:endParaRPr lang="en-US"/>
          </a:p>
        </p:txBody>
      </p:sp>
      <p:sp>
        <p:nvSpPr>
          <p:cNvPr id="17" name="Footer Placeholder 4">
            <a:extLst>
              <a:ext uri="{FF2B5EF4-FFF2-40B4-BE49-F238E27FC236}">
                <a16:creationId xmlns:a16="http://schemas.microsoft.com/office/drawing/2014/main" id="{AFDB06E0-B866-1D44-4F79-A717F824A68B}"/>
              </a:ext>
            </a:extLst>
          </p:cNvPr>
          <p:cNvSpPr>
            <a:spLocks noGrp="1"/>
          </p:cNvSpPr>
          <p:nvPr>
            <p:ph type="ftr" sz="quarter" idx="11"/>
          </p:nvPr>
        </p:nvSpPr>
        <p:spPr>
          <a:xfrm>
            <a:off x="4038600" y="6356350"/>
            <a:ext cx="4114800" cy="365125"/>
          </a:xfrm>
        </p:spPr>
        <p:txBody>
          <a:bodyPr/>
          <a:lstStyle>
            <a:lvl1pPr>
              <a:defRPr sz="800">
                <a:solidFill>
                  <a:schemeClr val="bg1"/>
                </a:solidFill>
              </a:defRPr>
            </a:lvl1pPr>
          </a:lstStyle>
          <a:p>
            <a:r>
              <a:rPr lang="en-US"/>
              <a:t>DevOps World 2022</a:t>
            </a:r>
          </a:p>
        </p:txBody>
      </p:sp>
      <p:sp>
        <p:nvSpPr>
          <p:cNvPr id="18" name="Slide Number Placeholder 5">
            <a:extLst>
              <a:ext uri="{FF2B5EF4-FFF2-40B4-BE49-F238E27FC236}">
                <a16:creationId xmlns:a16="http://schemas.microsoft.com/office/drawing/2014/main" id="{3B36DAA9-3676-F85B-F3AB-5E9B1C981A8A}"/>
              </a:ext>
            </a:extLst>
          </p:cNvPr>
          <p:cNvSpPr>
            <a:spLocks noGrp="1"/>
          </p:cNvSpPr>
          <p:nvPr>
            <p:ph type="sldNum" sz="quarter" idx="18"/>
          </p:nvPr>
        </p:nvSpPr>
        <p:spPr>
          <a:xfrm>
            <a:off x="8490996" y="6356350"/>
            <a:ext cx="2743200" cy="365125"/>
          </a:xfrm>
        </p:spPr>
        <p:txBody>
          <a:bodyPr/>
          <a:lstStyle>
            <a:lvl1pPr>
              <a:defRPr sz="800">
                <a:solidFill>
                  <a:schemeClr val="bg1"/>
                </a:solidFill>
              </a:defRPr>
            </a:lvl1pPr>
          </a:lstStyle>
          <a:p>
            <a:fld id="{389D289F-54A1-4342-A16E-682010BDBB7D}" type="slidenum">
              <a:rPr lang="en-US"/>
              <a:pPr/>
              <a:t>‹#›</a:t>
            </a:fld>
            <a:endParaRPr lang="en-US"/>
          </a:p>
        </p:txBody>
      </p:sp>
      <p:sp>
        <p:nvSpPr>
          <p:cNvPr id="19" name="Text Placeholder 3">
            <a:extLst>
              <a:ext uri="{FF2B5EF4-FFF2-40B4-BE49-F238E27FC236}">
                <a16:creationId xmlns:a16="http://schemas.microsoft.com/office/drawing/2014/main" id="{21EC0CF0-99DA-18E8-38AE-264E9795253D}"/>
              </a:ext>
            </a:extLst>
          </p:cNvPr>
          <p:cNvSpPr>
            <a:spLocks noGrp="1"/>
          </p:cNvSpPr>
          <p:nvPr>
            <p:ph type="body" sz="quarter" idx="20" hasCustomPrompt="1"/>
          </p:nvPr>
        </p:nvSpPr>
        <p:spPr>
          <a:xfrm>
            <a:off x="954156" y="4408214"/>
            <a:ext cx="2743200" cy="1531453"/>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0" name="Text Placeholder 3">
            <a:extLst>
              <a:ext uri="{FF2B5EF4-FFF2-40B4-BE49-F238E27FC236}">
                <a16:creationId xmlns:a16="http://schemas.microsoft.com/office/drawing/2014/main" id="{96731B4C-E4EC-03D3-F739-5BD5C0BA2DC8}"/>
              </a:ext>
            </a:extLst>
          </p:cNvPr>
          <p:cNvSpPr>
            <a:spLocks noGrp="1"/>
          </p:cNvSpPr>
          <p:nvPr>
            <p:ph type="body" sz="quarter" idx="21" hasCustomPrompt="1"/>
          </p:nvPr>
        </p:nvSpPr>
        <p:spPr>
          <a:xfrm>
            <a:off x="4196976" y="4408214"/>
            <a:ext cx="2743200" cy="1531453"/>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1" name="Text Placeholder 3">
            <a:extLst>
              <a:ext uri="{FF2B5EF4-FFF2-40B4-BE49-F238E27FC236}">
                <a16:creationId xmlns:a16="http://schemas.microsoft.com/office/drawing/2014/main" id="{A2F7CD05-6A3F-B2B7-3FFD-352A18651CC4}"/>
              </a:ext>
            </a:extLst>
          </p:cNvPr>
          <p:cNvSpPr>
            <a:spLocks noGrp="1"/>
          </p:cNvSpPr>
          <p:nvPr>
            <p:ph type="body" sz="quarter" idx="22" hasCustomPrompt="1"/>
          </p:nvPr>
        </p:nvSpPr>
        <p:spPr>
          <a:xfrm>
            <a:off x="7449223" y="4408214"/>
            <a:ext cx="2743200" cy="1531453"/>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2" name="Text Placeholder 3">
            <a:extLst>
              <a:ext uri="{FF2B5EF4-FFF2-40B4-BE49-F238E27FC236}">
                <a16:creationId xmlns:a16="http://schemas.microsoft.com/office/drawing/2014/main" id="{9B7E7DBF-FDAE-5623-A243-4E013C2257F5}"/>
              </a:ext>
            </a:extLst>
          </p:cNvPr>
          <p:cNvSpPr>
            <a:spLocks noGrp="1"/>
          </p:cNvSpPr>
          <p:nvPr>
            <p:ph type="body" sz="quarter" idx="23" hasCustomPrompt="1"/>
          </p:nvPr>
        </p:nvSpPr>
        <p:spPr>
          <a:xfrm>
            <a:off x="954156" y="3642487"/>
            <a:ext cx="2743200" cy="75289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3" name="Text Placeholder 3">
            <a:extLst>
              <a:ext uri="{FF2B5EF4-FFF2-40B4-BE49-F238E27FC236}">
                <a16:creationId xmlns:a16="http://schemas.microsoft.com/office/drawing/2014/main" id="{E77723DA-26B8-86B0-24B6-036FE793407F}"/>
              </a:ext>
            </a:extLst>
          </p:cNvPr>
          <p:cNvSpPr>
            <a:spLocks noGrp="1"/>
          </p:cNvSpPr>
          <p:nvPr>
            <p:ph type="body" sz="quarter" idx="24" hasCustomPrompt="1"/>
          </p:nvPr>
        </p:nvSpPr>
        <p:spPr>
          <a:xfrm>
            <a:off x="4196977" y="3642487"/>
            <a:ext cx="2743200" cy="75289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4" name="Text Placeholder 3">
            <a:extLst>
              <a:ext uri="{FF2B5EF4-FFF2-40B4-BE49-F238E27FC236}">
                <a16:creationId xmlns:a16="http://schemas.microsoft.com/office/drawing/2014/main" id="{21BC93CE-2372-78E5-360F-715AB35CFC34}"/>
              </a:ext>
            </a:extLst>
          </p:cNvPr>
          <p:cNvSpPr>
            <a:spLocks noGrp="1"/>
          </p:cNvSpPr>
          <p:nvPr>
            <p:ph type="body" sz="quarter" idx="25" hasCustomPrompt="1"/>
          </p:nvPr>
        </p:nvSpPr>
        <p:spPr>
          <a:xfrm>
            <a:off x="7439797" y="3642487"/>
            <a:ext cx="2743200" cy="75289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3" name="Picture Placeholder 2">
            <a:extLst>
              <a:ext uri="{FF2B5EF4-FFF2-40B4-BE49-F238E27FC236}">
                <a16:creationId xmlns:a16="http://schemas.microsoft.com/office/drawing/2014/main" id="{0535216C-2794-67CF-35F6-9097F2FC6910}"/>
              </a:ext>
            </a:extLst>
          </p:cNvPr>
          <p:cNvSpPr>
            <a:spLocks noGrp="1"/>
          </p:cNvSpPr>
          <p:nvPr>
            <p:ph type="pic" sz="quarter" idx="26"/>
          </p:nvPr>
        </p:nvSpPr>
        <p:spPr>
          <a:xfrm>
            <a:off x="954088" y="2217738"/>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sp>
        <p:nvSpPr>
          <p:cNvPr id="15" name="Picture Placeholder 2">
            <a:extLst>
              <a:ext uri="{FF2B5EF4-FFF2-40B4-BE49-F238E27FC236}">
                <a16:creationId xmlns:a16="http://schemas.microsoft.com/office/drawing/2014/main" id="{9CA3E860-B1DE-4D75-D548-1B3216010567}"/>
              </a:ext>
            </a:extLst>
          </p:cNvPr>
          <p:cNvSpPr>
            <a:spLocks noGrp="1"/>
          </p:cNvSpPr>
          <p:nvPr>
            <p:ph type="pic" sz="quarter" idx="27"/>
          </p:nvPr>
        </p:nvSpPr>
        <p:spPr>
          <a:xfrm>
            <a:off x="4196976" y="2217738"/>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sp>
        <p:nvSpPr>
          <p:cNvPr id="25" name="Picture Placeholder 2">
            <a:extLst>
              <a:ext uri="{FF2B5EF4-FFF2-40B4-BE49-F238E27FC236}">
                <a16:creationId xmlns:a16="http://schemas.microsoft.com/office/drawing/2014/main" id="{6DACC845-1E7A-D54A-1805-2625127597E3}"/>
              </a:ext>
            </a:extLst>
          </p:cNvPr>
          <p:cNvSpPr>
            <a:spLocks noGrp="1"/>
          </p:cNvSpPr>
          <p:nvPr>
            <p:ph type="pic" sz="quarter" idx="28"/>
          </p:nvPr>
        </p:nvSpPr>
        <p:spPr>
          <a:xfrm>
            <a:off x="7439797" y="2217738"/>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spTree>
    <p:extLst>
      <p:ext uri="{BB962C8B-B14F-4D97-AF65-F5344CB8AC3E}">
        <p14:creationId xmlns:p14="http://schemas.microsoft.com/office/powerpoint/2010/main" val="2056058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_3_ImageF">
    <p:bg>
      <p:bgPr>
        <a:solidFill>
          <a:srgbClr val="000E8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5" y="918333"/>
            <a:ext cx="9228841" cy="752891"/>
          </a:xfrm>
        </p:spPr>
        <p:txBody>
          <a:bodyPr anchor="t">
            <a:noAutofit/>
          </a:bodyPr>
          <a:lstStyle>
            <a:lvl1pPr marL="0" indent="0" algn="l">
              <a:buFont typeface="Arial" panose="020B0604020202020204" pitchFamily="34" charset="0"/>
              <a:buNone/>
              <a:defRPr sz="2600" b="1" i="0">
                <a:solidFill>
                  <a:schemeClr val="bg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Date Placeholder 3">
            <a:extLst>
              <a:ext uri="{FF2B5EF4-FFF2-40B4-BE49-F238E27FC236}">
                <a16:creationId xmlns:a16="http://schemas.microsoft.com/office/drawing/2014/main" id="{827266F9-176F-31A4-6757-246D4DE6C8DD}"/>
              </a:ext>
            </a:extLst>
          </p:cNvPr>
          <p:cNvSpPr>
            <a:spLocks noGrp="1"/>
          </p:cNvSpPr>
          <p:nvPr>
            <p:ph type="dt" sz="half" idx="10"/>
          </p:nvPr>
        </p:nvSpPr>
        <p:spPr>
          <a:xfrm>
            <a:off x="957804" y="6356350"/>
            <a:ext cx="2743200" cy="365125"/>
          </a:xfrm>
        </p:spPr>
        <p:txBody>
          <a:bodyPr/>
          <a:lstStyle>
            <a:lvl1pPr>
              <a:defRPr sz="800">
                <a:solidFill>
                  <a:schemeClr val="bg1"/>
                </a:solidFill>
              </a:defRPr>
            </a:lvl1pPr>
          </a:lstStyle>
          <a:p>
            <a:fld id="{6E81E8E7-B0A0-E541-B13E-1F34D4CBF6B8}" type="datetime1">
              <a:rPr lang="en-US"/>
              <a:pPr/>
              <a:t>9/25/2022</a:t>
            </a:fld>
            <a:endParaRPr lang="en-US"/>
          </a:p>
        </p:txBody>
      </p:sp>
      <p:sp>
        <p:nvSpPr>
          <p:cNvPr id="17" name="Footer Placeholder 4">
            <a:extLst>
              <a:ext uri="{FF2B5EF4-FFF2-40B4-BE49-F238E27FC236}">
                <a16:creationId xmlns:a16="http://schemas.microsoft.com/office/drawing/2014/main" id="{AFDB06E0-B866-1D44-4F79-A717F824A68B}"/>
              </a:ext>
            </a:extLst>
          </p:cNvPr>
          <p:cNvSpPr>
            <a:spLocks noGrp="1"/>
          </p:cNvSpPr>
          <p:nvPr>
            <p:ph type="ftr" sz="quarter" idx="11"/>
          </p:nvPr>
        </p:nvSpPr>
        <p:spPr>
          <a:xfrm>
            <a:off x="4038600" y="6356350"/>
            <a:ext cx="4114800" cy="365125"/>
          </a:xfrm>
        </p:spPr>
        <p:txBody>
          <a:bodyPr/>
          <a:lstStyle>
            <a:lvl1pPr>
              <a:defRPr sz="800">
                <a:solidFill>
                  <a:schemeClr val="bg1"/>
                </a:solidFill>
              </a:defRPr>
            </a:lvl1pPr>
          </a:lstStyle>
          <a:p>
            <a:r>
              <a:rPr lang="en-US"/>
              <a:t>DevOps World 2022</a:t>
            </a:r>
          </a:p>
        </p:txBody>
      </p:sp>
      <p:sp>
        <p:nvSpPr>
          <p:cNvPr id="18" name="Slide Number Placeholder 5">
            <a:extLst>
              <a:ext uri="{FF2B5EF4-FFF2-40B4-BE49-F238E27FC236}">
                <a16:creationId xmlns:a16="http://schemas.microsoft.com/office/drawing/2014/main" id="{3B36DAA9-3676-F85B-F3AB-5E9B1C981A8A}"/>
              </a:ext>
            </a:extLst>
          </p:cNvPr>
          <p:cNvSpPr>
            <a:spLocks noGrp="1"/>
          </p:cNvSpPr>
          <p:nvPr>
            <p:ph type="sldNum" sz="quarter" idx="18"/>
          </p:nvPr>
        </p:nvSpPr>
        <p:spPr>
          <a:xfrm>
            <a:off x="8490996" y="6356350"/>
            <a:ext cx="2743200" cy="365125"/>
          </a:xfrm>
        </p:spPr>
        <p:txBody>
          <a:bodyPr/>
          <a:lstStyle>
            <a:lvl1pPr>
              <a:defRPr sz="800">
                <a:solidFill>
                  <a:schemeClr val="bg1"/>
                </a:solidFill>
              </a:defRPr>
            </a:lvl1pPr>
          </a:lstStyle>
          <a:p>
            <a:fld id="{389D289F-54A1-4342-A16E-682010BDBB7D}" type="slidenum">
              <a:rPr lang="en-US"/>
              <a:pPr/>
              <a:t>‹#›</a:t>
            </a:fld>
            <a:endParaRPr lang="en-US"/>
          </a:p>
        </p:txBody>
      </p:sp>
      <p:sp>
        <p:nvSpPr>
          <p:cNvPr id="19" name="Text Placeholder 3">
            <a:extLst>
              <a:ext uri="{FF2B5EF4-FFF2-40B4-BE49-F238E27FC236}">
                <a16:creationId xmlns:a16="http://schemas.microsoft.com/office/drawing/2014/main" id="{21EC0CF0-99DA-18E8-38AE-264E9795253D}"/>
              </a:ext>
            </a:extLst>
          </p:cNvPr>
          <p:cNvSpPr>
            <a:spLocks noGrp="1"/>
          </p:cNvSpPr>
          <p:nvPr>
            <p:ph type="body" sz="quarter" idx="20" hasCustomPrompt="1"/>
          </p:nvPr>
        </p:nvSpPr>
        <p:spPr>
          <a:xfrm>
            <a:off x="954156" y="4408214"/>
            <a:ext cx="2743200" cy="1531453"/>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0" name="Text Placeholder 3">
            <a:extLst>
              <a:ext uri="{FF2B5EF4-FFF2-40B4-BE49-F238E27FC236}">
                <a16:creationId xmlns:a16="http://schemas.microsoft.com/office/drawing/2014/main" id="{96731B4C-E4EC-03D3-F739-5BD5C0BA2DC8}"/>
              </a:ext>
            </a:extLst>
          </p:cNvPr>
          <p:cNvSpPr>
            <a:spLocks noGrp="1"/>
          </p:cNvSpPr>
          <p:nvPr>
            <p:ph type="body" sz="quarter" idx="21" hasCustomPrompt="1"/>
          </p:nvPr>
        </p:nvSpPr>
        <p:spPr>
          <a:xfrm>
            <a:off x="4196976" y="4408214"/>
            <a:ext cx="2743200" cy="1531453"/>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1" name="Text Placeholder 3">
            <a:extLst>
              <a:ext uri="{FF2B5EF4-FFF2-40B4-BE49-F238E27FC236}">
                <a16:creationId xmlns:a16="http://schemas.microsoft.com/office/drawing/2014/main" id="{A2F7CD05-6A3F-B2B7-3FFD-352A18651CC4}"/>
              </a:ext>
            </a:extLst>
          </p:cNvPr>
          <p:cNvSpPr>
            <a:spLocks noGrp="1"/>
          </p:cNvSpPr>
          <p:nvPr>
            <p:ph type="body" sz="quarter" idx="22" hasCustomPrompt="1"/>
          </p:nvPr>
        </p:nvSpPr>
        <p:spPr>
          <a:xfrm>
            <a:off x="7449223" y="4408214"/>
            <a:ext cx="2743200" cy="1531453"/>
          </a:xfrm>
        </p:spPr>
        <p:txBody>
          <a:bodyPr>
            <a:noAutofit/>
          </a:bodyPr>
          <a:lstStyle>
            <a:lvl1pPr marL="0" indent="0">
              <a:lnSpc>
                <a:spcPct val="100000"/>
              </a:lnSpc>
              <a:buNone/>
              <a:defRPr sz="1400">
                <a:solidFill>
                  <a:schemeClr val="bg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2" name="Text Placeholder 3">
            <a:extLst>
              <a:ext uri="{FF2B5EF4-FFF2-40B4-BE49-F238E27FC236}">
                <a16:creationId xmlns:a16="http://schemas.microsoft.com/office/drawing/2014/main" id="{9B7E7DBF-FDAE-5623-A243-4E013C2257F5}"/>
              </a:ext>
            </a:extLst>
          </p:cNvPr>
          <p:cNvSpPr>
            <a:spLocks noGrp="1"/>
          </p:cNvSpPr>
          <p:nvPr>
            <p:ph type="body" sz="quarter" idx="23" hasCustomPrompt="1"/>
          </p:nvPr>
        </p:nvSpPr>
        <p:spPr>
          <a:xfrm>
            <a:off x="954156" y="3642487"/>
            <a:ext cx="2743200" cy="75289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3" name="Text Placeholder 3">
            <a:extLst>
              <a:ext uri="{FF2B5EF4-FFF2-40B4-BE49-F238E27FC236}">
                <a16:creationId xmlns:a16="http://schemas.microsoft.com/office/drawing/2014/main" id="{E77723DA-26B8-86B0-24B6-036FE793407F}"/>
              </a:ext>
            </a:extLst>
          </p:cNvPr>
          <p:cNvSpPr>
            <a:spLocks noGrp="1"/>
          </p:cNvSpPr>
          <p:nvPr>
            <p:ph type="body" sz="quarter" idx="24" hasCustomPrompt="1"/>
          </p:nvPr>
        </p:nvSpPr>
        <p:spPr>
          <a:xfrm>
            <a:off x="4196977" y="3642487"/>
            <a:ext cx="2743200" cy="75289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4" name="Text Placeholder 3">
            <a:extLst>
              <a:ext uri="{FF2B5EF4-FFF2-40B4-BE49-F238E27FC236}">
                <a16:creationId xmlns:a16="http://schemas.microsoft.com/office/drawing/2014/main" id="{21BC93CE-2372-78E5-360F-715AB35CFC34}"/>
              </a:ext>
            </a:extLst>
          </p:cNvPr>
          <p:cNvSpPr>
            <a:spLocks noGrp="1"/>
          </p:cNvSpPr>
          <p:nvPr>
            <p:ph type="body" sz="quarter" idx="25" hasCustomPrompt="1"/>
          </p:nvPr>
        </p:nvSpPr>
        <p:spPr>
          <a:xfrm>
            <a:off x="7439797" y="3642487"/>
            <a:ext cx="2743200" cy="752891"/>
          </a:xfrm>
        </p:spPr>
        <p:txBody>
          <a:bodyPr>
            <a:noAutofit/>
          </a:bodyPr>
          <a:lstStyle>
            <a:lvl1pPr marL="0" indent="0">
              <a:lnSpc>
                <a:spcPct val="100000"/>
              </a:lnSpc>
              <a:buNone/>
              <a:defRPr sz="1800" b="1" i="0">
                <a:solidFill>
                  <a:schemeClr val="bg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3" name="Picture Placeholder 2">
            <a:extLst>
              <a:ext uri="{FF2B5EF4-FFF2-40B4-BE49-F238E27FC236}">
                <a16:creationId xmlns:a16="http://schemas.microsoft.com/office/drawing/2014/main" id="{0535216C-2794-67CF-35F6-9097F2FC6910}"/>
              </a:ext>
            </a:extLst>
          </p:cNvPr>
          <p:cNvSpPr>
            <a:spLocks noGrp="1"/>
          </p:cNvSpPr>
          <p:nvPr>
            <p:ph type="pic" sz="quarter" idx="26"/>
          </p:nvPr>
        </p:nvSpPr>
        <p:spPr>
          <a:xfrm>
            <a:off x="954088" y="2217738"/>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sp>
        <p:nvSpPr>
          <p:cNvPr id="15" name="Picture Placeholder 2">
            <a:extLst>
              <a:ext uri="{FF2B5EF4-FFF2-40B4-BE49-F238E27FC236}">
                <a16:creationId xmlns:a16="http://schemas.microsoft.com/office/drawing/2014/main" id="{9CA3E860-B1DE-4D75-D548-1B3216010567}"/>
              </a:ext>
            </a:extLst>
          </p:cNvPr>
          <p:cNvSpPr>
            <a:spLocks noGrp="1"/>
          </p:cNvSpPr>
          <p:nvPr>
            <p:ph type="pic" sz="quarter" idx="27"/>
          </p:nvPr>
        </p:nvSpPr>
        <p:spPr>
          <a:xfrm>
            <a:off x="4196976" y="2217738"/>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sp>
        <p:nvSpPr>
          <p:cNvPr id="25" name="Picture Placeholder 2">
            <a:extLst>
              <a:ext uri="{FF2B5EF4-FFF2-40B4-BE49-F238E27FC236}">
                <a16:creationId xmlns:a16="http://schemas.microsoft.com/office/drawing/2014/main" id="{6DACC845-1E7A-D54A-1805-2625127597E3}"/>
              </a:ext>
            </a:extLst>
          </p:cNvPr>
          <p:cNvSpPr>
            <a:spLocks noGrp="1"/>
          </p:cNvSpPr>
          <p:nvPr>
            <p:ph type="pic" sz="quarter" idx="28"/>
          </p:nvPr>
        </p:nvSpPr>
        <p:spPr>
          <a:xfrm>
            <a:off x="7439797" y="2217738"/>
            <a:ext cx="1239837" cy="1239837"/>
          </a:xfrm>
          <a:prstGeom prst="ellipse">
            <a:avLst/>
          </a:prstGeom>
        </p:spPr>
        <p:txBody>
          <a:bodyPr anchor="ctr">
            <a:normAutofit/>
          </a:bodyPr>
          <a:lstStyle>
            <a:lvl1pPr marL="0" indent="0" algn="ctr">
              <a:buNone/>
              <a:defRPr sz="1600">
                <a:solidFill>
                  <a:schemeClr val="bg1"/>
                </a:solidFill>
              </a:defRPr>
            </a:lvl1pPr>
          </a:lstStyle>
          <a:p>
            <a:endParaRPr lang="en-US"/>
          </a:p>
        </p:txBody>
      </p:sp>
    </p:spTree>
    <p:extLst>
      <p:ext uri="{BB962C8B-B14F-4D97-AF65-F5344CB8AC3E}">
        <p14:creationId xmlns:p14="http://schemas.microsoft.com/office/powerpoint/2010/main" val="3385963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Title_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2" t="649" r="572" b="649"/>
          <a:stretch/>
        </p:blipFill>
        <p:spPr>
          <a:xfrm>
            <a:off x="0" y="0"/>
            <a:ext cx="12192000" cy="6858001"/>
          </a:xfrm>
          <a:prstGeom prst="rect">
            <a:avLst/>
          </a:prstGeom>
          <a:noFill/>
        </p:spPr>
      </p:pic>
      <p:sp>
        <p:nvSpPr>
          <p:cNvPr id="8" name="Text Placeholder 19">
            <a:extLst>
              <a:ext uri="{FF2B5EF4-FFF2-40B4-BE49-F238E27FC236}">
                <a16:creationId xmlns:a16="http://schemas.microsoft.com/office/drawing/2014/main" id="{C8C03E48-07A2-56B1-B4E4-D19F86BC8B19}"/>
              </a:ext>
            </a:extLst>
          </p:cNvPr>
          <p:cNvSpPr>
            <a:spLocks noGrp="1"/>
          </p:cNvSpPr>
          <p:nvPr>
            <p:ph type="body" sz="quarter" idx="10" hasCustomPrompt="1"/>
          </p:nvPr>
        </p:nvSpPr>
        <p:spPr>
          <a:xfrm>
            <a:off x="1908313" y="2450929"/>
            <a:ext cx="8375374" cy="1074149"/>
          </a:xfrm>
        </p:spPr>
        <p:txBody>
          <a:bodyPr>
            <a:noAutofit/>
          </a:bodyPr>
          <a:lstStyle>
            <a:lvl1pPr marL="0" indent="0" algn="ctr">
              <a:buNone/>
              <a:defRPr sz="8000" b="1" i="0">
                <a:solidFill>
                  <a:schemeClr val="bg1"/>
                </a:solidFill>
                <a:latin typeface="Lato" panose="020F0502020204030203" pitchFamily="34" charset="77"/>
              </a:defRPr>
            </a:lvl1pPr>
          </a:lstStyle>
          <a:p>
            <a:pPr lvl="0"/>
            <a:r>
              <a:rPr lang="en-US"/>
              <a:t>Title Goes Here</a:t>
            </a:r>
          </a:p>
        </p:txBody>
      </p:sp>
      <p:sp>
        <p:nvSpPr>
          <p:cNvPr id="9" name="Text Placeholder 19">
            <a:extLst>
              <a:ext uri="{FF2B5EF4-FFF2-40B4-BE49-F238E27FC236}">
                <a16:creationId xmlns:a16="http://schemas.microsoft.com/office/drawing/2014/main" id="{4D7F3ADD-48EE-72FC-2930-6158C17C502F}"/>
              </a:ext>
            </a:extLst>
          </p:cNvPr>
          <p:cNvSpPr>
            <a:spLocks noGrp="1"/>
          </p:cNvSpPr>
          <p:nvPr>
            <p:ph type="body" sz="quarter" idx="11" hasCustomPrompt="1"/>
          </p:nvPr>
        </p:nvSpPr>
        <p:spPr>
          <a:xfrm>
            <a:off x="1908313" y="3836504"/>
            <a:ext cx="8375374" cy="485775"/>
          </a:xfrm>
        </p:spPr>
        <p:txBody>
          <a:bodyPr>
            <a:noAutofit/>
          </a:bodyPr>
          <a:lstStyle>
            <a:lvl1pPr marL="0" indent="0" algn="ctr">
              <a:buNone/>
              <a:defRPr sz="3600" b="0" i="0">
                <a:solidFill>
                  <a:schemeClr val="bg1"/>
                </a:solidFill>
                <a:latin typeface="Lato" panose="020F0502020204030203" pitchFamily="34" charset="77"/>
              </a:defRPr>
            </a:lvl1pPr>
          </a:lstStyle>
          <a:p>
            <a:pPr lvl="0"/>
            <a:r>
              <a:rPr lang="en-US"/>
              <a:t>Optional Subtitle</a:t>
            </a:r>
          </a:p>
        </p:txBody>
      </p:sp>
    </p:spTree>
    <p:extLst>
      <p:ext uri="{BB962C8B-B14F-4D97-AF65-F5344CB8AC3E}">
        <p14:creationId xmlns:p14="http://schemas.microsoft.com/office/powerpoint/2010/main" val="628659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_3_ChartA">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lvl1pPr>
          </a:lstStyle>
          <a:p>
            <a:fld id="{582029E0-3327-DE4E-B3A6-5CA2420F0E64}" type="datetime1">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8" name="Title 1">
            <a:extLst>
              <a:ext uri="{FF2B5EF4-FFF2-40B4-BE49-F238E27FC236}">
                <a16:creationId xmlns:a16="http://schemas.microsoft.com/office/drawing/2014/main" id="{B6D3D36C-79DA-9CCE-70C1-B680D7C360FF}"/>
              </a:ext>
            </a:extLst>
          </p:cNvPr>
          <p:cNvSpPr>
            <a:spLocks noGrp="1"/>
          </p:cNvSpPr>
          <p:nvPr>
            <p:ph type="ctrTitle" hasCustomPrompt="1"/>
          </p:nvPr>
        </p:nvSpPr>
        <p:spPr>
          <a:xfrm>
            <a:off x="954156" y="918333"/>
            <a:ext cx="7536840"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9" name="Text Placeholder 3">
            <a:extLst>
              <a:ext uri="{FF2B5EF4-FFF2-40B4-BE49-F238E27FC236}">
                <a16:creationId xmlns:a16="http://schemas.microsoft.com/office/drawing/2014/main" id="{30650C9E-AE45-D91A-FA61-066F122753F7}"/>
              </a:ext>
            </a:extLst>
          </p:cNvPr>
          <p:cNvSpPr>
            <a:spLocks noGrp="1"/>
          </p:cNvSpPr>
          <p:nvPr>
            <p:ph type="body" sz="quarter" idx="17" hasCustomPrompt="1"/>
          </p:nvPr>
        </p:nvSpPr>
        <p:spPr>
          <a:xfrm>
            <a:off x="954155" y="2188044"/>
            <a:ext cx="71992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Tree>
    <p:extLst>
      <p:ext uri="{BB962C8B-B14F-4D97-AF65-F5344CB8AC3E}">
        <p14:creationId xmlns:p14="http://schemas.microsoft.com/office/powerpoint/2010/main" val="1181433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3_ChartB">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lvl1pPr>
          </a:lstStyle>
          <a:p>
            <a:fld id="{582029E0-3327-DE4E-B3A6-5CA2420F0E64}" type="datetime1">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24" name="Title 1">
            <a:extLst>
              <a:ext uri="{FF2B5EF4-FFF2-40B4-BE49-F238E27FC236}">
                <a16:creationId xmlns:a16="http://schemas.microsoft.com/office/drawing/2014/main" id="{08CAD424-400F-1181-868C-64BACEA60B84}"/>
              </a:ext>
            </a:extLst>
          </p:cNvPr>
          <p:cNvSpPr>
            <a:spLocks noGrp="1"/>
          </p:cNvSpPr>
          <p:nvPr>
            <p:ph type="ctrTitle" hasCustomPrompt="1"/>
          </p:nvPr>
        </p:nvSpPr>
        <p:spPr>
          <a:xfrm>
            <a:off x="954156" y="918333"/>
            <a:ext cx="5141844"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25" name="Text Placeholder 3">
            <a:extLst>
              <a:ext uri="{FF2B5EF4-FFF2-40B4-BE49-F238E27FC236}">
                <a16:creationId xmlns:a16="http://schemas.microsoft.com/office/drawing/2014/main" id="{9CD1D16F-E267-B766-ECEA-E90E4CA1C9D5}"/>
              </a:ext>
            </a:extLst>
          </p:cNvPr>
          <p:cNvSpPr>
            <a:spLocks noGrp="1"/>
          </p:cNvSpPr>
          <p:nvPr>
            <p:ph type="body" sz="quarter" idx="17" hasCustomPrompt="1"/>
          </p:nvPr>
        </p:nvSpPr>
        <p:spPr>
          <a:xfrm>
            <a:off x="954156" y="2589557"/>
            <a:ext cx="4814372"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6" name="Text Placeholder 3">
            <a:extLst>
              <a:ext uri="{FF2B5EF4-FFF2-40B4-BE49-F238E27FC236}">
                <a16:creationId xmlns:a16="http://schemas.microsoft.com/office/drawing/2014/main" id="{DF27B09F-0D1B-9AF8-E840-5DA0AF0668DF}"/>
              </a:ext>
            </a:extLst>
          </p:cNvPr>
          <p:cNvSpPr>
            <a:spLocks noGrp="1"/>
          </p:cNvSpPr>
          <p:nvPr>
            <p:ph type="body" sz="quarter" idx="23" hasCustomPrompt="1"/>
          </p:nvPr>
        </p:nvSpPr>
        <p:spPr>
          <a:xfrm>
            <a:off x="954156" y="2177979"/>
            <a:ext cx="4814372"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24645727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3_ChartC">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lvl1pPr>
          </a:lstStyle>
          <a:p>
            <a:fld id="{582029E0-3327-DE4E-B3A6-5CA2420F0E64}" type="datetime1">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10" name="Title 1">
            <a:extLst>
              <a:ext uri="{FF2B5EF4-FFF2-40B4-BE49-F238E27FC236}">
                <a16:creationId xmlns:a16="http://schemas.microsoft.com/office/drawing/2014/main" id="{7728708E-9F0E-C31D-59AF-BC63A3D88B78}"/>
              </a:ext>
            </a:extLst>
          </p:cNvPr>
          <p:cNvSpPr>
            <a:spLocks noGrp="1"/>
          </p:cNvSpPr>
          <p:nvPr>
            <p:ph type="ctrTitle" hasCustomPrompt="1"/>
          </p:nvPr>
        </p:nvSpPr>
        <p:spPr>
          <a:xfrm>
            <a:off x="954156" y="918333"/>
            <a:ext cx="3863929"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1" name="Text Placeholder 3">
            <a:extLst>
              <a:ext uri="{FF2B5EF4-FFF2-40B4-BE49-F238E27FC236}">
                <a16:creationId xmlns:a16="http://schemas.microsoft.com/office/drawing/2014/main" id="{1D758773-963E-AE22-688D-8BF6909E88A9}"/>
              </a:ext>
            </a:extLst>
          </p:cNvPr>
          <p:cNvSpPr>
            <a:spLocks noGrp="1"/>
          </p:cNvSpPr>
          <p:nvPr>
            <p:ph type="body" sz="quarter" idx="17" hasCustomPrompt="1"/>
          </p:nvPr>
        </p:nvSpPr>
        <p:spPr>
          <a:xfrm>
            <a:off x="954156" y="2589557"/>
            <a:ext cx="3282564"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2" name="Text Placeholder 3">
            <a:extLst>
              <a:ext uri="{FF2B5EF4-FFF2-40B4-BE49-F238E27FC236}">
                <a16:creationId xmlns:a16="http://schemas.microsoft.com/office/drawing/2014/main" id="{CEA213EE-0E85-9404-9D08-E0867C6EEA5C}"/>
              </a:ext>
            </a:extLst>
          </p:cNvPr>
          <p:cNvSpPr>
            <a:spLocks noGrp="1"/>
          </p:cNvSpPr>
          <p:nvPr>
            <p:ph type="body" sz="quarter" idx="23" hasCustomPrompt="1"/>
          </p:nvPr>
        </p:nvSpPr>
        <p:spPr>
          <a:xfrm>
            <a:off x="954156" y="2177979"/>
            <a:ext cx="328256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1221356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3_ChartD">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lvl1pPr>
          </a:lstStyle>
          <a:p>
            <a:fld id="{582029E0-3327-DE4E-B3A6-5CA2420F0E64}" type="datetime1">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7" name="Title 1">
            <a:extLst>
              <a:ext uri="{FF2B5EF4-FFF2-40B4-BE49-F238E27FC236}">
                <a16:creationId xmlns:a16="http://schemas.microsoft.com/office/drawing/2014/main" id="{7D7B6FFC-90D9-56DA-F440-B2044E52A82C}"/>
              </a:ext>
            </a:extLst>
          </p:cNvPr>
          <p:cNvSpPr>
            <a:spLocks noGrp="1"/>
          </p:cNvSpPr>
          <p:nvPr>
            <p:ph type="ctrTitle" hasCustomPrompt="1"/>
          </p:nvPr>
        </p:nvSpPr>
        <p:spPr>
          <a:xfrm>
            <a:off x="954156" y="918333"/>
            <a:ext cx="3863929"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0" name="Text Placeholder 3">
            <a:extLst>
              <a:ext uri="{FF2B5EF4-FFF2-40B4-BE49-F238E27FC236}">
                <a16:creationId xmlns:a16="http://schemas.microsoft.com/office/drawing/2014/main" id="{E7B86168-CE75-879E-471F-B032B22D774A}"/>
              </a:ext>
            </a:extLst>
          </p:cNvPr>
          <p:cNvSpPr>
            <a:spLocks noGrp="1"/>
          </p:cNvSpPr>
          <p:nvPr>
            <p:ph type="body" sz="quarter" idx="17" hasCustomPrompt="1"/>
          </p:nvPr>
        </p:nvSpPr>
        <p:spPr>
          <a:xfrm>
            <a:off x="954156" y="2482727"/>
            <a:ext cx="3583977" cy="496708"/>
          </a:xfrm>
        </p:spPr>
        <p:txBody>
          <a:bodyPr>
            <a:noAutofit/>
          </a:bodyPr>
          <a:lstStyle>
            <a:lvl1pPr marL="0" indent="0">
              <a:lnSpc>
                <a:spcPct val="100000"/>
              </a:lnSpc>
              <a:buNone/>
              <a:defRPr sz="9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a:t>
            </a:r>
          </a:p>
        </p:txBody>
      </p:sp>
      <p:sp>
        <p:nvSpPr>
          <p:cNvPr id="11" name="Text Placeholder 3">
            <a:extLst>
              <a:ext uri="{FF2B5EF4-FFF2-40B4-BE49-F238E27FC236}">
                <a16:creationId xmlns:a16="http://schemas.microsoft.com/office/drawing/2014/main" id="{74F87224-5F78-BDAD-20F8-FF79220DE1D3}"/>
              </a:ext>
            </a:extLst>
          </p:cNvPr>
          <p:cNvSpPr>
            <a:spLocks noGrp="1"/>
          </p:cNvSpPr>
          <p:nvPr>
            <p:ph type="body" sz="quarter" idx="23" hasCustomPrompt="1"/>
          </p:nvPr>
        </p:nvSpPr>
        <p:spPr>
          <a:xfrm>
            <a:off x="954156" y="2177979"/>
            <a:ext cx="3583977" cy="294701"/>
          </a:xfrm>
        </p:spPr>
        <p:txBody>
          <a:bodyPr>
            <a:noAutofit/>
          </a:bodyPr>
          <a:lstStyle>
            <a:lvl1pPr marL="0" indent="0">
              <a:lnSpc>
                <a:spcPct val="100000"/>
              </a:lnSpc>
              <a:buNone/>
              <a:defRPr sz="11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3" name="Text Placeholder 3">
            <a:extLst>
              <a:ext uri="{FF2B5EF4-FFF2-40B4-BE49-F238E27FC236}">
                <a16:creationId xmlns:a16="http://schemas.microsoft.com/office/drawing/2014/main" id="{9CCE8D0F-4B85-B311-835D-FE396FDF20E9}"/>
              </a:ext>
            </a:extLst>
          </p:cNvPr>
          <p:cNvSpPr>
            <a:spLocks noGrp="1"/>
          </p:cNvSpPr>
          <p:nvPr>
            <p:ph type="body" sz="quarter" idx="24" hasCustomPrompt="1"/>
          </p:nvPr>
        </p:nvSpPr>
        <p:spPr>
          <a:xfrm>
            <a:off x="954156" y="3431532"/>
            <a:ext cx="3583977" cy="496708"/>
          </a:xfrm>
        </p:spPr>
        <p:txBody>
          <a:bodyPr>
            <a:noAutofit/>
          </a:bodyPr>
          <a:lstStyle>
            <a:lvl1pPr marL="0" indent="0">
              <a:lnSpc>
                <a:spcPct val="100000"/>
              </a:lnSpc>
              <a:buNone/>
              <a:defRPr sz="9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a:t>
            </a:r>
          </a:p>
        </p:txBody>
      </p:sp>
      <p:sp>
        <p:nvSpPr>
          <p:cNvPr id="24" name="Text Placeholder 3">
            <a:extLst>
              <a:ext uri="{FF2B5EF4-FFF2-40B4-BE49-F238E27FC236}">
                <a16:creationId xmlns:a16="http://schemas.microsoft.com/office/drawing/2014/main" id="{313FF3D5-3FAF-57DE-1C79-265D11A87D03}"/>
              </a:ext>
            </a:extLst>
          </p:cNvPr>
          <p:cNvSpPr>
            <a:spLocks noGrp="1"/>
          </p:cNvSpPr>
          <p:nvPr>
            <p:ph type="body" sz="quarter" idx="25" hasCustomPrompt="1"/>
          </p:nvPr>
        </p:nvSpPr>
        <p:spPr>
          <a:xfrm>
            <a:off x="954156" y="3126784"/>
            <a:ext cx="3583977" cy="294701"/>
          </a:xfrm>
        </p:spPr>
        <p:txBody>
          <a:bodyPr>
            <a:noAutofit/>
          </a:bodyPr>
          <a:lstStyle>
            <a:lvl1pPr marL="0" indent="0">
              <a:lnSpc>
                <a:spcPct val="100000"/>
              </a:lnSpc>
              <a:buNone/>
              <a:defRPr sz="11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5" name="Text Placeholder 3">
            <a:extLst>
              <a:ext uri="{FF2B5EF4-FFF2-40B4-BE49-F238E27FC236}">
                <a16:creationId xmlns:a16="http://schemas.microsoft.com/office/drawing/2014/main" id="{E189E70C-B9D8-EDB9-CDB7-F1EA43E241BE}"/>
              </a:ext>
            </a:extLst>
          </p:cNvPr>
          <p:cNvSpPr>
            <a:spLocks noGrp="1"/>
          </p:cNvSpPr>
          <p:nvPr>
            <p:ph type="body" sz="quarter" idx="26" hasCustomPrompt="1"/>
          </p:nvPr>
        </p:nvSpPr>
        <p:spPr>
          <a:xfrm>
            <a:off x="954156" y="4378794"/>
            <a:ext cx="3583977" cy="496708"/>
          </a:xfrm>
        </p:spPr>
        <p:txBody>
          <a:bodyPr>
            <a:noAutofit/>
          </a:bodyPr>
          <a:lstStyle>
            <a:lvl1pPr marL="0" indent="0">
              <a:lnSpc>
                <a:spcPct val="100000"/>
              </a:lnSpc>
              <a:buNone/>
              <a:defRPr sz="9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a:t>
            </a:r>
          </a:p>
        </p:txBody>
      </p:sp>
      <p:sp>
        <p:nvSpPr>
          <p:cNvPr id="26" name="Text Placeholder 3">
            <a:extLst>
              <a:ext uri="{FF2B5EF4-FFF2-40B4-BE49-F238E27FC236}">
                <a16:creationId xmlns:a16="http://schemas.microsoft.com/office/drawing/2014/main" id="{EDF69152-A51A-D569-E888-AE5F48C0A3EF}"/>
              </a:ext>
            </a:extLst>
          </p:cNvPr>
          <p:cNvSpPr>
            <a:spLocks noGrp="1"/>
          </p:cNvSpPr>
          <p:nvPr>
            <p:ph type="body" sz="quarter" idx="27" hasCustomPrompt="1"/>
          </p:nvPr>
        </p:nvSpPr>
        <p:spPr>
          <a:xfrm>
            <a:off x="954156" y="4074047"/>
            <a:ext cx="3583977" cy="297786"/>
          </a:xfrm>
        </p:spPr>
        <p:txBody>
          <a:bodyPr>
            <a:noAutofit/>
          </a:bodyPr>
          <a:lstStyle>
            <a:lvl1pPr marL="0" indent="0">
              <a:lnSpc>
                <a:spcPct val="100000"/>
              </a:lnSpc>
              <a:buNone/>
              <a:defRPr sz="11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7" name="Text Placeholder 3">
            <a:extLst>
              <a:ext uri="{FF2B5EF4-FFF2-40B4-BE49-F238E27FC236}">
                <a16:creationId xmlns:a16="http://schemas.microsoft.com/office/drawing/2014/main" id="{2EB6C2EE-E7EF-38AD-B3C5-8C63568FF86D}"/>
              </a:ext>
            </a:extLst>
          </p:cNvPr>
          <p:cNvSpPr>
            <a:spLocks noGrp="1"/>
          </p:cNvSpPr>
          <p:nvPr>
            <p:ph type="body" sz="quarter" idx="28" hasCustomPrompt="1"/>
          </p:nvPr>
        </p:nvSpPr>
        <p:spPr>
          <a:xfrm>
            <a:off x="954156" y="5323474"/>
            <a:ext cx="3583977" cy="496708"/>
          </a:xfrm>
        </p:spPr>
        <p:txBody>
          <a:bodyPr>
            <a:noAutofit/>
          </a:bodyPr>
          <a:lstStyle>
            <a:lvl1pPr marL="0" indent="0">
              <a:lnSpc>
                <a:spcPct val="100000"/>
              </a:lnSpc>
              <a:buNone/>
              <a:defRPr sz="9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a:t>
            </a:r>
          </a:p>
        </p:txBody>
      </p:sp>
      <p:sp>
        <p:nvSpPr>
          <p:cNvPr id="28" name="Text Placeholder 3">
            <a:extLst>
              <a:ext uri="{FF2B5EF4-FFF2-40B4-BE49-F238E27FC236}">
                <a16:creationId xmlns:a16="http://schemas.microsoft.com/office/drawing/2014/main" id="{F5675A99-3928-8BD4-C6BC-5816EEF9EFE3}"/>
              </a:ext>
            </a:extLst>
          </p:cNvPr>
          <p:cNvSpPr>
            <a:spLocks noGrp="1"/>
          </p:cNvSpPr>
          <p:nvPr>
            <p:ph type="body" sz="quarter" idx="29" hasCustomPrompt="1"/>
          </p:nvPr>
        </p:nvSpPr>
        <p:spPr>
          <a:xfrm>
            <a:off x="954156" y="5018727"/>
            <a:ext cx="3583977" cy="307596"/>
          </a:xfrm>
        </p:spPr>
        <p:txBody>
          <a:bodyPr>
            <a:noAutofit/>
          </a:bodyPr>
          <a:lstStyle>
            <a:lvl1pPr marL="0" indent="0">
              <a:lnSpc>
                <a:spcPct val="100000"/>
              </a:lnSpc>
              <a:buNone/>
              <a:defRPr sz="11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348909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3_ChartE">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lvl1pPr>
          </a:lstStyle>
          <a:p>
            <a:fld id="{582029E0-3327-DE4E-B3A6-5CA2420F0E64}" type="datetime1">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rgbClr val="6D6D71"/>
                </a:solidFill>
              </a:defRPr>
            </a:lvl1pPr>
          </a:lstStyle>
          <a:p>
            <a:fld id="{389D289F-54A1-4342-A16E-682010BDBB7D}" type="slidenum">
              <a:rPr lang="en-US"/>
              <a:pPr/>
              <a:t>‹#›</a:t>
            </a:fld>
            <a:endParaRPr lang="en-US"/>
          </a:p>
        </p:txBody>
      </p:sp>
      <p:sp>
        <p:nvSpPr>
          <p:cNvPr id="7" name="Title 1">
            <a:extLst>
              <a:ext uri="{FF2B5EF4-FFF2-40B4-BE49-F238E27FC236}">
                <a16:creationId xmlns:a16="http://schemas.microsoft.com/office/drawing/2014/main" id="{7D7B6FFC-90D9-56DA-F440-B2044E52A82C}"/>
              </a:ext>
            </a:extLst>
          </p:cNvPr>
          <p:cNvSpPr>
            <a:spLocks noGrp="1"/>
          </p:cNvSpPr>
          <p:nvPr>
            <p:ph type="ctrTitle" hasCustomPrompt="1"/>
          </p:nvPr>
        </p:nvSpPr>
        <p:spPr>
          <a:xfrm>
            <a:off x="954156" y="918333"/>
            <a:ext cx="3863929"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0" name="Text Placeholder 3">
            <a:extLst>
              <a:ext uri="{FF2B5EF4-FFF2-40B4-BE49-F238E27FC236}">
                <a16:creationId xmlns:a16="http://schemas.microsoft.com/office/drawing/2014/main" id="{E7B86168-CE75-879E-471F-B032B22D774A}"/>
              </a:ext>
            </a:extLst>
          </p:cNvPr>
          <p:cNvSpPr>
            <a:spLocks noGrp="1"/>
          </p:cNvSpPr>
          <p:nvPr>
            <p:ph type="body" sz="quarter" idx="17" hasCustomPrompt="1"/>
          </p:nvPr>
        </p:nvSpPr>
        <p:spPr>
          <a:xfrm>
            <a:off x="954156" y="2482727"/>
            <a:ext cx="3583977" cy="496708"/>
          </a:xfrm>
        </p:spPr>
        <p:txBody>
          <a:bodyPr>
            <a:noAutofit/>
          </a:bodyPr>
          <a:lstStyle>
            <a:lvl1pPr marL="0" indent="0">
              <a:lnSpc>
                <a:spcPct val="100000"/>
              </a:lnSpc>
              <a:buNone/>
              <a:defRPr sz="9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a:t>
            </a:r>
          </a:p>
        </p:txBody>
      </p:sp>
      <p:sp>
        <p:nvSpPr>
          <p:cNvPr id="11" name="Text Placeholder 3">
            <a:extLst>
              <a:ext uri="{FF2B5EF4-FFF2-40B4-BE49-F238E27FC236}">
                <a16:creationId xmlns:a16="http://schemas.microsoft.com/office/drawing/2014/main" id="{74F87224-5F78-BDAD-20F8-FF79220DE1D3}"/>
              </a:ext>
            </a:extLst>
          </p:cNvPr>
          <p:cNvSpPr>
            <a:spLocks noGrp="1"/>
          </p:cNvSpPr>
          <p:nvPr>
            <p:ph type="body" sz="quarter" idx="23" hasCustomPrompt="1"/>
          </p:nvPr>
        </p:nvSpPr>
        <p:spPr>
          <a:xfrm>
            <a:off x="954156" y="2177979"/>
            <a:ext cx="3583977" cy="294701"/>
          </a:xfrm>
        </p:spPr>
        <p:txBody>
          <a:bodyPr>
            <a:noAutofit/>
          </a:bodyPr>
          <a:lstStyle>
            <a:lvl1pPr marL="0" indent="0">
              <a:lnSpc>
                <a:spcPct val="100000"/>
              </a:lnSpc>
              <a:buNone/>
              <a:defRPr sz="11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3" name="Text Placeholder 3">
            <a:extLst>
              <a:ext uri="{FF2B5EF4-FFF2-40B4-BE49-F238E27FC236}">
                <a16:creationId xmlns:a16="http://schemas.microsoft.com/office/drawing/2014/main" id="{9CCE8D0F-4B85-B311-835D-FE396FDF20E9}"/>
              </a:ext>
            </a:extLst>
          </p:cNvPr>
          <p:cNvSpPr>
            <a:spLocks noGrp="1"/>
          </p:cNvSpPr>
          <p:nvPr>
            <p:ph type="body" sz="quarter" idx="24" hasCustomPrompt="1"/>
          </p:nvPr>
        </p:nvSpPr>
        <p:spPr>
          <a:xfrm>
            <a:off x="954156" y="3431532"/>
            <a:ext cx="3583977" cy="496708"/>
          </a:xfrm>
        </p:spPr>
        <p:txBody>
          <a:bodyPr>
            <a:noAutofit/>
          </a:bodyPr>
          <a:lstStyle>
            <a:lvl1pPr marL="0" indent="0">
              <a:lnSpc>
                <a:spcPct val="100000"/>
              </a:lnSpc>
              <a:buNone/>
              <a:defRPr sz="9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a:t>
            </a:r>
          </a:p>
        </p:txBody>
      </p:sp>
      <p:sp>
        <p:nvSpPr>
          <p:cNvPr id="24" name="Text Placeholder 3">
            <a:extLst>
              <a:ext uri="{FF2B5EF4-FFF2-40B4-BE49-F238E27FC236}">
                <a16:creationId xmlns:a16="http://schemas.microsoft.com/office/drawing/2014/main" id="{313FF3D5-3FAF-57DE-1C79-265D11A87D03}"/>
              </a:ext>
            </a:extLst>
          </p:cNvPr>
          <p:cNvSpPr>
            <a:spLocks noGrp="1"/>
          </p:cNvSpPr>
          <p:nvPr>
            <p:ph type="body" sz="quarter" idx="25" hasCustomPrompt="1"/>
          </p:nvPr>
        </p:nvSpPr>
        <p:spPr>
          <a:xfrm>
            <a:off x="954156" y="3126784"/>
            <a:ext cx="3583977" cy="294701"/>
          </a:xfrm>
        </p:spPr>
        <p:txBody>
          <a:bodyPr>
            <a:noAutofit/>
          </a:bodyPr>
          <a:lstStyle>
            <a:lvl1pPr marL="0" indent="0">
              <a:lnSpc>
                <a:spcPct val="100000"/>
              </a:lnSpc>
              <a:buNone/>
              <a:defRPr sz="11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5" name="Text Placeholder 3">
            <a:extLst>
              <a:ext uri="{FF2B5EF4-FFF2-40B4-BE49-F238E27FC236}">
                <a16:creationId xmlns:a16="http://schemas.microsoft.com/office/drawing/2014/main" id="{E189E70C-B9D8-EDB9-CDB7-F1EA43E241BE}"/>
              </a:ext>
            </a:extLst>
          </p:cNvPr>
          <p:cNvSpPr>
            <a:spLocks noGrp="1"/>
          </p:cNvSpPr>
          <p:nvPr>
            <p:ph type="body" sz="quarter" idx="26" hasCustomPrompt="1"/>
          </p:nvPr>
        </p:nvSpPr>
        <p:spPr>
          <a:xfrm>
            <a:off x="954156" y="4378794"/>
            <a:ext cx="3583977" cy="496708"/>
          </a:xfrm>
        </p:spPr>
        <p:txBody>
          <a:bodyPr>
            <a:noAutofit/>
          </a:bodyPr>
          <a:lstStyle>
            <a:lvl1pPr marL="0" indent="0">
              <a:lnSpc>
                <a:spcPct val="100000"/>
              </a:lnSpc>
              <a:buNone/>
              <a:defRPr sz="9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a:t>
            </a:r>
          </a:p>
        </p:txBody>
      </p:sp>
      <p:sp>
        <p:nvSpPr>
          <p:cNvPr id="26" name="Text Placeholder 3">
            <a:extLst>
              <a:ext uri="{FF2B5EF4-FFF2-40B4-BE49-F238E27FC236}">
                <a16:creationId xmlns:a16="http://schemas.microsoft.com/office/drawing/2014/main" id="{EDF69152-A51A-D569-E888-AE5F48C0A3EF}"/>
              </a:ext>
            </a:extLst>
          </p:cNvPr>
          <p:cNvSpPr>
            <a:spLocks noGrp="1"/>
          </p:cNvSpPr>
          <p:nvPr>
            <p:ph type="body" sz="quarter" idx="27" hasCustomPrompt="1"/>
          </p:nvPr>
        </p:nvSpPr>
        <p:spPr>
          <a:xfrm>
            <a:off x="954156" y="4074047"/>
            <a:ext cx="3583977" cy="297786"/>
          </a:xfrm>
        </p:spPr>
        <p:txBody>
          <a:bodyPr>
            <a:noAutofit/>
          </a:bodyPr>
          <a:lstStyle>
            <a:lvl1pPr marL="0" indent="0">
              <a:lnSpc>
                <a:spcPct val="100000"/>
              </a:lnSpc>
              <a:buNone/>
              <a:defRPr sz="11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Tree>
    <p:extLst>
      <p:ext uri="{BB962C8B-B14F-4D97-AF65-F5344CB8AC3E}">
        <p14:creationId xmlns:p14="http://schemas.microsoft.com/office/powerpoint/2010/main" val="1491022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9" t="525" r="449" b="525"/>
          <a:stretch/>
        </p:blipFill>
        <p:spPr>
          <a:xfrm>
            <a:off x="0" y="0"/>
            <a:ext cx="12192000" cy="6858000"/>
          </a:xfrm>
          <a:prstGeom prst="rect">
            <a:avLst/>
          </a:prstGeom>
          <a:noFill/>
        </p:spPr>
      </p:pic>
      <p:sp>
        <p:nvSpPr>
          <p:cNvPr id="5" name="Text Placeholder 19">
            <a:extLst>
              <a:ext uri="{FF2B5EF4-FFF2-40B4-BE49-F238E27FC236}">
                <a16:creationId xmlns:a16="http://schemas.microsoft.com/office/drawing/2014/main" id="{B3775D87-2410-8537-52E9-D1F06891D459}"/>
              </a:ext>
            </a:extLst>
          </p:cNvPr>
          <p:cNvSpPr>
            <a:spLocks noGrp="1"/>
          </p:cNvSpPr>
          <p:nvPr>
            <p:ph type="body" sz="quarter" idx="10" hasCustomPrompt="1"/>
          </p:nvPr>
        </p:nvSpPr>
        <p:spPr>
          <a:xfrm>
            <a:off x="1908313" y="2137109"/>
            <a:ext cx="8375374" cy="858801"/>
          </a:xfrm>
        </p:spPr>
        <p:txBody>
          <a:bodyPr>
            <a:noAutofit/>
          </a:bodyPr>
          <a:lstStyle>
            <a:lvl1pPr marL="0" indent="0" algn="ctr">
              <a:buNone/>
              <a:defRPr sz="7200" b="1" i="0">
                <a:solidFill>
                  <a:schemeClr val="bg1"/>
                </a:solidFill>
                <a:latin typeface="Lato" panose="020F0502020204030203" pitchFamily="34" charset="77"/>
              </a:defRPr>
            </a:lvl1pPr>
          </a:lstStyle>
          <a:p>
            <a:pPr lvl="0"/>
            <a:r>
              <a:rPr lang="en-US"/>
              <a:t>Title Goes Here</a:t>
            </a:r>
          </a:p>
        </p:txBody>
      </p:sp>
      <p:sp>
        <p:nvSpPr>
          <p:cNvPr id="7" name="Text Placeholder 19">
            <a:extLst>
              <a:ext uri="{FF2B5EF4-FFF2-40B4-BE49-F238E27FC236}">
                <a16:creationId xmlns:a16="http://schemas.microsoft.com/office/drawing/2014/main" id="{E5A9A7C9-51B3-25A8-52A9-B7099537106A}"/>
              </a:ext>
            </a:extLst>
          </p:cNvPr>
          <p:cNvSpPr>
            <a:spLocks noGrp="1"/>
          </p:cNvSpPr>
          <p:nvPr>
            <p:ph type="body" sz="quarter" idx="11" hasCustomPrompt="1"/>
          </p:nvPr>
        </p:nvSpPr>
        <p:spPr>
          <a:xfrm>
            <a:off x="1908313" y="3323901"/>
            <a:ext cx="8375374" cy="1527313"/>
          </a:xfrm>
        </p:spPr>
        <p:txBody>
          <a:bodyPr>
            <a:noAutofit/>
          </a:bodyPr>
          <a:lstStyle>
            <a:lvl1pPr marL="0" indent="0" algn="ctr">
              <a:buNone/>
              <a:defRPr sz="2400" b="0" i="0">
                <a:solidFill>
                  <a:schemeClr val="bg1"/>
                </a:solidFill>
                <a:latin typeface="Lato" panose="020F0502020204030203" pitchFamily="34" charset="77"/>
              </a:defRPr>
            </a:lvl1pPr>
          </a:lstStyle>
          <a:p>
            <a:pPr lvl="0"/>
            <a:r>
              <a:rPr lang="en-US"/>
              <a:t>Lorem ipsum dolor sit amet, consectetur adipiscing elit. Donec vitae libero eu ex bibendum tempus. Integer et hendrerit erat, in viverra lacus. Vivamus sit amet luctus magna, non tempus lorem. Donec quis sapien.</a:t>
            </a:r>
          </a:p>
        </p:txBody>
      </p:sp>
    </p:spTree>
    <p:extLst>
      <p:ext uri="{BB962C8B-B14F-4D97-AF65-F5344CB8AC3E}">
        <p14:creationId xmlns:p14="http://schemas.microsoft.com/office/powerpoint/2010/main" val="23872039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_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A8F1D3-940B-778C-6C34-126B676E334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a:noFill/>
        </p:spPr>
      </p:pic>
      <p:sp>
        <p:nvSpPr>
          <p:cNvPr id="5" name="Text Placeholder 19">
            <a:extLst>
              <a:ext uri="{FF2B5EF4-FFF2-40B4-BE49-F238E27FC236}">
                <a16:creationId xmlns:a16="http://schemas.microsoft.com/office/drawing/2014/main" id="{B3775D87-2410-8537-52E9-D1F06891D459}"/>
              </a:ext>
            </a:extLst>
          </p:cNvPr>
          <p:cNvSpPr>
            <a:spLocks noGrp="1"/>
          </p:cNvSpPr>
          <p:nvPr>
            <p:ph type="body" sz="quarter" idx="10" hasCustomPrompt="1"/>
          </p:nvPr>
        </p:nvSpPr>
        <p:spPr>
          <a:xfrm>
            <a:off x="1908313" y="2570199"/>
            <a:ext cx="8375374" cy="858801"/>
          </a:xfrm>
        </p:spPr>
        <p:txBody>
          <a:bodyPr>
            <a:noAutofit/>
          </a:bodyPr>
          <a:lstStyle>
            <a:lvl1pPr marL="0" indent="0" algn="ctr">
              <a:buNone/>
              <a:defRPr sz="7200" b="1" i="0">
                <a:solidFill>
                  <a:schemeClr val="bg1"/>
                </a:solidFill>
                <a:latin typeface="Lato" panose="020F0502020204030203" pitchFamily="34" charset="77"/>
              </a:defRPr>
            </a:lvl1pPr>
          </a:lstStyle>
          <a:p>
            <a:pPr lvl="0"/>
            <a:r>
              <a:rPr lang="en-US"/>
              <a:t>Title Goes Here</a:t>
            </a:r>
          </a:p>
        </p:txBody>
      </p:sp>
      <p:sp>
        <p:nvSpPr>
          <p:cNvPr id="7" name="Text Placeholder 19">
            <a:extLst>
              <a:ext uri="{FF2B5EF4-FFF2-40B4-BE49-F238E27FC236}">
                <a16:creationId xmlns:a16="http://schemas.microsoft.com/office/drawing/2014/main" id="{E5A9A7C9-51B3-25A8-52A9-B7099537106A}"/>
              </a:ext>
            </a:extLst>
          </p:cNvPr>
          <p:cNvSpPr>
            <a:spLocks noGrp="1"/>
          </p:cNvSpPr>
          <p:nvPr>
            <p:ph type="body" sz="quarter" idx="11" hasCustomPrompt="1"/>
          </p:nvPr>
        </p:nvSpPr>
        <p:spPr>
          <a:xfrm>
            <a:off x="1908313" y="3756991"/>
            <a:ext cx="8375374" cy="485775"/>
          </a:xfrm>
        </p:spPr>
        <p:txBody>
          <a:bodyPr>
            <a:noAutofit/>
          </a:bodyPr>
          <a:lstStyle>
            <a:lvl1pPr marL="0" indent="0" algn="ctr">
              <a:buNone/>
              <a:defRPr sz="3600" b="0" i="0">
                <a:solidFill>
                  <a:schemeClr val="bg1"/>
                </a:solidFill>
                <a:latin typeface="Lato" panose="020F0502020204030203" pitchFamily="34" charset="77"/>
              </a:defRPr>
            </a:lvl1pPr>
          </a:lstStyle>
          <a:p>
            <a:pPr lvl="0"/>
            <a:r>
              <a:rPr lang="en-US"/>
              <a:t>Optional Subtitle</a:t>
            </a:r>
          </a:p>
        </p:txBody>
      </p:sp>
    </p:spTree>
    <p:extLst>
      <p:ext uri="{BB962C8B-B14F-4D97-AF65-F5344CB8AC3E}">
        <p14:creationId xmlns:p14="http://schemas.microsoft.com/office/powerpoint/2010/main" val="24484524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2DD0A4-3D7A-46DA-BA36-C2A1FD4C4FDC}" type="datetimeFigureOut">
              <a:rPr lang="en-US" smtClean="0"/>
              <a:t>9/25/2022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037572-DACB-48B5-9502-C81E6B189104}" type="slidenum">
              <a:rPr lang="en-US" smtClean="0"/>
              <a:t>‹#›</a:t>
            </a:fld>
            <a:endParaRPr lang="en-US"/>
          </a:p>
        </p:txBody>
      </p:sp>
    </p:spTree>
    <p:extLst>
      <p:ext uri="{BB962C8B-B14F-4D97-AF65-F5344CB8AC3E}">
        <p14:creationId xmlns:p14="http://schemas.microsoft.com/office/powerpoint/2010/main" val="283829252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fr-CA"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fr-CA" noProof="0"/>
              <a:t>Click to edit Master text styles</a:t>
            </a:r>
          </a:p>
        </p:txBody>
      </p:sp>
    </p:spTree>
    <p:extLst>
      <p:ext uri="{BB962C8B-B14F-4D97-AF65-F5344CB8AC3E}">
        <p14:creationId xmlns:p14="http://schemas.microsoft.com/office/powerpoint/2010/main" val="46271620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itle_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150" t="1225" r="1150" b="1225"/>
          <a:stretch/>
        </p:blipFill>
        <p:spPr>
          <a:xfrm>
            <a:off x="0" y="0"/>
            <a:ext cx="12192000" cy="6858000"/>
          </a:xfrm>
          <a:prstGeom prst="rect">
            <a:avLst/>
          </a:prstGeom>
          <a:noFill/>
        </p:spPr>
      </p:pic>
      <p:sp>
        <p:nvSpPr>
          <p:cNvPr id="8" name="Text Placeholder 19">
            <a:extLst>
              <a:ext uri="{FF2B5EF4-FFF2-40B4-BE49-F238E27FC236}">
                <a16:creationId xmlns:a16="http://schemas.microsoft.com/office/drawing/2014/main" id="{E45ABF85-C18D-9D8A-D346-86C851D7DD48}"/>
              </a:ext>
            </a:extLst>
          </p:cNvPr>
          <p:cNvSpPr>
            <a:spLocks noGrp="1"/>
          </p:cNvSpPr>
          <p:nvPr>
            <p:ph type="body" sz="quarter" idx="10" hasCustomPrompt="1"/>
          </p:nvPr>
        </p:nvSpPr>
        <p:spPr>
          <a:xfrm>
            <a:off x="1908313" y="2450929"/>
            <a:ext cx="8375374" cy="1074149"/>
          </a:xfrm>
        </p:spPr>
        <p:txBody>
          <a:bodyPr>
            <a:noAutofit/>
          </a:bodyPr>
          <a:lstStyle>
            <a:lvl1pPr marL="0" indent="0" algn="ctr">
              <a:buNone/>
              <a:defRPr sz="8000" b="1" i="0">
                <a:solidFill>
                  <a:schemeClr val="bg1"/>
                </a:solidFill>
                <a:latin typeface="Lato" panose="020F0502020204030203" pitchFamily="34" charset="77"/>
              </a:defRPr>
            </a:lvl1pPr>
          </a:lstStyle>
          <a:p>
            <a:pPr lvl="0"/>
            <a:r>
              <a:rPr lang="en-US"/>
              <a:t>Title Goes Here</a:t>
            </a:r>
          </a:p>
        </p:txBody>
      </p:sp>
      <p:sp>
        <p:nvSpPr>
          <p:cNvPr id="9" name="Text Placeholder 19">
            <a:extLst>
              <a:ext uri="{FF2B5EF4-FFF2-40B4-BE49-F238E27FC236}">
                <a16:creationId xmlns:a16="http://schemas.microsoft.com/office/drawing/2014/main" id="{DFF90ABB-E4D5-E54F-1D65-2197F83BA063}"/>
              </a:ext>
            </a:extLst>
          </p:cNvPr>
          <p:cNvSpPr>
            <a:spLocks noGrp="1"/>
          </p:cNvSpPr>
          <p:nvPr>
            <p:ph type="body" sz="quarter" idx="11" hasCustomPrompt="1"/>
          </p:nvPr>
        </p:nvSpPr>
        <p:spPr>
          <a:xfrm>
            <a:off x="1908313" y="3836504"/>
            <a:ext cx="8375374" cy="485775"/>
          </a:xfrm>
        </p:spPr>
        <p:txBody>
          <a:bodyPr>
            <a:noAutofit/>
          </a:bodyPr>
          <a:lstStyle>
            <a:lvl1pPr marL="0" indent="0" algn="ctr">
              <a:buNone/>
              <a:defRPr sz="3600" b="0" i="0">
                <a:solidFill>
                  <a:schemeClr val="bg1"/>
                </a:solidFill>
                <a:latin typeface="Lato" panose="020F0502020204030203" pitchFamily="34" charset="77"/>
              </a:defRPr>
            </a:lvl1pPr>
          </a:lstStyle>
          <a:p>
            <a:pPr lvl="0"/>
            <a:r>
              <a:rPr lang="en-US"/>
              <a:t>Optional Subtitle</a:t>
            </a:r>
          </a:p>
        </p:txBody>
      </p:sp>
    </p:spTree>
    <p:extLst>
      <p:ext uri="{BB962C8B-B14F-4D97-AF65-F5344CB8AC3E}">
        <p14:creationId xmlns:p14="http://schemas.microsoft.com/office/powerpoint/2010/main" val="334433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_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8" name="Text Placeholder 19">
            <a:extLst>
              <a:ext uri="{FF2B5EF4-FFF2-40B4-BE49-F238E27FC236}">
                <a16:creationId xmlns:a16="http://schemas.microsoft.com/office/drawing/2014/main" id="{6DAA600B-365D-9441-994C-7F246D209229}"/>
              </a:ext>
            </a:extLst>
          </p:cNvPr>
          <p:cNvSpPr>
            <a:spLocks noGrp="1"/>
          </p:cNvSpPr>
          <p:nvPr>
            <p:ph type="body" sz="quarter" idx="10" hasCustomPrompt="1"/>
          </p:nvPr>
        </p:nvSpPr>
        <p:spPr>
          <a:xfrm>
            <a:off x="954156" y="2038818"/>
            <a:ext cx="6440557" cy="1671791"/>
          </a:xfrm>
        </p:spPr>
        <p:txBody>
          <a:bodyPr>
            <a:noAutofit/>
          </a:bodyPr>
          <a:lstStyle>
            <a:lvl1pPr marL="0" indent="0" algn="l">
              <a:buNone/>
              <a:defRPr sz="6000" b="1" i="0">
                <a:solidFill>
                  <a:schemeClr val="bg1"/>
                </a:solidFill>
                <a:latin typeface="Lato" panose="020F0502020204030203" pitchFamily="34" charset="77"/>
              </a:defRPr>
            </a:lvl1pPr>
          </a:lstStyle>
          <a:p>
            <a:pPr lvl="0"/>
            <a:r>
              <a:rPr lang="en-US"/>
              <a:t>Chapter Title Goes Here</a:t>
            </a:r>
          </a:p>
        </p:txBody>
      </p:sp>
      <p:sp>
        <p:nvSpPr>
          <p:cNvPr id="9" name="Text Placeholder 19">
            <a:extLst>
              <a:ext uri="{FF2B5EF4-FFF2-40B4-BE49-F238E27FC236}">
                <a16:creationId xmlns:a16="http://schemas.microsoft.com/office/drawing/2014/main" id="{83B40C4E-979D-ED1B-CCAF-8A1D9FAF1CC0}"/>
              </a:ext>
            </a:extLst>
          </p:cNvPr>
          <p:cNvSpPr>
            <a:spLocks noGrp="1"/>
          </p:cNvSpPr>
          <p:nvPr>
            <p:ph type="body" sz="quarter" idx="11" hasCustomPrompt="1"/>
          </p:nvPr>
        </p:nvSpPr>
        <p:spPr>
          <a:xfrm>
            <a:off x="993912" y="4101549"/>
            <a:ext cx="6440557" cy="485775"/>
          </a:xfrm>
        </p:spPr>
        <p:txBody>
          <a:bodyPr>
            <a:noAutofit/>
          </a:bodyPr>
          <a:lstStyle>
            <a:lvl1pPr marL="0" indent="0" algn="l">
              <a:buNone/>
              <a:defRPr sz="2400" b="0" i="0">
                <a:solidFill>
                  <a:schemeClr val="bg1"/>
                </a:solidFill>
                <a:latin typeface="Lato" panose="020F0502020204030203" pitchFamily="34" charset="77"/>
              </a:defRPr>
            </a:lvl1pPr>
          </a:lstStyle>
          <a:p>
            <a:pPr lvl="0"/>
            <a:r>
              <a:rPr lang="en-US"/>
              <a:t>Optional Subtitle</a:t>
            </a:r>
          </a:p>
        </p:txBody>
      </p:sp>
      <p:pic>
        <p:nvPicPr>
          <p:cNvPr id="2" name="Picture 2" descr="Partnerships &amp; innovation - 3IA Côte d'Azur - Interdisciplinary Institute  for Artificial Intelligence">
            <a:extLst>
              <a:ext uri="{FF2B5EF4-FFF2-40B4-BE49-F238E27FC236}">
                <a16:creationId xmlns:a16="http://schemas.microsoft.com/office/drawing/2014/main" id="{F0AD0A8C-3F13-1E64-09E8-4585699A89F0}"/>
              </a:ext>
            </a:extLst>
          </p:cNvPr>
          <p:cNvPicPr>
            <a:picLocks noChangeAspect="1" noChangeArrowheads="1"/>
          </p:cNvPicPr>
          <p:nvPr userDrawn="1"/>
        </p:nvPicPr>
        <p:blipFill>
          <a:blip r:embed="rId3" cstate="hqprint">
            <a:extLst>
              <a:ext uri="{28A0092B-C50C-407E-A947-70E740481C1C}">
                <a14:useLocalDpi xmlns:a14="http://schemas.microsoft.com/office/drawing/2010/main"/>
              </a:ext>
            </a:extLst>
          </a:blip>
          <a:srcRect/>
          <a:stretch>
            <a:fillRect/>
          </a:stretch>
        </p:blipFill>
        <p:spPr bwMode="auto">
          <a:xfrm>
            <a:off x="11357811" y="6665239"/>
            <a:ext cx="738988" cy="1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49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1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E7DB3CB-3F0F-99F3-5B06-54429127DBE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84907" t="-84707"/>
          <a:stretch/>
        </p:blipFill>
        <p:spPr>
          <a:xfrm>
            <a:off x="1" y="134470"/>
            <a:ext cx="12192000" cy="6723530"/>
          </a:xfrm>
          <a:prstGeom prst="rect">
            <a:avLst/>
          </a:prstGeom>
          <a:noFill/>
        </p:spPr>
      </p:pic>
      <p:sp>
        <p:nvSpPr>
          <p:cNvPr id="5" name="Title 1">
            <a:extLst>
              <a:ext uri="{FF2B5EF4-FFF2-40B4-BE49-F238E27FC236}">
                <a16:creationId xmlns:a16="http://schemas.microsoft.com/office/drawing/2014/main" id="{9A25A0D3-DED2-B995-FE76-BFD743781A81}"/>
              </a:ext>
            </a:extLst>
          </p:cNvPr>
          <p:cNvSpPr>
            <a:spLocks noGrp="1"/>
          </p:cNvSpPr>
          <p:nvPr>
            <p:ph type="ctrTitle" hasCustomPrompt="1"/>
          </p:nvPr>
        </p:nvSpPr>
        <p:spPr>
          <a:xfrm>
            <a:off x="954156" y="918333"/>
            <a:ext cx="7536840"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3" name="Date Placeholder 3">
            <a:extLst>
              <a:ext uri="{FF2B5EF4-FFF2-40B4-BE49-F238E27FC236}">
                <a16:creationId xmlns:a16="http://schemas.microsoft.com/office/drawing/2014/main" id="{341E0B29-58CF-F67E-E329-E9B2A05DB108}"/>
              </a:ext>
            </a:extLst>
          </p:cNvPr>
          <p:cNvSpPr>
            <a:spLocks noGrp="1"/>
          </p:cNvSpPr>
          <p:nvPr>
            <p:ph type="dt" sz="half" idx="10"/>
          </p:nvPr>
        </p:nvSpPr>
        <p:spPr>
          <a:xfrm>
            <a:off x="957804" y="6356350"/>
            <a:ext cx="2743200" cy="365125"/>
          </a:xfrm>
        </p:spPr>
        <p:txBody>
          <a:bodyPr/>
          <a:lstStyle>
            <a:lvl1pPr>
              <a:defRPr sz="800"/>
            </a:lvl1pPr>
          </a:lstStyle>
          <a:p>
            <a:fld id="{582029E0-3327-DE4E-B3A6-5CA2420F0E64}" type="datetime1">
              <a:t>9/25/2022</a:t>
            </a:fld>
            <a:endParaRPr lang="en-US"/>
          </a:p>
        </p:txBody>
      </p:sp>
      <p:sp>
        <p:nvSpPr>
          <p:cNvPr id="14" name="Footer Placeholder 4">
            <a:extLst>
              <a:ext uri="{FF2B5EF4-FFF2-40B4-BE49-F238E27FC236}">
                <a16:creationId xmlns:a16="http://schemas.microsoft.com/office/drawing/2014/main" id="{7DABBC1F-8FBB-E8A2-8957-40B8AD09C524}"/>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5" name="Slide Number Placeholder 5">
            <a:extLst>
              <a:ext uri="{FF2B5EF4-FFF2-40B4-BE49-F238E27FC236}">
                <a16:creationId xmlns:a16="http://schemas.microsoft.com/office/drawing/2014/main" id="{B38DB7E2-910E-A4B8-D636-01B274F8977D}"/>
              </a:ext>
            </a:extLst>
          </p:cNvPr>
          <p:cNvSpPr>
            <a:spLocks noGrp="1"/>
          </p:cNvSpPr>
          <p:nvPr>
            <p:ph type="sldNum" sz="quarter" idx="16"/>
          </p:nvPr>
        </p:nvSpPr>
        <p:spPr>
          <a:xfrm>
            <a:off x="8490996" y="6356350"/>
            <a:ext cx="2743200" cy="365125"/>
          </a:xfrm>
        </p:spPr>
        <p:txBody>
          <a:bodyPr/>
          <a:lstStyle>
            <a:lvl1pPr>
              <a:defRPr sz="800">
                <a:solidFill>
                  <a:schemeClr val="bg1"/>
                </a:solidFill>
              </a:defRPr>
            </a:lvl1pPr>
          </a:lstStyle>
          <a:p>
            <a:fld id="{389D289F-54A1-4342-A16E-682010BDBB7D}" type="slidenum">
              <a:rPr lang="en-US"/>
              <a:pPr/>
              <a:t>‹#›</a:t>
            </a:fld>
            <a:endParaRPr lang="en-US"/>
          </a:p>
        </p:txBody>
      </p:sp>
      <p:sp>
        <p:nvSpPr>
          <p:cNvPr id="17" name="Text Placeholder 3">
            <a:extLst>
              <a:ext uri="{FF2B5EF4-FFF2-40B4-BE49-F238E27FC236}">
                <a16:creationId xmlns:a16="http://schemas.microsoft.com/office/drawing/2014/main" id="{2B3F2718-E128-9DC8-AB8C-F0FC08FA7024}"/>
              </a:ext>
            </a:extLst>
          </p:cNvPr>
          <p:cNvSpPr>
            <a:spLocks noGrp="1"/>
          </p:cNvSpPr>
          <p:nvPr>
            <p:ph type="body" sz="quarter" idx="17" hasCustomPrompt="1"/>
          </p:nvPr>
        </p:nvSpPr>
        <p:spPr>
          <a:xfrm>
            <a:off x="954155" y="2589557"/>
            <a:ext cx="54434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8" name="Text Placeholder 3">
            <a:extLst>
              <a:ext uri="{FF2B5EF4-FFF2-40B4-BE49-F238E27FC236}">
                <a16:creationId xmlns:a16="http://schemas.microsoft.com/office/drawing/2014/main" id="{079359B6-C6CA-7C9D-C451-66B948E33E17}"/>
              </a:ext>
            </a:extLst>
          </p:cNvPr>
          <p:cNvSpPr>
            <a:spLocks noGrp="1"/>
          </p:cNvSpPr>
          <p:nvPr>
            <p:ph type="body" sz="quarter" idx="18" hasCustomPrompt="1"/>
          </p:nvPr>
        </p:nvSpPr>
        <p:spPr>
          <a:xfrm>
            <a:off x="954155" y="4412243"/>
            <a:ext cx="5443445" cy="914400"/>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19" name="Text Placeholder 3">
            <a:extLst>
              <a:ext uri="{FF2B5EF4-FFF2-40B4-BE49-F238E27FC236}">
                <a16:creationId xmlns:a16="http://schemas.microsoft.com/office/drawing/2014/main" id="{4B1FDB16-CB75-ED6F-0C53-D705315F7A30}"/>
              </a:ext>
            </a:extLst>
          </p:cNvPr>
          <p:cNvSpPr>
            <a:spLocks noGrp="1"/>
          </p:cNvSpPr>
          <p:nvPr>
            <p:ph type="body" sz="quarter" idx="23" hasCustomPrompt="1"/>
          </p:nvPr>
        </p:nvSpPr>
        <p:spPr>
          <a:xfrm>
            <a:off x="954156" y="2177979"/>
            <a:ext cx="544344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0" name="Text Placeholder 3">
            <a:extLst>
              <a:ext uri="{FF2B5EF4-FFF2-40B4-BE49-F238E27FC236}">
                <a16:creationId xmlns:a16="http://schemas.microsoft.com/office/drawing/2014/main" id="{41F2BF5A-7D36-2E12-4DEC-4DF03582D533}"/>
              </a:ext>
            </a:extLst>
          </p:cNvPr>
          <p:cNvSpPr>
            <a:spLocks noGrp="1"/>
          </p:cNvSpPr>
          <p:nvPr>
            <p:ph type="body" sz="quarter" idx="24" hasCustomPrompt="1"/>
          </p:nvPr>
        </p:nvSpPr>
        <p:spPr>
          <a:xfrm>
            <a:off x="954156" y="3997352"/>
            <a:ext cx="5443444" cy="40153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pic>
        <p:nvPicPr>
          <p:cNvPr id="2" name="Picture 2" descr="Partnerships &amp; innovation - 3IA Côte d'Azur - Interdisciplinary Institute  for Artificial Intelligence">
            <a:extLst>
              <a:ext uri="{FF2B5EF4-FFF2-40B4-BE49-F238E27FC236}">
                <a16:creationId xmlns:a16="http://schemas.microsoft.com/office/drawing/2014/main" id="{8ACDC2A5-718E-7BDE-1768-1011DC5CE5F7}"/>
              </a:ext>
            </a:extLst>
          </p:cNvPr>
          <p:cNvPicPr>
            <a:picLocks noChangeAspect="1" noChangeArrowheads="1"/>
          </p:cNvPicPr>
          <p:nvPr userDrawn="1"/>
        </p:nvPicPr>
        <p:blipFill>
          <a:blip r:embed="rId3" cstate="hqprint">
            <a:extLst>
              <a:ext uri="{28A0092B-C50C-407E-A947-70E740481C1C}">
                <a14:useLocalDpi xmlns:a14="http://schemas.microsoft.com/office/drawing/2010/main"/>
              </a:ext>
            </a:extLst>
          </a:blip>
          <a:srcRect/>
          <a:stretch>
            <a:fillRect/>
          </a:stretch>
        </p:blipFill>
        <p:spPr bwMode="auto">
          <a:xfrm>
            <a:off x="11357811" y="6665239"/>
            <a:ext cx="738988" cy="1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104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1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20474" t="-75491"/>
          <a:stretch/>
        </p:blipFill>
        <p:spPr>
          <a:xfrm>
            <a:off x="0" y="0"/>
            <a:ext cx="12192000" cy="6858000"/>
          </a:xfrm>
          <a:prstGeom prst="rect">
            <a:avLst/>
          </a:prstGeom>
          <a:noFill/>
        </p:spPr>
      </p:pic>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5" y="918333"/>
            <a:ext cx="9238267"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Date Placeholder 3">
            <a:extLst>
              <a:ext uri="{FF2B5EF4-FFF2-40B4-BE49-F238E27FC236}">
                <a16:creationId xmlns:a16="http://schemas.microsoft.com/office/drawing/2014/main" id="{827266F9-176F-31A4-6757-246D4DE6C8DD}"/>
              </a:ext>
            </a:extLst>
          </p:cNvPr>
          <p:cNvSpPr>
            <a:spLocks noGrp="1"/>
          </p:cNvSpPr>
          <p:nvPr>
            <p:ph type="dt" sz="half" idx="10"/>
          </p:nvPr>
        </p:nvSpPr>
        <p:spPr>
          <a:xfrm>
            <a:off x="957804" y="6356350"/>
            <a:ext cx="2743200" cy="365125"/>
          </a:xfrm>
        </p:spPr>
        <p:txBody>
          <a:bodyPr/>
          <a:lstStyle>
            <a:lvl1pPr>
              <a:defRPr sz="800"/>
            </a:lvl1pPr>
          </a:lstStyle>
          <a:p>
            <a:fld id="{DDD83A14-BF8C-1540-9214-45DDA2D68CE8}" type="datetime1">
              <a:t>9/25/2022</a:t>
            </a:fld>
            <a:endParaRPr lang="en-US"/>
          </a:p>
        </p:txBody>
      </p:sp>
      <p:sp>
        <p:nvSpPr>
          <p:cNvPr id="17" name="Footer Placeholder 4">
            <a:extLst>
              <a:ext uri="{FF2B5EF4-FFF2-40B4-BE49-F238E27FC236}">
                <a16:creationId xmlns:a16="http://schemas.microsoft.com/office/drawing/2014/main" id="{AFDB06E0-B866-1D44-4F79-A717F824A68B}"/>
              </a:ext>
            </a:extLst>
          </p:cNvPr>
          <p:cNvSpPr>
            <a:spLocks noGrp="1"/>
          </p:cNvSpPr>
          <p:nvPr>
            <p:ph type="ftr" sz="quarter" idx="11"/>
          </p:nvPr>
        </p:nvSpPr>
        <p:spPr>
          <a:xfrm>
            <a:off x="4038600" y="6356350"/>
            <a:ext cx="4114800" cy="365125"/>
          </a:xfrm>
        </p:spPr>
        <p:txBody>
          <a:bodyPr/>
          <a:lstStyle>
            <a:lvl1pPr>
              <a:defRPr sz="800">
                <a:solidFill>
                  <a:srgbClr val="6D6D71"/>
                </a:solidFill>
              </a:defRPr>
            </a:lvl1pPr>
          </a:lstStyle>
          <a:p>
            <a:r>
              <a:rPr lang="en-US"/>
              <a:t>DevOps World 2022</a:t>
            </a:r>
          </a:p>
        </p:txBody>
      </p:sp>
      <p:sp>
        <p:nvSpPr>
          <p:cNvPr id="18" name="Slide Number Placeholder 5">
            <a:extLst>
              <a:ext uri="{FF2B5EF4-FFF2-40B4-BE49-F238E27FC236}">
                <a16:creationId xmlns:a16="http://schemas.microsoft.com/office/drawing/2014/main" id="{3B36DAA9-3676-F85B-F3AB-5E9B1C981A8A}"/>
              </a:ext>
            </a:extLst>
          </p:cNvPr>
          <p:cNvSpPr>
            <a:spLocks noGrp="1"/>
          </p:cNvSpPr>
          <p:nvPr>
            <p:ph type="sldNum" sz="quarter" idx="18"/>
          </p:nvPr>
        </p:nvSpPr>
        <p:spPr>
          <a:xfrm>
            <a:off x="8490996" y="6356350"/>
            <a:ext cx="2743200" cy="365125"/>
          </a:xfrm>
        </p:spPr>
        <p:txBody>
          <a:bodyPr/>
          <a:lstStyle>
            <a:lvl1pPr>
              <a:defRPr sz="800">
                <a:solidFill>
                  <a:schemeClr val="bg1"/>
                </a:solidFill>
              </a:defRPr>
            </a:lvl1pPr>
          </a:lstStyle>
          <a:p>
            <a:fld id="{389D289F-54A1-4342-A16E-682010BDBB7D}" type="slidenum">
              <a:rPr lang="en-US"/>
              <a:pPr/>
              <a:t>‹#›</a:t>
            </a:fld>
            <a:endParaRPr lang="en-US"/>
          </a:p>
        </p:txBody>
      </p:sp>
      <p:sp>
        <p:nvSpPr>
          <p:cNvPr id="20" name="Text Placeholder 3">
            <a:extLst>
              <a:ext uri="{FF2B5EF4-FFF2-40B4-BE49-F238E27FC236}">
                <a16:creationId xmlns:a16="http://schemas.microsoft.com/office/drawing/2014/main" id="{7C24341B-7A32-3529-583B-715BE7B48048}"/>
              </a:ext>
            </a:extLst>
          </p:cNvPr>
          <p:cNvSpPr>
            <a:spLocks noGrp="1"/>
          </p:cNvSpPr>
          <p:nvPr>
            <p:ph type="body" sz="quarter" idx="20" hasCustomPrompt="1"/>
          </p:nvPr>
        </p:nvSpPr>
        <p:spPr>
          <a:xfrm>
            <a:off x="954156" y="2943706"/>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1" name="Text Placeholder 3">
            <a:extLst>
              <a:ext uri="{FF2B5EF4-FFF2-40B4-BE49-F238E27FC236}">
                <a16:creationId xmlns:a16="http://schemas.microsoft.com/office/drawing/2014/main" id="{E7BDA6EC-663F-71F0-F00F-96D9BCE63779}"/>
              </a:ext>
            </a:extLst>
          </p:cNvPr>
          <p:cNvSpPr>
            <a:spLocks noGrp="1"/>
          </p:cNvSpPr>
          <p:nvPr>
            <p:ph type="body" sz="quarter" idx="21" hasCustomPrompt="1"/>
          </p:nvPr>
        </p:nvSpPr>
        <p:spPr>
          <a:xfrm>
            <a:off x="4196976" y="2943706"/>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2" name="Text Placeholder 3">
            <a:extLst>
              <a:ext uri="{FF2B5EF4-FFF2-40B4-BE49-F238E27FC236}">
                <a16:creationId xmlns:a16="http://schemas.microsoft.com/office/drawing/2014/main" id="{C94B7F43-88D1-7CA3-EACA-C632B46AAED8}"/>
              </a:ext>
            </a:extLst>
          </p:cNvPr>
          <p:cNvSpPr>
            <a:spLocks noGrp="1"/>
          </p:cNvSpPr>
          <p:nvPr>
            <p:ph type="body" sz="quarter" idx="22" hasCustomPrompt="1"/>
          </p:nvPr>
        </p:nvSpPr>
        <p:spPr>
          <a:xfrm>
            <a:off x="7449223" y="2943706"/>
            <a:ext cx="2743200" cy="1531453"/>
          </a:xfrm>
        </p:spPr>
        <p:txBody>
          <a:bodyPr>
            <a:noAutofit/>
          </a:bodyPr>
          <a:lstStyle>
            <a:lvl1pPr marL="0" indent="0">
              <a:lnSpc>
                <a:spcPct val="100000"/>
              </a:lnSpc>
              <a:buNone/>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 dictum donec. Nunc, quisque luctus.</a:t>
            </a:r>
          </a:p>
        </p:txBody>
      </p:sp>
      <p:sp>
        <p:nvSpPr>
          <p:cNvPr id="23" name="Text Placeholder 3">
            <a:extLst>
              <a:ext uri="{FF2B5EF4-FFF2-40B4-BE49-F238E27FC236}">
                <a16:creationId xmlns:a16="http://schemas.microsoft.com/office/drawing/2014/main" id="{3AEEDF53-AD81-48F7-7E19-FF9691570B2A}"/>
              </a:ext>
            </a:extLst>
          </p:cNvPr>
          <p:cNvSpPr>
            <a:spLocks noGrp="1"/>
          </p:cNvSpPr>
          <p:nvPr>
            <p:ph type="body" sz="quarter" idx="23" hasCustomPrompt="1"/>
          </p:nvPr>
        </p:nvSpPr>
        <p:spPr>
          <a:xfrm>
            <a:off x="954156" y="2177979"/>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4" name="Text Placeholder 3">
            <a:extLst>
              <a:ext uri="{FF2B5EF4-FFF2-40B4-BE49-F238E27FC236}">
                <a16:creationId xmlns:a16="http://schemas.microsoft.com/office/drawing/2014/main" id="{3CBE056D-B152-0BE2-4779-E000310D4C9C}"/>
              </a:ext>
            </a:extLst>
          </p:cNvPr>
          <p:cNvSpPr>
            <a:spLocks noGrp="1"/>
          </p:cNvSpPr>
          <p:nvPr>
            <p:ph type="body" sz="quarter" idx="24" hasCustomPrompt="1"/>
          </p:nvPr>
        </p:nvSpPr>
        <p:spPr>
          <a:xfrm>
            <a:off x="4196977" y="2177979"/>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25" name="Text Placeholder 3">
            <a:extLst>
              <a:ext uri="{FF2B5EF4-FFF2-40B4-BE49-F238E27FC236}">
                <a16:creationId xmlns:a16="http://schemas.microsoft.com/office/drawing/2014/main" id="{9A416632-3CFF-6704-CDD2-BF23A56436D5}"/>
              </a:ext>
            </a:extLst>
          </p:cNvPr>
          <p:cNvSpPr>
            <a:spLocks noGrp="1"/>
          </p:cNvSpPr>
          <p:nvPr>
            <p:ph type="body" sz="quarter" idx="25" hasCustomPrompt="1"/>
          </p:nvPr>
        </p:nvSpPr>
        <p:spPr>
          <a:xfrm>
            <a:off x="7439797" y="2177979"/>
            <a:ext cx="2743200"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pic>
        <p:nvPicPr>
          <p:cNvPr id="2" name="Picture 2" descr="Partnerships &amp; innovation - 3IA Côte d'Azur - Interdisciplinary Institute  for Artificial Intelligence">
            <a:extLst>
              <a:ext uri="{FF2B5EF4-FFF2-40B4-BE49-F238E27FC236}">
                <a16:creationId xmlns:a16="http://schemas.microsoft.com/office/drawing/2014/main" id="{E4BAEFAC-316B-34DF-B830-C19CAD373FF2}"/>
              </a:ext>
            </a:extLst>
          </p:cNvPr>
          <p:cNvPicPr>
            <a:picLocks noChangeAspect="1" noChangeArrowheads="1"/>
          </p:cNvPicPr>
          <p:nvPr userDrawn="1"/>
        </p:nvPicPr>
        <p:blipFill>
          <a:blip r:embed="rId3" cstate="hqprint">
            <a:extLst>
              <a:ext uri="{28A0092B-C50C-407E-A947-70E740481C1C}">
                <a14:useLocalDpi xmlns:a14="http://schemas.microsoft.com/office/drawing/2010/main"/>
              </a:ext>
            </a:extLst>
          </a:blip>
          <a:srcRect/>
          <a:stretch>
            <a:fillRect/>
          </a:stretch>
        </p:blipFill>
        <p:spPr bwMode="auto">
          <a:xfrm>
            <a:off x="9023685" y="6572997"/>
            <a:ext cx="738988" cy="1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95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1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75035" t="-42909"/>
          <a:stretch/>
        </p:blipFill>
        <p:spPr>
          <a:xfrm>
            <a:off x="0" y="40341"/>
            <a:ext cx="12192000" cy="6817659"/>
          </a:xfrm>
          <a:prstGeom prst="rect">
            <a:avLst/>
          </a:prstGeom>
          <a:noFill/>
        </p:spPr>
      </p:pic>
      <p:sp>
        <p:nvSpPr>
          <p:cNvPr id="5" name="Title 1">
            <a:extLst>
              <a:ext uri="{FF2B5EF4-FFF2-40B4-BE49-F238E27FC236}">
                <a16:creationId xmlns:a16="http://schemas.microsoft.com/office/drawing/2014/main" id="{19E846B2-BA4C-D61D-6EC4-EA14A9627A6C}"/>
              </a:ext>
            </a:extLst>
          </p:cNvPr>
          <p:cNvSpPr>
            <a:spLocks noGrp="1"/>
          </p:cNvSpPr>
          <p:nvPr>
            <p:ph type="ctrTitle" hasCustomPrompt="1"/>
          </p:nvPr>
        </p:nvSpPr>
        <p:spPr>
          <a:xfrm>
            <a:off x="954155" y="918333"/>
            <a:ext cx="9238267" cy="752891"/>
          </a:xfrm>
        </p:spPr>
        <p:txBody>
          <a:bodyPr anchor="t">
            <a:noAutofit/>
          </a:bodyPr>
          <a:lstStyle>
            <a:lvl1pPr marL="0" indent="0" algn="l">
              <a:buFont typeface="Arial" panose="020B0604020202020204" pitchFamily="34" charset="0"/>
              <a:buNone/>
              <a:defRPr sz="2600" b="1" i="0">
                <a:solidFill>
                  <a:srgbClr val="1D1D21"/>
                </a:solidFill>
                <a:latin typeface="Lato" panose="020F0502020204030203" pitchFamily="34" charset="77"/>
              </a:defRPr>
            </a:lvl1pPr>
          </a:lstStyle>
          <a:p>
            <a:r>
              <a:rPr lang="en-US">
                <a:effectLst/>
              </a:rPr>
              <a:t>Lorem ipsum dolor sit </a:t>
            </a:r>
            <a:r>
              <a:rPr lang="en-US" err="1">
                <a:effectLst/>
              </a:rPr>
              <a:t>ametur</a:t>
            </a:r>
            <a:endParaRPr lang="en-US"/>
          </a:p>
        </p:txBody>
      </p:sp>
      <p:sp>
        <p:nvSpPr>
          <p:cNvPr id="16" name="Date Placeholder 3">
            <a:extLst>
              <a:ext uri="{FF2B5EF4-FFF2-40B4-BE49-F238E27FC236}">
                <a16:creationId xmlns:a16="http://schemas.microsoft.com/office/drawing/2014/main" id="{827266F9-176F-31A4-6757-246D4DE6C8DD}"/>
              </a:ext>
            </a:extLst>
          </p:cNvPr>
          <p:cNvSpPr>
            <a:spLocks noGrp="1"/>
          </p:cNvSpPr>
          <p:nvPr>
            <p:ph type="dt" sz="half" idx="10"/>
          </p:nvPr>
        </p:nvSpPr>
        <p:spPr>
          <a:xfrm>
            <a:off x="11357811" y="6356350"/>
            <a:ext cx="2743200" cy="365125"/>
          </a:xfrm>
        </p:spPr>
        <p:txBody>
          <a:bodyPr/>
          <a:lstStyle>
            <a:lvl1pPr>
              <a:defRPr sz="800">
                <a:solidFill>
                  <a:schemeClr val="bg1"/>
                </a:solidFill>
              </a:defRPr>
            </a:lvl1pPr>
          </a:lstStyle>
          <a:p>
            <a:fld id="{DDD83A14-BF8C-1540-9214-45DDA2D68CE8}" type="datetime1">
              <a:rPr lang="en-FR" smtClean="0"/>
              <a:pPr/>
              <a:t>09/25/2022</a:t>
            </a:fld>
            <a:endParaRPr lang="en-US"/>
          </a:p>
        </p:txBody>
      </p:sp>
      <p:sp>
        <p:nvSpPr>
          <p:cNvPr id="17" name="Footer Placeholder 4">
            <a:extLst>
              <a:ext uri="{FF2B5EF4-FFF2-40B4-BE49-F238E27FC236}">
                <a16:creationId xmlns:a16="http://schemas.microsoft.com/office/drawing/2014/main" id="{AFDB06E0-B866-1D44-4F79-A717F824A68B}"/>
              </a:ext>
            </a:extLst>
          </p:cNvPr>
          <p:cNvSpPr>
            <a:spLocks noGrp="1"/>
          </p:cNvSpPr>
          <p:nvPr>
            <p:ph type="ftr" sz="quarter" idx="11"/>
          </p:nvPr>
        </p:nvSpPr>
        <p:spPr>
          <a:xfrm>
            <a:off x="5362303" y="6591215"/>
            <a:ext cx="4114800" cy="365125"/>
          </a:xfrm>
        </p:spPr>
        <p:txBody>
          <a:bodyPr/>
          <a:lstStyle>
            <a:lvl1pPr>
              <a:defRPr sz="800">
                <a:solidFill>
                  <a:schemeClr val="bg1"/>
                </a:solidFill>
              </a:defRPr>
            </a:lvl1pPr>
          </a:lstStyle>
          <a:p>
            <a:r>
              <a:rPr lang="en-US"/>
              <a:t>DevOps World 2022</a:t>
            </a:r>
          </a:p>
        </p:txBody>
      </p:sp>
      <p:sp>
        <p:nvSpPr>
          <p:cNvPr id="18" name="Slide Number Placeholder 5">
            <a:extLst>
              <a:ext uri="{FF2B5EF4-FFF2-40B4-BE49-F238E27FC236}">
                <a16:creationId xmlns:a16="http://schemas.microsoft.com/office/drawing/2014/main" id="{3B36DAA9-3676-F85B-F3AB-5E9B1C981A8A}"/>
              </a:ext>
            </a:extLst>
          </p:cNvPr>
          <p:cNvSpPr>
            <a:spLocks noGrp="1"/>
          </p:cNvSpPr>
          <p:nvPr>
            <p:ph type="sldNum" sz="quarter" idx="18"/>
          </p:nvPr>
        </p:nvSpPr>
        <p:spPr>
          <a:xfrm>
            <a:off x="8490996" y="6356350"/>
            <a:ext cx="2743200" cy="365125"/>
          </a:xfrm>
        </p:spPr>
        <p:txBody>
          <a:bodyPr/>
          <a:lstStyle>
            <a:lvl1pPr>
              <a:defRPr sz="800">
                <a:solidFill>
                  <a:schemeClr val="bg1"/>
                </a:solidFill>
              </a:defRPr>
            </a:lvl1pPr>
          </a:lstStyle>
          <a:p>
            <a:fld id="{389D289F-54A1-4342-A16E-682010BDBB7D}" type="slidenum">
              <a:rPr lang="en-US"/>
              <a:pPr/>
              <a:t>‹#›</a:t>
            </a:fld>
            <a:endParaRPr lang="en-US"/>
          </a:p>
        </p:txBody>
      </p:sp>
      <p:sp>
        <p:nvSpPr>
          <p:cNvPr id="20" name="Text Placeholder 3">
            <a:extLst>
              <a:ext uri="{FF2B5EF4-FFF2-40B4-BE49-F238E27FC236}">
                <a16:creationId xmlns:a16="http://schemas.microsoft.com/office/drawing/2014/main" id="{7C24341B-7A32-3529-583B-715BE7B48048}"/>
              </a:ext>
            </a:extLst>
          </p:cNvPr>
          <p:cNvSpPr>
            <a:spLocks noGrp="1"/>
          </p:cNvSpPr>
          <p:nvPr>
            <p:ph type="body" sz="quarter" idx="20" hasCustomPrompt="1"/>
          </p:nvPr>
        </p:nvSpPr>
        <p:spPr>
          <a:xfrm>
            <a:off x="954156" y="2943706"/>
            <a:ext cx="3796953" cy="1986513"/>
          </a:xfrm>
        </p:spPr>
        <p:txBody>
          <a:bodyPr>
            <a:no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lvl="0"/>
            <a:endParaRPr lang="en-US"/>
          </a:p>
        </p:txBody>
      </p:sp>
      <p:sp>
        <p:nvSpPr>
          <p:cNvPr id="23" name="Text Placeholder 3">
            <a:extLst>
              <a:ext uri="{FF2B5EF4-FFF2-40B4-BE49-F238E27FC236}">
                <a16:creationId xmlns:a16="http://schemas.microsoft.com/office/drawing/2014/main" id="{3AEEDF53-AD81-48F7-7E19-FF9691570B2A}"/>
              </a:ext>
            </a:extLst>
          </p:cNvPr>
          <p:cNvSpPr>
            <a:spLocks noGrp="1"/>
          </p:cNvSpPr>
          <p:nvPr>
            <p:ph type="body" sz="quarter" idx="23" hasCustomPrompt="1"/>
          </p:nvPr>
        </p:nvSpPr>
        <p:spPr>
          <a:xfrm>
            <a:off x="954156" y="2177979"/>
            <a:ext cx="3796953"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sp>
        <p:nvSpPr>
          <p:cNvPr id="15" name="Text Placeholder 3">
            <a:extLst>
              <a:ext uri="{FF2B5EF4-FFF2-40B4-BE49-F238E27FC236}">
                <a16:creationId xmlns:a16="http://schemas.microsoft.com/office/drawing/2014/main" id="{45B95EF5-1DFE-B28C-0BB1-8DBC831CC56F}"/>
              </a:ext>
            </a:extLst>
          </p:cNvPr>
          <p:cNvSpPr>
            <a:spLocks noGrp="1"/>
          </p:cNvSpPr>
          <p:nvPr>
            <p:ph type="body" sz="quarter" idx="24" hasCustomPrompt="1"/>
          </p:nvPr>
        </p:nvSpPr>
        <p:spPr>
          <a:xfrm>
            <a:off x="5226544" y="2943706"/>
            <a:ext cx="3796953" cy="1986513"/>
          </a:xfrm>
        </p:spPr>
        <p:txBody>
          <a:bodyPr>
            <a:no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a:solidFill>
                  <a:srgbClr val="6D6D71"/>
                </a:solidFill>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t>Lorem ipsum dolor sit amet, consectetur adipiscing elit. Nunc, felis at tristique.</a:t>
            </a:r>
          </a:p>
          <a:p>
            <a:pPr lvl="0"/>
            <a:endParaRPr lang="en-US"/>
          </a:p>
        </p:txBody>
      </p:sp>
      <p:sp>
        <p:nvSpPr>
          <p:cNvPr id="19" name="Text Placeholder 3">
            <a:extLst>
              <a:ext uri="{FF2B5EF4-FFF2-40B4-BE49-F238E27FC236}">
                <a16:creationId xmlns:a16="http://schemas.microsoft.com/office/drawing/2014/main" id="{2E71F55E-BB80-01CB-D6AF-BD10D774F5C8}"/>
              </a:ext>
            </a:extLst>
          </p:cNvPr>
          <p:cNvSpPr>
            <a:spLocks noGrp="1"/>
          </p:cNvSpPr>
          <p:nvPr>
            <p:ph type="body" sz="quarter" idx="25" hasCustomPrompt="1"/>
          </p:nvPr>
        </p:nvSpPr>
        <p:spPr>
          <a:xfrm>
            <a:off x="5226544" y="2177979"/>
            <a:ext cx="3796953" cy="752891"/>
          </a:xfrm>
        </p:spPr>
        <p:txBody>
          <a:bodyPr>
            <a:noAutofit/>
          </a:bodyPr>
          <a:lstStyle>
            <a:lvl1pPr marL="0" indent="0">
              <a:lnSpc>
                <a:spcPct val="100000"/>
              </a:lnSpc>
              <a:buNone/>
              <a:defRPr sz="1800" b="1" i="0">
                <a:solidFill>
                  <a:srgbClr val="1D1D21"/>
                </a:solidFill>
                <a:latin typeface="Lato" panose="020F0502020204030203" pitchFamily="34" charset="77"/>
              </a:defRPr>
            </a:lvl1pPr>
            <a:lvl2pPr marL="457200" indent="0">
              <a:buNone/>
              <a:defRPr sz="1600">
                <a:solidFill>
                  <a:srgbClr val="6D6D71"/>
                </a:solidFill>
              </a:defRPr>
            </a:lvl2pPr>
            <a:lvl3pPr marL="914400" indent="0">
              <a:buNone/>
              <a:defRPr sz="1600">
                <a:solidFill>
                  <a:srgbClr val="6D6D71"/>
                </a:solidFill>
              </a:defRPr>
            </a:lvl3pPr>
            <a:lvl4pPr marL="1371600" indent="0">
              <a:buNone/>
              <a:defRPr sz="1600">
                <a:solidFill>
                  <a:srgbClr val="6D6D71"/>
                </a:solidFill>
              </a:defRPr>
            </a:lvl4pPr>
            <a:lvl5pPr marL="1828800" indent="0">
              <a:buNone/>
              <a:defRPr sz="1600">
                <a:solidFill>
                  <a:srgbClr val="6D6D71"/>
                </a:solidFill>
              </a:defRPr>
            </a:lvl5pPr>
          </a:lstStyle>
          <a:p>
            <a:pPr lvl="0"/>
            <a:r>
              <a:rPr lang="en-US"/>
              <a:t>Lorem ipsum dolor sit ametur</a:t>
            </a:r>
          </a:p>
        </p:txBody>
      </p:sp>
      <p:pic>
        <p:nvPicPr>
          <p:cNvPr id="2" name="Picture 2" descr="Partnerships &amp; innovation - 3IA Côte d'Azur - Interdisciplinary Institute  for Artificial Intelligence">
            <a:extLst>
              <a:ext uri="{FF2B5EF4-FFF2-40B4-BE49-F238E27FC236}">
                <a16:creationId xmlns:a16="http://schemas.microsoft.com/office/drawing/2014/main" id="{F8C95D6F-26CF-3DBD-DB3C-C2525521F573}"/>
              </a:ext>
            </a:extLst>
          </p:cNvPr>
          <p:cNvPicPr>
            <a:picLocks noChangeAspect="1" noChangeArrowheads="1"/>
          </p:cNvPicPr>
          <p:nvPr userDrawn="1"/>
        </p:nvPicPr>
        <p:blipFill>
          <a:blip r:embed="rId3" cstate="hqprint">
            <a:extLst>
              <a:ext uri="{28A0092B-C50C-407E-A947-70E740481C1C}">
                <a14:useLocalDpi xmlns:a14="http://schemas.microsoft.com/office/drawing/2010/main"/>
              </a:ext>
            </a:extLst>
          </a:blip>
          <a:srcRect/>
          <a:stretch>
            <a:fillRect/>
          </a:stretch>
        </p:blipFill>
        <p:spPr bwMode="auto">
          <a:xfrm>
            <a:off x="11357811" y="6665239"/>
            <a:ext cx="738988" cy="1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11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_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990540-6F46-68F9-40EF-B60614ACA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8" name="Text Placeholder 19">
            <a:extLst>
              <a:ext uri="{FF2B5EF4-FFF2-40B4-BE49-F238E27FC236}">
                <a16:creationId xmlns:a16="http://schemas.microsoft.com/office/drawing/2014/main" id="{4B7AE0F2-D440-4D23-9B37-49460066A73A}"/>
              </a:ext>
            </a:extLst>
          </p:cNvPr>
          <p:cNvSpPr>
            <a:spLocks noGrp="1"/>
          </p:cNvSpPr>
          <p:nvPr>
            <p:ph type="body" sz="quarter" idx="10" hasCustomPrompt="1"/>
          </p:nvPr>
        </p:nvSpPr>
        <p:spPr>
          <a:xfrm>
            <a:off x="954156" y="2038818"/>
            <a:ext cx="6440557" cy="1671791"/>
          </a:xfrm>
        </p:spPr>
        <p:txBody>
          <a:bodyPr>
            <a:noAutofit/>
          </a:bodyPr>
          <a:lstStyle>
            <a:lvl1pPr marL="0" indent="0" algn="l">
              <a:buNone/>
              <a:defRPr sz="6000" b="1" i="0">
                <a:solidFill>
                  <a:srgbClr val="1D1D21"/>
                </a:solidFill>
                <a:latin typeface="Lato" panose="020F0502020204030203" pitchFamily="34" charset="77"/>
              </a:defRPr>
            </a:lvl1pPr>
          </a:lstStyle>
          <a:p>
            <a:pPr lvl="0"/>
            <a:r>
              <a:rPr lang="en-US"/>
              <a:t>Chapter Title Goes Here</a:t>
            </a:r>
          </a:p>
        </p:txBody>
      </p:sp>
      <p:sp>
        <p:nvSpPr>
          <p:cNvPr id="9" name="Text Placeholder 19">
            <a:extLst>
              <a:ext uri="{FF2B5EF4-FFF2-40B4-BE49-F238E27FC236}">
                <a16:creationId xmlns:a16="http://schemas.microsoft.com/office/drawing/2014/main" id="{8FB5D315-C70D-001F-34F7-EE189F403EFC}"/>
              </a:ext>
            </a:extLst>
          </p:cNvPr>
          <p:cNvSpPr>
            <a:spLocks noGrp="1"/>
          </p:cNvSpPr>
          <p:nvPr>
            <p:ph type="body" sz="quarter" idx="11" hasCustomPrompt="1"/>
          </p:nvPr>
        </p:nvSpPr>
        <p:spPr>
          <a:xfrm>
            <a:off x="993912" y="4101549"/>
            <a:ext cx="6440557" cy="485775"/>
          </a:xfrm>
        </p:spPr>
        <p:txBody>
          <a:bodyPr>
            <a:noAutofit/>
          </a:bodyPr>
          <a:lstStyle>
            <a:lvl1pPr marL="0" indent="0" algn="l">
              <a:buNone/>
              <a:defRPr sz="2400" b="0" i="0">
                <a:solidFill>
                  <a:srgbClr val="1D1D21"/>
                </a:solidFill>
                <a:latin typeface="Lato" panose="020F0502020204030203" pitchFamily="34" charset="77"/>
              </a:defRPr>
            </a:lvl1pPr>
          </a:lstStyle>
          <a:p>
            <a:pPr lvl="0"/>
            <a:r>
              <a:rPr lang="en-US"/>
              <a:t>Optional Subtitle</a:t>
            </a:r>
          </a:p>
        </p:txBody>
      </p:sp>
    </p:spTree>
    <p:extLst>
      <p:ext uri="{BB962C8B-B14F-4D97-AF65-F5344CB8AC3E}">
        <p14:creationId xmlns:p14="http://schemas.microsoft.com/office/powerpoint/2010/main" val="12701437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F0BE95-C659-9B8D-AD6F-6A5E9F676E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34E0E0-3BCB-F96C-BE3A-1A7B4E5301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161A2-1E0E-ADBF-4584-256745197F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6D6D71"/>
                </a:solidFill>
                <a:latin typeface="Lato" panose="020F0502020204030203" pitchFamily="34" charset="77"/>
              </a:defRPr>
            </a:lvl1pPr>
          </a:lstStyle>
          <a:p>
            <a:fld id="{4FB5A111-EED9-334F-A542-2127EE388F04}" type="datetime1">
              <a:t>9/25/2022</a:t>
            </a:fld>
            <a:endParaRPr lang="en-US"/>
          </a:p>
        </p:txBody>
      </p:sp>
      <p:sp>
        <p:nvSpPr>
          <p:cNvPr id="5" name="Footer Placeholder 4">
            <a:extLst>
              <a:ext uri="{FF2B5EF4-FFF2-40B4-BE49-F238E27FC236}">
                <a16:creationId xmlns:a16="http://schemas.microsoft.com/office/drawing/2014/main" id="{44E38E70-7765-43FA-373B-D7AEB269F7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6D6D71"/>
                </a:solidFill>
                <a:latin typeface="Lato" panose="020F0502020204030203" pitchFamily="34" charset="77"/>
              </a:defRPr>
            </a:lvl1pPr>
          </a:lstStyle>
          <a:p>
            <a:r>
              <a:rPr lang="en-US"/>
              <a:t>DevOps World 2022</a:t>
            </a:r>
          </a:p>
        </p:txBody>
      </p:sp>
      <p:sp>
        <p:nvSpPr>
          <p:cNvPr id="6" name="Slide Number Placeholder 5">
            <a:extLst>
              <a:ext uri="{FF2B5EF4-FFF2-40B4-BE49-F238E27FC236}">
                <a16:creationId xmlns:a16="http://schemas.microsoft.com/office/drawing/2014/main" id="{FE9E80A7-B535-79D0-AA4E-9449196A57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6D6D71"/>
                </a:solidFill>
                <a:latin typeface="Lato" panose="020F0502020204030203" pitchFamily="34" charset="77"/>
              </a:defRPr>
            </a:lvl1pPr>
          </a:lstStyle>
          <a:p>
            <a:fld id="{389D289F-54A1-4342-A16E-682010BDBB7D}" type="slidenum">
              <a:rPr lang="en-US"/>
              <a:pPr/>
              <a:t>‹#›</a:t>
            </a:fld>
            <a:endParaRPr lang="en-US"/>
          </a:p>
        </p:txBody>
      </p:sp>
    </p:spTree>
    <p:extLst>
      <p:ext uri="{BB962C8B-B14F-4D97-AF65-F5344CB8AC3E}">
        <p14:creationId xmlns:p14="http://schemas.microsoft.com/office/powerpoint/2010/main" val="3114286782"/>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7" r:id="rId5"/>
    <p:sldLayoutId id="2147483672" r:id="rId6"/>
    <p:sldLayoutId id="2147483673" r:id="rId7"/>
    <p:sldLayoutId id="2147483674" r:id="rId8"/>
    <p:sldLayoutId id="2147483668" r:id="rId9"/>
    <p:sldLayoutId id="2147483670" r:id="rId10"/>
    <p:sldLayoutId id="2147483671" r:id="rId11"/>
    <p:sldLayoutId id="2147483675" r:id="rId12"/>
    <p:sldLayoutId id="2147483683" r:id="rId13"/>
    <p:sldLayoutId id="2147483684" r:id="rId14"/>
    <p:sldLayoutId id="2147483687" r:id="rId15"/>
    <p:sldLayoutId id="2147483669" r:id="rId16"/>
    <p:sldLayoutId id="2147483676" r:id="rId17"/>
    <p:sldLayoutId id="2147483677" r:id="rId18"/>
    <p:sldLayoutId id="2147483678" r:id="rId19"/>
    <p:sldLayoutId id="2147483688" r:id="rId20"/>
    <p:sldLayoutId id="2147483689" r:id="rId21"/>
    <p:sldLayoutId id="2147483679" r:id="rId22"/>
    <p:sldLayoutId id="2147483682" r:id="rId23"/>
    <p:sldLayoutId id="2147483680" r:id="rId24"/>
    <p:sldLayoutId id="2147483681" r:id="rId25"/>
    <p:sldLayoutId id="2147483690" r:id="rId26"/>
    <p:sldLayoutId id="2147483686" r:id="rId27"/>
    <p:sldLayoutId id="2147483685" r:id="rId28"/>
    <p:sldLayoutId id="2147483691" r:id="rId29"/>
    <p:sldLayoutId id="2147483694" r:id="rId30"/>
    <p:sldLayoutId id="2147483696" r:id="rId31"/>
    <p:sldLayoutId id="2147483692" r:id="rId32"/>
    <p:sldLayoutId id="2147483693" r:id="rId33"/>
    <p:sldLayoutId id="2147483695" r:id="rId34"/>
    <p:sldLayoutId id="2147483666" r:id="rId35"/>
    <p:sldLayoutId id="2147483665" r:id="rId36"/>
    <p:sldLayoutId id="2147483702" r:id="rId37"/>
    <p:sldLayoutId id="2147483704" r:id="rId38"/>
  </p:sldLayoutIdLst>
  <p:hf hdr="0"/>
  <p:txStyles>
    <p:titleStyle>
      <a:lvl1pPr algn="l" defTabSz="914400" rtl="0" eaLnBrk="1" latinLnBrk="0" hangingPunct="1">
        <a:lnSpc>
          <a:spcPct val="90000"/>
        </a:lnSpc>
        <a:spcBef>
          <a:spcPct val="0"/>
        </a:spcBef>
        <a:buNone/>
        <a:defRPr sz="4400" b="1" i="0" kern="1200">
          <a:solidFill>
            <a:srgbClr val="1D1D21"/>
          </a:solidFill>
          <a:latin typeface="Lato" panose="020F050202020403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notesSlide" Target="../notesSlides/notesSlide11.xml"/><Relationship Id="rId16"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sv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svg"/></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jpeg"/><Relationship Id="rId7"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3" Type="http://schemas.openxmlformats.org/officeDocument/2006/relationships/image" Target="../media/image86.jpeg"/><Relationship Id="rId7" Type="http://schemas.openxmlformats.org/officeDocument/2006/relationships/image" Target="../media/image92.png"/><Relationship Id="rId12"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73.png"/><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89.png"/><Relationship Id="rId14" Type="http://schemas.openxmlformats.org/officeDocument/2006/relationships/image" Target="../media/image96.png"/></Relationships>
</file>

<file path=ppt/slides/_rels/slide1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77.svg"/><Relationship Id="rId26" Type="http://schemas.openxmlformats.org/officeDocument/2006/relationships/image" Target="../media/image84.png"/><Relationship Id="rId3" Type="http://schemas.openxmlformats.org/officeDocument/2006/relationships/image" Target="../media/image97.jpeg"/><Relationship Id="rId21" Type="http://schemas.openxmlformats.org/officeDocument/2006/relationships/image" Target="../media/image80.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76.png"/><Relationship Id="rId25" Type="http://schemas.openxmlformats.org/officeDocument/2006/relationships/image" Target="../media/image88.png"/><Relationship Id="rId2" Type="http://schemas.openxmlformats.org/officeDocument/2006/relationships/notesSlide" Target="../notesSlides/notesSlide14.xml"/><Relationship Id="rId16" Type="http://schemas.openxmlformats.org/officeDocument/2006/relationships/image" Target="../media/image75.svg"/><Relationship Id="rId20" Type="http://schemas.openxmlformats.org/officeDocument/2006/relationships/image" Target="../media/image79.svg"/><Relationship Id="rId1" Type="http://schemas.openxmlformats.org/officeDocument/2006/relationships/slideLayout" Target="../slideLayouts/slideLayout8.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83.svg"/><Relationship Id="rId5" Type="http://schemas.openxmlformats.org/officeDocument/2006/relationships/image" Target="../media/image98.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103.png"/><Relationship Id="rId19"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102.png"/><Relationship Id="rId14" Type="http://schemas.openxmlformats.org/officeDocument/2006/relationships/image" Target="../media/image89.png"/><Relationship Id="rId22" Type="http://schemas.openxmlformats.org/officeDocument/2006/relationships/image" Target="../media/image81.svg"/></Relationships>
</file>

<file path=ppt/slides/_rels/slide1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84.png"/><Relationship Id="rId5" Type="http://schemas.openxmlformats.org/officeDocument/2006/relationships/image" Target="../media/image108.png"/><Relationship Id="rId10" Type="http://schemas.openxmlformats.org/officeDocument/2006/relationships/image" Target="../media/image88.png"/><Relationship Id="rId4" Type="http://schemas.openxmlformats.org/officeDocument/2006/relationships/image" Target="../media/image73.png"/><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6.png"/></Relationships>
</file>

<file path=ppt/slides/_rels/slide1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7.png"/><Relationship Id="rId7" Type="http://schemas.openxmlformats.org/officeDocument/2006/relationships/image" Target="../media/image112.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4.png"/><Relationship Id="rId10" Type="http://schemas.openxmlformats.org/officeDocument/2006/relationships/image" Target="../media/image121.png"/><Relationship Id="rId4" Type="http://schemas.openxmlformats.org/officeDocument/2006/relationships/image" Target="../media/image118.png"/><Relationship Id="rId9" Type="http://schemas.openxmlformats.org/officeDocument/2006/relationships/image" Target="../media/image1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12.jpeg"/><Relationship Id="rId5" Type="http://schemas.openxmlformats.org/officeDocument/2006/relationships/image" Target="../media/image114.png"/><Relationship Id="rId4" Type="http://schemas.openxmlformats.org/officeDocument/2006/relationships/image" Target="../media/image113.png"/></Relationships>
</file>

<file path=ppt/slides/_rels/slide2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3.png"/><Relationship Id="rId7" Type="http://schemas.openxmlformats.org/officeDocument/2006/relationships/image" Target="../media/image126.png"/><Relationship Id="rId12"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25.png"/><Relationship Id="rId11" Type="http://schemas.openxmlformats.org/officeDocument/2006/relationships/image" Target="../media/image113.png"/><Relationship Id="rId5" Type="http://schemas.openxmlformats.org/officeDocument/2006/relationships/image" Target="../media/image124.jpeg"/><Relationship Id="rId10" Type="http://schemas.openxmlformats.org/officeDocument/2006/relationships/image" Target="../media/image117.png"/><Relationship Id="rId4" Type="http://schemas.openxmlformats.org/officeDocument/2006/relationships/image" Target="../media/image93.png"/><Relationship Id="rId9" Type="http://schemas.openxmlformats.org/officeDocument/2006/relationships/image" Target="../media/image118.png"/></Relationships>
</file>

<file path=ppt/slides/_rels/slide2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2.jpeg"/><Relationship Id="rId7"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13.png"/><Relationship Id="rId4" Type="http://schemas.openxmlformats.org/officeDocument/2006/relationships/image" Target="../media/image122.png"/><Relationship Id="rId9"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30.png"/><Relationship Id="rId3" Type="http://schemas.openxmlformats.org/officeDocument/2006/relationships/image" Target="../media/image122.png"/><Relationship Id="rId7" Type="http://schemas.openxmlformats.org/officeDocument/2006/relationships/image" Target="../media/image118.png"/><Relationship Id="rId12" Type="http://schemas.openxmlformats.org/officeDocument/2006/relationships/image" Target="../media/image129.png"/><Relationship Id="rId2" Type="http://schemas.openxmlformats.org/officeDocument/2006/relationships/notesSlide" Target="../notesSlides/notesSlide22.xml"/><Relationship Id="rId16"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28.svg"/><Relationship Id="rId5" Type="http://schemas.openxmlformats.org/officeDocument/2006/relationships/image" Target="../media/image126.png"/><Relationship Id="rId15" Type="http://schemas.openxmlformats.org/officeDocument/2006/relationships/image" Target="../media/image132.png"/><Relationship Id="rId10" Type="http://schemas.openxmlformats.org/officeDocument/2006/relationships/image" Target="../media/image127.png"/><Relationship Id="rId4" Type="http://schemas.openxmlformats.org/officeDocument/2006/relationships/image" Target="../media/image125.png"/><Relationship Id="rId9" Type="http://schemas.openxmlformats.org/officeDocument/2006/relationships/image" Target="../media/image113.png"/><Relationship Id="rId14" Type="http://schemas.openxmlformats.org/officeDocument/2006/relationships/image" Target="../media/image131.png"/></Relationships>
</file>

<file path=ppt/slides/_rels/slide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18.png"/><Relationship Id="rId3" Type="http://schemas.openxmlformats.org/officeDocument/2006/relationships/image" Target="../media/image73.png"/><Relationship Id="rId7" Type="http://schemas.openxmlformats.org/officeDocument/2006/relationships/image" Target="../media/image122.png"/><Relationship Id="rId12"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84.png"/><Relationship Id="rId11" Type="http://schemas.openxmlformats.org/officeDocument/2006/relationships/image" Target="../media/image113.png"/><Relationship Id="rId5" Type="http://schemas.openxmlformats.org/officeDocument/2006/relationships/image" Target="../media/image88.png"/><Relationship Id="rId10" Type="http://schemas.openxmlformats.org/officeDocument/2006/relationships/image" Target="../media/image117.png"/><Relationship Id="rId4" Type="http://schemas.openxmlformats.org/officeDocument/2006/relationships/image" Target="../media/image112.jpeg"/><Relationship Id="rId9" Type="http://schemas.openxmlformats.org/officeDocument/2006/relationships/image" Target="../media/image126.png"/></Relationships>
</file>

<file path=ppt/slides/_rels/slide2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73.png"/><Relationship Id="rId18" Type="http://schemas.openxmlformats.org/officeDocument/2006/relationships/image" Target="../media/image112.jpeg"/><Relationship Id="rId3" Type="http://schemas.openxmlformats.org/officeDocument/2006/relationships/image" Target="../media/image136.gif"/><Relationship Id="rId7" Type="http://schemas.openxmlformats.org/officeDocument/2006/relationships/image" Target="../media/image117.png"/><Relationship Id="rId12" Type="http://schemas.openxmlformats.org/officeDocument/2006/relationships/image" Target="../media/image93.png"/><Relationship Id="rId17" Type="http://schemas.openxmlformats.org/officeDocument/2006/relationships/image" Target="../media/image139.png"/><Relationship Id="rId2" Type="http://schemas.openxmlformats.org/officeDocument/2006/relationships/notesSlide" Target="../notesSlides/notesSlide24.xml"/><Relationship Id="rId16" Type="http://schemas.openxmlformats.org/officeDocument/2006/relationships/image" Target="../media/image138.png"/><Relationship Id="rId1" Type="http://schemas.openxmlformats.org/officeDocument/2006/relationships/slideLayout" Target="../slideLayouts/slideLayout8.xml"/><Relationship Id="rId6" Type="http://schemas.openxmlformats.org/officeDocument/2006/relationships/image" Target="../media/image126.png"/><Relationship Id="rId11" Type="http://schemas.openxmlformats.org/officeDocument/2006/relationships/image" Target="../media/image137.jpeg"/><Relationship Id="rId5" Type="http://schemas.openxmlformats.org/officeDocument/2006/relationships/image" Target="../media/image125.png"/><Relationship Id="rId15" Type="http://schemas.openxmlformats.org/officeDocument/2006/relationships/image" Target="../media/image84.png"/><Relationship Id="rId10" Type="http://schemas.openxmlformats.org/officeDocument/2006/relationships/image" Target="../media/image118.png"/><Relationship Id="rId4" Type="http://schemas.openxmlformats.org/officeDocument/2006/relationships/image" Target="../media/image122.png"/><Relationship Id="rId9" Type="http://schemas.openxmlformats.org/officeDocument/2006/relationships/image" Target="../media/image114.png"/><Relationship Id="rId14"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13.png"/><Relationship Id="rId3" Type="http://schemas.openxmlformats.org/officeDocument/2006/relationships/image" Target="../media/image111.png"/><Relationship Id="rId7" Type="http://schemas.openxmlformats.org/officeDocument/2006/relationships/image" Target="../media/image88.png"/><Relationship Id="rId12" Type="http://schemas.openxmlformats.org/officeDocument/2006/relationships/image" Target="../media/image117.png"/><Relationship Id="rId2" Type="http://schemas.openxmlformats.org/officeDocument/2006/relationships/notesSlide" Target="../notesSlides/notesSlide25.xml"/><Relationship Id="rId16"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73.png"/><Relationship Id="rId11" Type="http://schemas.openxmlformats.org/officeDocument/2006/relationships/image" Target="../media/image126.png"/><Relationship Id="rId5" Type="http://schemas.openxmlformats.org/officeDocument/2006/relationships/image" Target="../media/image140.png"/><Relationship Id="rId15" Type="http://schemas.openxmlformats.org/officeDocument/2006/relationships/image" Target="../media/image118.png"/><Relationship Id="rId10" Type="http://schemas.openxmlformats.org/officeDocument/2006/relationships/image" Target="../media/image125.png"/><Relationship Id="rId4" Type="http://schemas.microsoft.com/office/2007/relationships/hdphoto" Target="../media/hdphoto3.wdp"/><Relationship Id="rId9" Type="http://schemas.openxmlformats.org/officeDocument/2006/relationships/image" Target="../media/image122.png"/><Relationship Id="rId14" Type="http://schemas.openxmlformats.org/officeDocument/2006/relationships/image" Target="../media/image114.png"/></Relationships>
</file>

<file path=ppt/slides/_rels/slide2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42.png"/><Relationship Id="rId7" Type="http://schemas.openxmlformats.org/officeDocument/2006/relationships/image" Target="../media/image144.png"/><Relationship Id="rId12"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84.png"/><Relationship Id="rId10" Type="http://schemas.openxmlformats.org/officeDocument/2006/relationships/image" Target="../media/image146.png"/><Relationship Id="rId4" Type="http://schemas.openxmlformats.org/officeDocument/2006/relationships/image" Target="../media/image88.png"/><Relationship Id="rId9" Type="http://schemas.openxmlformats.org/officeDocument/2006/relationships/image" Target="../media/image1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slideLayout" Target="../slideLayouts/slideLayout6.xml"/><Relationship Id="rId7" Type="http://schemas.openxmlformats.org/officeDocument/2006/relationships/image" Target="../media/image151.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3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jpeg"/><Relationship Id="rId7" Type="http://schemas.openxmlformats.org/officeDocument/2006/relationships/image" Target="../media/image16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jpeg"/><Relationship Id="rId10" Type="http://schemas.openxmlformats.org/officeDocument/2006/relationships/image" Target="../media/image166.png"/><Relationship Id="rId4" Type="http://schemas.openxmlformats.org/officeDocument/2006/relationships/image" Target="../media/image160.jpeg"/><Relationship Id="rId9" Type="http://schemas.openxmlformats.org/officeDocument/2006/relationships/image" Target="../media/image165.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jpe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image" Target="../media/image168.jpeg"/><Relationship Id="rId1" Type="http://schemas.openxmlformats.org/officeDocument/2006/relationships/slideLayout" Target="../slideLayouts/slideLayout38.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jpeg"/><Relationship Id="rId9" Type="http://schemas.openxmlformats.org/officeDocument/2006/relationships/image" Target="../media/image175.png"/></Relationships>
</file>

<file path=ppt/slides/_rels/slide3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80.png"/><Relationship Id="rId7" Type="http://schemas.openxmlformats.org/officeDocument/2006/relationships/image" Target="../media/image182.png"/><Relationship Id="rId12" Type="http://schemas.openxmlformats.org/officeDocument/2006/relationships/image" Target="../media/image185.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184.png"/><Relationship Id="rId5" Type="http://schemas.openxmlformats.org/officeDocument/2006/relationships/image" Target="../media/image181.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183.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4.xml"/><Relationship Id="rId1" Type="http://schemas.openxmlformats.org/officeDocument/2006/relationships/slideLayout" Target="../slideLayouts/slideLayout38.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4.xml.rels><?xml version="1.0" encoding="UTF-8" standalone="yes"?>
<Relationships xmlns="http://schemas.openxmlformats.org/package/2006/relationships"><Relationship Id="rId8" Type="http://schemas.openxmlformats.org/officeDocument/2006/relationships/image" Target="../media/image27.tiff"/><Relationship Id="rId13" Type="http://schemas.microsoft.com/office/2007/relationships/hdphoto" Target="../media/hdphoto1.wdp"/><Relationship Id="rId18" Type="http://schemas.openxmlformats.org/officeDocument/2006/relationships/image" Target="../media/image35.emf"/><Relationship Id="rId3" Type="http://schemas.openxmlformats.org/officeDocument/2006/relationships/image" Target="../media/image22.png"/><Relationship Id="rId7" Type="http://schemas.openxmlformats.org/officeDocument/2006/relationships/image" Target="../media/image26.tiff"/><Relationship Id="rId12" Type="http://schemas.openxmlformats.org/officeDocument/2006/relationships/image" Target="../media/image31.png"/><Relationship Id="rId17" Type="http://schemas.openxmlformats.org/officeDocument/2006/relationships/image" Target="../media/image34.png"/><Relationship Id="rId2" Type="http://schemas.openxmlformats.org/officeDocument/2006/relationships/notesSlide" Target="../notesSlides/notesSlide3.xml"/><Relationship Id="rId16" Type="http://schemas.microsoft.com/office/2007/relationships/hdphoto" Target="../media/hdphoto2.wdp"/><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5.tiff"/><Relationship Id="rId11" Type="http://schemas.openxmlformats.org/officeDocument/2006/relationships/image" Target="../media/image30.tiff"/><Relationship Id="rId5" Type="http://schemas.openxmlformats.org/officeDocument/2006/relationships/image" Target="../media/image24.tiff"/><Relationship Id="rId15" Type="http://schemas.openxmlformats.org/officeDocument/2006/relationships/image" Target="../media/image33.png"/><Relationship Id="rId10" Type="http://schemas.openxmlformats.org/officeDocument/2006/relationships/image" Target="../media/image29.tiff"/><Relationship Id="rId19"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28.tiff"/><Relationship Id="rId14" Type="http://schemas.openxmlformats.org/officeDocument/2006/relationships/image" Target="../media/image32.tiff"/></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tiff"/></Relationships>
</file>

<file path=ppt/slides/_rels/slide6.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jpeg"/><Relationship Id="rId3" Type="http://schemas.openxmlformats.org/officeDocument/2006/relationships/image" Target="../media/image38.png"/><Relationship Id="rId7" Type="http://schemas.openxmlformats.org/officeDocument/2006/relationships/image" Target="../media/image40.emf"/><Relationship Id="rId12"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9.emf"/><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39.tiff"/><Relationship Id="rId9" Type="http://schemas.openxmlformats.org/officeDocument/2006/relationships/image" Target="../media/image47.wmf"/><Relationship Id="rId14" Type="http://schemas.openxmlformats.org/officeDocument/2006/relationships/image" Target="../media/image52.png"/></Relationships>
</file>

<file path=ppt/slides/_rels/slide7.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54.pn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51.jpeg"/></Relationships>
</file>

<file path=ppt/slides/_rels/slide8.xml.rels><?xml version="1.0" encoding="UTF-8" standalone="yes"?>
<Relationships xmlns="http://schemas.openxmlformats.org/package/2006/relationships"><Relationship Id="rId8" Type="http://schemas.openxmlformats.org/officeDocument/2006/relationships/image" Target="../media/image62.tiff"/><Relationship Id="rId13" Type="http://schemas.openxmlformats.org/officeDocument/2006/relationships/image" Target="../media/image66.tiff"/><Relationship Id="rId3" Type="http://schemas.openxmlformats.org/officeDocument/2006/relationships/image" Target="../media/image38.png"/><Relationship Id="rId7" Type="http://schemas.openxmlformats.org/officeDocument/2006/relationships/image" Target="../media/image61.tiff"/><Relationship Id="rId12" Type="http://schemas.openxmlformats.org/officeDocument/2006/relationships/image" Target="../media/image65.tif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42.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8.png"/><Relationship Id="rId7"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45.png"/><Relationship Id="rId4" Type="http://schemas.openxmlformats.org/officeDocument/2006/relationships/image" Target="../media/image3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9D9357-5D1C-E3CE-B98C-D27D7253571C}"/>
              </a:ext>
            </a:extLst>
          </p:cNvPr>
          <p:cNvSpPr>
            <a:spLocks noGrp="1"/>
          </p:cNvSpPr>
          <p:nvPr>
            <p:ph type="body" sz="quarter" idx="10"/>
          </p:nvPr>
        </p:nvSpPr>
        <p:spPr/>
        <p:txBody>
          <a:bodyPr/>
          <a:lstStyle/>
          <a:p>
            <a:r>
              <a:rPr lang="en-US"/>
              <a:t>September 28 - 29, 2022</a:t>
            </a:r>
          </a:p>
        </p:txBody>
      </p:sp>
      <p:sp>
        <p:nvSpPr>
          <p:cNvPr id="5" name="Text Placeholder 4">
            <a:extLst>
              <a:ext uri="{FF2B5EF4-FFF2-40B4-BE49-F238E27FC236}">
                <a16:creationId xmlns:a16="http://schemas.microsoft.com/office/drawing/2014/main" id="{C1EA7215-E6B2-FD60-A7AA-970F454C00F2}"/>
              </a:ext>
            </a:extLst>
          </p:cNvPr>
          <p:cNvSpPr>
            <a:spLocks noGrp="1"/>
          </p:cNvSpPr>
          <p:nvPr>
            <p:ph type="body" sz="quarter" idx="11"/>
          </p:nvPr>
        </p:nvSpPr>
        <p:spPr/>
        <p:txBody>
          <a:bodyPr/>
          <a:lstStyle/>
          <a:p>
            <a:r>
              <a:rPr lang="en-US"/>
              <a:t>Orlando, Florida</a:t>
            </a:r>
          </a:p>
        </p:txBody>
      </p:sp>
      <p:pic>
        <p:nvPicPr>
          <p:cNvPr id="6" name="Picture 5" descr="A black and white sign&#10;&#10;Description automatically generated with low confidence">
            <a:extLst>
              <a:ext uri="{FF2B5EF4-FFF2-40B4-BE49-F238E27FC236}">
                <a16:creationId xmlns:a16="http://schemas.microsoft.com/office/drawing/2014/main" id="{654A88E6-CC81-A732-D209-3E1BC289E8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1374" y="512161"/>
            <a:ext cx="2113280" cy="370948"/>
          </a:xfrm>
          <a:prstGeom prst="rect">
            <a:avLst/>
          </a:prstGeom>
        </p:spPr>
      </p:pic>
    </p:spTree>
    <p:extLst>
      <p:ext uri="{BB962C8B-B14F-4D97-AF65-F5344CB8AC3E}">
        <p14:creationId xmlns:p14="http://schemas.microsoft.com/office/powerpoint/2010/main" val="3284842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32DF7-0449-A97B-A43E-1159CA75D9B6}"/>
              </a:ext>
            </a:extLst>
          </p:cNvPr>
          <p:cNvSpPr>
            <a:spLocks noGrp="1"/>
          </p:cNvSpPr>
          <p:nvPr>
            <p:ph type="body" sz="quarter" idx="10"/>
          </p:nvPr>
        </p:nvSpPr>
        <p:spPr/>
        <p:txBody>
          <a:bodyPr/>
          <a:lstStyle/>
          <a:p>
            <a:r>
              <a:rPr lang="en-US" err="1"/>
              <a:t>GitOps</a:t>
            </a:r>
            <a:r>
              <a:rPr lang="en-US"/>
              <a:t> ?</a:t>
            </a:r>
          </a:p>
        </p:txBody>
      </p:sp>
      <p:sp>
        <p:nvSpPr>
          <p:cNvPr id="3" name="Text Placeholder 2">
            <a:extLst>
              <a:ext uri="{FF2B5EF4-FFF2-40B4-BE49-F238E27FC236}">
                <a16:creationId xmlns:a16="http://schemas.microsoft.com/office/drawing/2014/main" id="{008E5284-9CC4-2556-5D66-290E54628B4A}"/>
              </a:ext>
            </a:extLst>
          </p:cNvPr>
          <p:cNvSpPr>
            <a:spLocks noGrp="1"/>
          </p:cNvSpPr>
          <p:nvPr>
            <p:ph type="body" sz="quarter" idx="11"/>
          </p:nvPr>
        </p:nvSpPr>
        <p:spPr/>
        <p:txBody>
          <a:bodyPr/>
          <a:lstStyle/>
          <a:p>
            <a:r>
              <a:rPr lang="en-US"/>
              <a:t>Isn’t git for developers?</a:t>
            </a:r>
          </a:p>
        </p:txBody>
      </p:sp>
    </p:spTree>
    <p:extLst>
      <p:ext uri="{BB962C8B-B14F-4D97-AF65-F5344CB8AC3E}">
        <p14:creationId xmlns:p14="http://schemas.microsoft.com/office/powerpoint/2010/main" val="181992893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11</a:t>
            </a:fld>
            <a:endParaRPr lang="en-US"/>
          </a:p>
        </p:txBody>
      </p:sp>
      <p:sp>
        <p:nvSpPr>
          <p:cNvPr id="8" name="WhereShouldWeStart">
            <a:extLst>
              <a:ext uri="{FF2B5EF4-FFF2-40B4-BE49-F238E27FC236}">
                <a16:creationId xmlns:a16="http://schemas.microsoft.com/office/drawing/2014/main" id="{EF4518D0-7270-B709-C556-F5DEE25525B2}"/>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Amadeus" panose="02000506020000020004" pitchFamily="2" charset="0"/>
                <a:cs typeface="Lato" panose="020F0502020204030203" pitchFamily="34" charset="0"/>
              </a:rPr>
              <a:t>The Ops, the Dev and Git</a:t>
            </a:r>
          </a:p>
        </p:txBody>
      </p:sp>
      <p:sp>
        <p:nvSpPr>
          <p:cNvPr id="12" name="PicFabrice">
            <a:extLst>
              <a:ext uri="{FF2B5EF4-FFF2-40B4-BE49-F238E27FC236}">
                <a16:creationId xmlns:a16="http://schemas.microsoft.com/office/drawing/2014/main" id="{71AC0471-4675-4139-A930-B88DDB408E54}"/>
              </a:ext>
            </a:extLst>
          </p:cNvPr>
          <p:cNvSpPr/>
          <p:nvPr/>
        </p:nvSpPr>
        <p:spPr>
          <a:xfrm>
            <a:off x="7629893" y="1406416"/>
            <a:ext cx="1044770" cy="1044770"/>
          </a:xfrm>
          <a:prstGeom prst="ellipse">
            <a:avLst/>
          </a:prstGeom>
          <a:blipFill>
            <a:blip r:embed="rId3"/>
            <a:stretch>
              <a:fillRect/>
            </a:stretch>
          </a:blipFill>
          <a:ln w="95250">
            <a:solidFill>
              <a:srgbClr val="273349"/>
            </a:solidFill>
          </a:ln>
          <a:effectLst>
            <a:outerShdw blurRad="316300" dist="163894"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James" descr="A picture containing person, person, indoor, posing&#10;&#10;Description automatically generated">
            <a:extLst>
              <a:ext uri="{FF2B5EF4-FFF2-40B4-BE49-F238E27FC236}">
                <a16:creationId xmlns:a16="http://schemas.microsoft.com/office/drawing/2014/main" id="{47B7389F-902B-4234-8774-9081A6BBD23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14147" y="1406416"/>
            <a:ext cx="927603" cy="1071674"/>
          </a:xfrm>
          <a:prstGeom prst="ellipse">
            <a:avLst/>
          </a:prstGeom>
          <a:solidFill>
            <a:schemeClr val="bg1"/>
          </a:solidFill>
          <a:ln w="79375" cap="rnd">
            <a:solidFill>
              <a:srgbClr val="9C2CAD"/>
            </a:solidFill>
          </a:ln>
          <a:effectLst>
            <a:outerShdw blurRad="316300" dist="163894" dir="5400000" sx="90000" sy="-19000" rotWithShape="0">
              <a:prstClr val="black">
                <a:alpha val="15000"/>
              </a:prstClr>
            </a:outerShdw>
          </a:effectLst>
          <a:scene3d>
            <a:camera prst="orthographicFront"/>
            <a:lightRig rig="contrasting" dir="t">
              <a:rot lat="0" lon="0" rev="3000000"/>
            </a:lightRig>
          </a:scene3d>
          <a:sp3d contourW="7620">
            <a:bevelT w="95250" h="31750"/>
            <a:contourClr>
              <a:srgbClr val="333333"/>
            </a:contourClr>
          </a:sp3d>
        </p:spPr>
      </p:pic>
      <p:grpSp>
        <p:nvGrpSpPr>
          <p:cNvPr id="36" name="FabriceOP">
            <a:extLst>
              <a:ext uri="{FF2B5EF4-FFF2-40B4-BE49-F238E27FC236}">
                <a16:creationId xmlns:a16="http://schemas.microsoft.com/office/drawing/2014/main" id="{C4FA05A3-5067-470E-953F-B16F3D82FC96}"/>
              </a:ext>
            </a:extLst>
          </p:cNvPr>
          <p:cNvGrpSpPr/>
          <p:nvPr/>
        </p:nvGrpSpPr>
        <p:grpSpPr>
          <a:xfrm>
            <a:off x="7256419" y="3301186"/>
            <a:ext cx="1847850" cy="2121921"/>
            <a:chOff x="7092918" y="2772997"/>
            <a:chExt cx="1847850" cy="2121921"/>
          </a:xfrm>
        </p:grpSpPr>
        <p:pic>
          <p:nvPicPr>
            <p:cNvPr id="16" name="FabricePicOp" descr="Icon&#10;&#10;Description automatically generated with medium confidence">
              <a:extLst>
                <a:ext uri="{FF2B5EF4-FFF2-40B4-BE49-F238E27FC236}">
                  <a16:creationId xmlns:a16="http://schemas.microsoft.com/office/drawing/2014/main" id="{C58080B3-8148-4D78-98CE-2726943B41E0}"/>
                </a:ext>
              </a:extLst>
            </p:cNvPr>
            <p:cNvPicPr>
              <a:picLocks noChangeAspect="1"/>
            </p:cNvPicPr>
            <p:nvPr/>
          </p:nvPicPr>
          <p:blipFill>
            <a:blip r:embed="rId5"/>
            <a:stretch>
              <a:fillRect/>
            </a:stretch>
          </p:blipFill>
          <p:spPr>
            <a:xfrm>
              <a:off x="7094379" y="2772997"/>
              <a:ext cx="1846389" cy="2020745"/>
            </a:xfrm>
            <a:prstGeom prst="rect">
              <a:avLst/>
            </a:prstGeom>
          </p:spPr>
        </p:pic>
        <p:sp>
          <p:nvSpPr>
            <p:cNvPr id="34" name="Rectangle 33">
              <a:extLst>
                <a:ext uri="{FF2B5EF4-FFF2-40B4-BE49-F238E27FC236}">
                  <a16:creationId xmlns:a16="http://schemas.microsoft.com/office/drawing/2014/main" id="{195990DE-1756-4088-9A83-1934251A4FC1}"/>
                </a:ext>
              </a:extLst>
            </p:cNvPr>
            <p:cNvSpPr/>
            <p:nvPr/>
          </p:nvSpPr>
          <p:spPr>
            <a:xfrm>
              <a:off x="7092918" y="4773821"/>
              <a:ext cx="1847850" cy="121097"/>
            </a:xfrm>
            <a:prstGeom prst="rect">
              <a:avLst/>
            </a:prstGeom>
            <a:solidFill>
              <a:srgbClr val="465C6D"/>
            </a:solidFill>
            <a:ln>
              <a:solidFill>
                <a:srgbClr val="2733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43" name="JamesOP">
            <a:extLst>
              <a:ext uri="{FF2B5EF4-FFF2-40B4-BE49-F238E27FC236}">
                <a16:creationId xmlns:a16="http://schemas.microsoft.com/office/drawing/2014/main" id="{E4F642AA-C6D6-4681-A422-FD5D26633134}"/>
              </a:ext>
            </a:extLst>
          </p:cNvPr>
          <p:cNvGrpSpPr/>
          <p:nvPr/>
        </p:nvGrpSpPr>
        <p:grpSpPr>
          <a:xfrm>
            <a:off x="2954023" y="3327523"/>
            <a:ext cx="1847850" cy="2095583"/>
            <a:chOff x="2954023" y="2799334"/>
            <a:chExt cx="1847850" cy="2095583"/>
          </a:xfrm>
        </p:grpSpPr>
        <p:pic>
          <p:nvPicPr>
            <p:cNvPr id="41" name="Picture 40" descr="A picture containing vector graphics&#10;&#10;Description automatically generated">
              <a:extLst>
                <a:ext uri="{FF2B5EF4-FFF2-40B4-BE49-F238E27FC236}">
                  <a16:creationId xmlns:a16="http://schemas.microsoft.com/office/drawing/2014/main" id="{3472D948-23D5-4E20-9AD7-43CAB4572CCB}"/>
                </a:ext>
              </a:extLst>
            </p:cNvPr>
            <p:cNvPicPr>
              <a:picLocks noChangeAspect="1"/>
            </p:cNvPicPr>
            <p:nvPr/>
          </p:nvPicPr>
          <p:blipFill>
            <a:blip r:embed="rId6"/>
            <a:stretch>
              <a:fillRect/>
            </a:stretch>
          </p:blipFill>
          <p:spPr>
            <a:xfrm>
              <a:off x="2957998" y="2799334"/>
              <a:ext cx="1843875" cy="2020745"/>
            </a:xfrm>
            <a:prstGeom prst="rect">
              <a:avLst/>
            </a:prstGeom>
          </p:spPr>
        </p:pic>
        <p:sp>
          <p:nvSpPr>
            <p:cNvPr id="42" name="Rectangle 41">
              <a:extLst>
                <a:ext uri="{FF2B5EF4-FFF2-40B4-BE49-F238E27FC236}">
                  <a16:creationId xmlns:a16="http://schemas.microsoft.com/office/drawing/2014/main" id="{489FEAB4-6044-46FF-8952-F6F2FB4CD1F4}"/>
                </a:ext>
              </a:extLst>
            </p:cNvPr>
            <p:cNvSpPr/>
            <p:nvPr/>
          </p:nvSpPr>
          <p:spPr>
            <a:xfrm>
              <a:off x="2954023" y="4773820"/>
              <a:ext cx="1847850" cy="121097"/>
            </a:xfrm>
            <a:prstGeom prst="rect">
              <a:avLst/>
            </a:prstGeom>
            <a:solidFill>
              <a:srgbClr val="AA35A7"/>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773206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FFFE0476-61B2-83FD-9A43-C293A1E054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56575" y="1435234"/>
            <a:ext cx="6040322" cy="4098789"/>
          </a:xfrm>
          <a:prstGeom prst="rect">
            <a:avLst/>
          </a:prstGeom>
          <a:ln>
            <a:noFill/>
          </a:ln>
          <a:effectLst>
            <a:softEdge rad="112500"/>
          </a:effectLst>
        </p:spPr>
      </p:pic>
      <p:pic>
        <p:nvPicPr>
          <p:cNvPr id="7" name="Picture 6">
            <a:extLst>
              <a:ext uri="{FF2B5EF4-FFF2-40B4-BE49-F238E27FC236}">
                <a16:creationId xmlns:a16="http://schemas.microsoft.com/office/drawing/2014/main" id="{A9AA8E7F-D371-52AD-8D30-82CB426FD33A}"/>
              </a:ext>
            </a:extLst>
          </p:cNvPr>
          <p:cNvPicPr>
            <a:picLocks noChangeAspect="1"/>
          </p:cNvPicPr>
          <p:nvPr/>
        </p:nvPicPr>
        <p:blipFill rotWithShape="1">
          <a:blip r:embed="rId4" cstate="hqprint">
            <a:alphaModFix amt="20000"/>
            <a:extLst>
              <a:ext uri="{28A0092B-C50C-407E-A947-70E740481C1C}">
                <a14:useLocalDpi xmlns:a14="http://schemas.microsoft.com/office/drawing/2010/main"/>
              </a:ext>
            </a:extLst>
          </a:blip>
          <a:srcRect/>
          <a:stretch/>
        </p:blipFill>
        <p:spPr>
          <a:xfrm>
            <a:off x="0" y="-1"/>
            <a:ext cx="4518858" cy="6858001"/>
          </a:xfrm>
          <a:prstGeom prst="rect">
            <a:avLst/>
          </a:prstGeom>
        </p:spPr>
      </p:pic>
      <p:sp>
        <p:nvSpPr>
          <p:cNvPr id="24" name="Rectangle 23">
            <a:extLst>
              <a:ext uri="{FF2B5EF4-FFF2-40B4-BE49-F238E27FC236}">
                <a16:creationId xmlns:a16="http://schemas.microsoft.com/office/drawing/2014/main" id="{8D276F42-AA3D-561B-2E08-5036F21833C1}"/>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It always starts with a dream …</a:t>
            </a:r>
          </a:p>
        </p:txBody>
      </p:sp>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12</a:t>
            </a:fld>
            <a:endParaRPr lang="en-US"/>
          </a:p>
        </p:txBody>
      </p:sp>
      <p:grpSp>
        <p:nvGrpSpPr>
          <p:cNvPr id="9" name="Group 8">
            <a:extLst>
              <a:ext uri="{FF2B5EF4-FFF2-40B4-BE49-F238E27FC236}">
                <a16:creationId xmlns:a16="http://schemas.microsoft.com/office/drawing/2014/main" id="{406AD576-7B05-7347-BF22-90A94C4B5C0A}"/>
              </a:ext>
            </a:extLst>
          </p:cNvPr>
          <p:cNvGrpSpPr/>
          <p:nvPr/>
        </p:nvGrpSpPr>
        <p:grpSpPr>
          <a:xfrm>
            <a:off x="264829" y="1261696"/>
            <a:ext cx="2077488" cy="2167303"/>
            <a:chOff x="290028" y="2271389"/>
            <a:chExt cx="1715793" cy="1789971"/>
          </a:xfrm>
        </p:grpSpPr>
        <p:pic>
          <p:nvPicPr>
            <p:cNvPr id="3" name="Graphic 2" descr="Selfie outline">
              <a:extLst>
                <a:ext uri="{FF2B5EF4-FFF2-40B4-BE49-F238E27FC236}">
                  <a16:creationId xmlns:a16="http://schemas.microsoft.com/office/drawing/2014/main" id="{87D05ED6-3A81-4230-8374-7AA298BE86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028" y="2820654"/>
              <a:ext cx="576730" cy="576730"/>
            </a:xfrm>
            <a:prstGeom prst="rect">
              <a:avLst/>
            </a:prstGeom>
          </p:spPr>
        </p:pic>
        <p:pic>
          <p:nvPicPr>
            <p:cNvPr id="8" name="Graphic 7" descr="Internet outline">
              <a:extLst>
                <a:ext uri="{FF2B5EF4-FFF2-40B4-BE49-F238E27FC236}">
                  <a16:creationId xmlns:a16="http://schemas.microsoft.com/office/drawing/2014/main" id="{98A68FEA-BE57-43EE-863C-B262E6CFF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097" y="2271389"/>
              <a:ext cx="576731" cy="576731"/>
            </a:xfrm>
            <a:prstGeom prst="rect">
              <a:avLst/>
            </a:prstGeom>
          </p:spPr>
        </p:pic>
        <p:pic>
          <p:nvPicPr>
            <p:cNvPr id="10" name="Graphic 9" descr="Internet Of Things outline">
              <a:extLst>
                <a:ext uri="{FF2B5EF4-FFF2-40B4-BE49-F238E27FC236}">
                  <a16:creationId xmlns:a16="http://schemas.microsoft.com/office/drawing/2014/main" id="{A0935B87-8122-4D20-8A19-28A2253241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764" y="2792736"/>
              <a:ext cx="703729" cy="703729"/>
            </a:xfrm>
            <a:prstGeom prst="rect">
              <a:avLst/>
            </a:prstGeom>
          </p:spPr>
        </p:pic>
        <p:pic>
          <p:nvPicPr>
            <p:cNvPr id="12" name="Graphic 11" descr="Illustrator outline">
              <a:extLst>
                <a:ext uri="{FF2B5EF4-FFF2-40B4-BE49-F238E27FC236}">
                  <a16:creationId xmlns:a16="http://schemas.microsoft.com/office/drawing/2014/main" id="{6BC1A4AB-93B5-49CB-9F19-6FF77A8AFD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2123" y="3484629"/>
              <a:ext cx="576731" cy="576731"/>
            </a:xfrm>
            <a:prstGeom prst="rect">
              <a:avLst/>
            </a:prstGeom>
          </p:spPr>
        </p:pic>
        <p:pic>
          <p:nvPicPr>
            <p:cNvPr id="14" name="Graphic 13" descr="Check In outline">
              <a:extLst>
                <a:ext uri="{FF2B5EF4-FFF2-40B4-BE49-F238E27FC236}">
                  <a16:creationId xmlns:a16="http://schemas.microsoft.com/office/drawing/2014/main" id="{F8FB2C72-80F5-4838-8C57-E9ECC0174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72324" y="2867548"/>
              <a:ext cx="533497" cy="533497"/>
            </a:xfrm>
            <a:prstGeom prst="rect">
              <a:avLst/>
            </a:prstGeom>
          </p:spPr>
        </p:pic>
      </p:grpSp>
      <p:pic>
        <p:nvPicPr>
          <p:cNvPr id="11" name="Picture 10">
            <a:extLst>
              <a:ext uri="{FF2B5EF4-FFF2-40B4-BE49-F238E27FC236}">
                <a16:creationId xmlns:a16="http://schemas.microsoft.com/office/drawing/2014/main" id="{9AA38B33-EEE8-2767-0439-DE999691C27C}"/>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60840" y="4033892"/>
            <a:ext cx="1885466" cy="2361205"/>
          </a:xfrm>
          <a:prstGeom prst="rect">
            <a:avLst/>
          </a:prstGeom>
        </p:spPr>
      </p:pic>
      <p:pic>
        <p:nvPicPr>
          <p:cNvPr id="13" name="Picture 12">
            <a:extLst>
              <a:ext uri="{FF2B5EF4-FFF2-40B4-BE49-F238E27FC236}">
                <a16:creationId xmlns:a16="http://schemas.microsoft.com/office/drawing/2014/main" id="{F5BA8235-891B-EAC4-F3B0-B505B7574C78}"/>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21361" y="162221"/>
            <a:ext cx="2118594" cy="2435749"/>
          </a:xfrm>
          <a:prstGeom prst="rect">
            <a:avLst/>
          </a:prstGeom>
        </p:spPr>
      </p:pic>
    </p:spTree>
    <p:extLst>
      <p:ext uri="{BB962C8B-B14F-4D97-AF65-F5344CB8AC3E}">
        <p14:creationId xmlns:p14="http://schemas.microsoft.com/office/powerpoint/2010/main" val="19145115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2D26FF1-7832-4B66-8D93-94CDE7085BC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21482" y="1521026"/>
            <a:ext cx="5537732" cy="3692118"/>
          </a:xfrm>
          <a:prstGeom prst="rect">
            <a:avLst/>
          </a:prstGeom>
        </p:spPr>
      </p:pic>
      <p:pic>
        <p:nvPicPr>
          <p:cNvPr id="2" name="Picture 1">
            <a:extLst>
              <a:ext uri="{FF2B5EF4-FFF2-40B4-BE49-F238E27FC236}">
                <a16:creationId xmlns:a16="http://schemas.microsoft.com/office/drawing/2014/main" id="{DFB255A2-C1EF-C6B5-29CB-37038AA038D1}"/>
              </a:ext>
            </a:extLst>
          </p:cNvPr>
          <p:cNvPicPr>
            <a:picLocks noChangeAspect="1"/>
          </p:cNvPicPr>
          <p:nvPr/>
        </p:nvPicPr>
        <p:blipFill rotWithShape="1">
          <a:blip r:embed="rId4" cstate="hqprint">
            <a:alphaModFix amt="20000"/>
            <a:extLst>
              <a:ext uri="{28A0092B-C50C-407E-A947-70E740481C1C}">
                <a14:useLocalDpi xmlns:a14="http://schemas.microsoft.com/office/drawing/2010/main"/>
              </a:ext>
            </a:extLst>
          </a:blip>
          <a:srcRect/>
          <a:stretch/>
        </p:blipFill>
        <p:spPr>
          <a:xfrm>
            <a:off x="0" y="-1"/>
            <a:ext cx="4518858" cy="6858001"/>
          </a:xfrm>
          <a:prstGeom prst="rect">
            <a:avLst/>
          </a:prstGeom>
        </p:spPr>
      </p:pic>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13</a:t>
            </a:fld>
            <a:endParaRPr lang="en-US"/>
          </a:p>
        </p:txBody>
      </p:sp>
      <p:pic>
        <p:nvPicPr>
          <p:cNvPr id="2050" name="Picture 2" descr="ZZR1400 MY 2020 - Kawasaki France">
            <a:extLst>
              <a:ext uri="{FF2B5EF4-FFF2-40B4-BE49-F238E27FC236}">
                <a16:creationId xmlns:a16="http://schemas.microsoft.com/office/drawing/2014/main" id="{C610E79D-B711-A35B-647C-CE2B1C1DB5B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530113" y="3673249"/>
            <a:ext cx="2954999" cy="221625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9FC95F18-0771-5119-CED5-8ADEB56FC4CE}"/>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Make a plan</a:t>
            </a:r>
          </a:p>
        </p:txBody>
      </p:sp>
      <p:pic>
        <p:nvPicPr>
          <p:cNvPr id="4" name="Picture 3">
            <a:extLst>
              <a:ext uri="{FF2B5EF4-FFF2-40B4-BE49-F238E27FC236}">
                <a16:creationId xmlns:a16="http://schemas.microsoft.com/office/drawing/2014/main" id="{159036B0-4793-E0C6-BB4D-7F01BC93BC4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86429" y="0"/>
            <a:ext cx="2476522" cy="2847259"/>
          </a:xfrm>
          <a:prstGeom prst="rect">
            <a:avLst/>
          </a:prstGeom>
        </p:spPr>
      </p:pic>
      <p:pic>
        <p:nvPicPr>
          <p:cNvPr id="6" name="Picture 5">
            <a:extLst>
              <a:ext uri="{FF2B5EF4-FFF2-40B4-BE49-F238E27FC236}">
                <a16:creationId xmlns:a16="http://schemas.microsoft.com/office/drawing/2014/main" id="{41397ED8-6507-F84A-270F-42249B6CC48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60840" y="4033892"/>
            <a:ext cx="1885466" cy="2361205"/>
          </a:xfrm>
          <a:prstGeom prst="rect">
            <a:avLst/>
          </a:prstGeom>
        </p:spPr>
      </p:pic>
      <p:pic>
        <p:nvPicPr>
          <p:cNvPr id="8" name="Picture 2" descr="YAML File icon PNG and SVG Vector Free Download">
            <a:extLst>
              <a:ext uri="{FF2B5EF4-FFF2-40B4-BE49-F238E27FC236}">
                <a16:creationId xmlns:a16="http://schemas.microsoft.com/office/drawing/2014/main" id="{D44894F4-D78C-E55A-C204-3A835E4849AA}"/>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1021480" y="2201237"/>
            <a:ext cx="386458" cy="41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790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E433DA7-7A35-4EF7-B6AE-8D9F88EED5F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21482" y="1521026"/>
            <a:ext cx="5537732" cy="3692118"/>
          </a:xfrm>
          <a:prstGeom prst="rect">
            <a:avLst/>
          </a:prstGeom>
        </p:spPr>
      </p:pic>
      <p:pic>
        <p:nvPicPr>
          <p:cNvPr id="31" name="Picture 24" descr="2022 Kawasaki ZZR1400 Motosiklet Modelleri ve Fiyatları - Kawasaki Motor  Teklifi Al">
            <a:extLst>
              <a:ext uri="{FF2B5EF4-FFF2-40B4-BE49-F238E27FC236}">
                <a16:creationId xmlns:a16="http://schemas.microsoft.com/office/drawing/2014/main" id="{C93DE364-A12F-4CA6-AC65-75D684FA0C2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23253" y="3904831"/>
            <a:ext cx="2967821" cy="16042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C8E4B52-EA8C-B5C9-5C61-487A640F2BC4}"/>
              </a:ext>
            </a:extLst>
          </p:cNvPr>
          <p:cNvPicPr>
            <a:picLocks noChangeAspect="1"/>
          </p:cNvPicPr>
          <p:nvPr/>
        </p:nvPicPr>
        <p:blipFill rotWithShape="1">
          <a:blip r:embed="rId5" cstate="hqprint">
            <a:alphaModFix amt="20000"/>
            <a:extLst>
              <a:ext uri="{28A0092B-C50C-407E-A947-70E740481C1C}">
                <a14:useLocalDpi xmlns:a14="http://schemas.microsoft.com/office/drawing/2010/main"/>
              </a:ext>
            </a:extLst>
          </a:blip>
          <a:srcRect/>
          <a:stretch/>
        </p:blipFill>
        <p:spPr>
          <a:xfrm>
            <a:off x="0" y="-1"/>
            <a:ext cx="4518858" cy="6858001"/>
          </a:xfrm>
          <a:prstGeom prst="rect">
            <a:avLst/>
          </a:prstGeom>
          <a:noFill/>
        </p:spPr>
      </p:pic>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14</a:t>
            </a:fld>
            <a:endParaRPr lang="en-US"/>
          </a:p>
        </p:txBody>
      </p:sp>
      <p:pic>
        <p:nvPicPr>
          <p:cNvPr id="32" name="moto2" descr="ZZR1400 2014">
            <a:extLst>
              <a:ext uri="{FF2B5EF4-FFF2-40B4-BE49-F238E27FC236}">
                <a16:creationId xmlns:a16="http://schemas.microsoft.com/office/drawing/2014/main" id="{D1EE980C-922D-45DD-8784-2AAF97A1EC6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441367" y="3367107"/>
            <a:ext cx="3230610" cy="2420857"/>
          </a:xfrm>
          <a:prstGeom prst="rect">
            <a:avLst/>
          </a:prstGeom>
          <a:noFill/>
          <a:extLst>
            <a:ext uri="{909E8E84-426E-40DD-AFC4-6F175D3DCCD1}">
              <a14:hiddenFill xmlns:a14="http://schemas.microsoft.com/office/drawing/2010/main">
                <a:solidFill>
                  <a:srgbClr val="FFFFFF"/>
                </a:solidFill>
              </a14:hiddenFill>
            </a:ext>
          </a:extLst>
        </p:spPr>
      </p:pic>
      <p:pic>
        <p:nvPicPr>
          <p:cNvPr id="33" name="moto3" descr="ZZR1400 MY 2020 - Kawasaki France">
            <a:extLst>
              <a:ext uri="{FF2B5EF4-FFF2-40B4-BE49-F238E27FC236}">
                <a16:creationId xmlns:a16="http://schemas.microsoft.com/office/drawing/2014/main" id="{CA1D4FBD-7D8E-496E-BE02-F267AF1CD7B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446770" y="3515275"/>
            <a:ext cx="3139691" cy="2340951"/>
          </a:xfrm>
          <a:prstGeom prst="rect">
            <a:avLst/>
          </a:prstGeom>
          <a:noFill/>
          <a:extLst>
            <a:ext uri="{909E8E84-426E-40DD-AFC4-6F175D3DCCD1}">
              <a14:hiddenFill xmlns:a14="http://schemas.microsoft.com/office/drawing/2010/main">
                <a:solidFill>
                  <a:srgbClr val="FFFFFF"/>
                </a:solidFill>
              </a14:hiddenFill>
            </a:ext>
          </a:extLst>
        </p:spPr>
      </p:pic>
      <p:pic>
        <p:nvPicPr>
          <p:cNvPr id="34" name="moto1" descr="ZZR1400 MY 2019 - Kawasaki United Kingdom">
            <a:extLst>
              <a:ext uri="{FF2B5EF4-FFF2-40B4-BE49-F238E27FC236}">
                <a16:creationId xmlns:a16="http://schemas.microsoft.com/office/drawing/2014/main" id="{BE027A98-237D-4854-BFD8-F0067DD4D99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447381" y="3496541"/>
            <a:ext cx="3161332" cy="236116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78C58F6-E234-105F-7F20-4097F46163EB}"/>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Describe every aspect and sign the contract</a:t>
            </a:r>
          </a:p>
        </p:txBody>
      </p:sp>
      <p:sp>
        <p:nvSpPr>
          <p:cNvPr id="47" name="Can 46">
            <a:extLst>
              <a:ext uri="{FF2B5EF4-FFF2-40B4-BE49-F238E27FC236}">
                <a16:creationId xmlns:a16="http://schemas.microsoft.com/office/drawing/2014/main" id="{E5445F59-428F-1AA6-DD10-578F22AF872D}"/>
              </a:ext>
            </a:extLst>
          </p:cNvPr>
          <p:cNvSpPr/>
          <p:nvPr/>
        </p:nvSpPr>
        <p:spPr>
          <a:xfrm>
            <a:off x="729892" y="1918737"/>
            <a:ext cx="948559" cy="1316669"/>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FR"/>
          </a:p>
        </p:txBody>
      </p:sp>
      <p:pic>
        <p:nvPicPr>
          <p:cNvPr id="48" name="Picture 2" descr="YAML File icon PNG and SVG Vector Free Download">
            <a:extLst>
              <a:ext uri="{FF2B5EF4-FFF2-40B4-BE49-F238E27FC236}">
                <a16:creationId xmlns:a16="http://schemas.microsoft.com/office/drawing/2014/main" id="{9A576CFA-5402-D5BB-3EC7-DDA613C62CB1}"/>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1021480" y="2201237"/>
            <a:ext cx="386458" cy="4105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YAML File icon PNG and SVG Vector Free Download">
            <a:extLst>
              <a:ext uri="{FF2B5EF4-FFF2-40B4-BE49-F238E27FC236}">
                <a16:creationId xmlns:a16="http://schemas.microsoft.com/office/drawing/2014/main" id="{452BCA1C-B257-88C9-1A02-8D79E6EC5889}"/>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28251" y="2687496"/>
            <a:ext cx="386458" cy="410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YAML File icon PNG and SVG Vector Free Download">
            <a:extLst>
              <a:ext uri="{FF2B5EF4-FFF2-40B4-BE49-F238E27FC236}">
                <a16:creationId xmlns:a16="http://schemas.microsoft.com/office/drawing/2014/main" id="{7535D7BB-EBF8-7C6A-0371-84F70CE23FA3}"/>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1277219" y="2675947"/>
            <a:ext cx="386458" cy="41051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elect1">
            <a:extLst>
              <a:ext uri="{FF2B5EF4-FFF2-40B4-BE49-F238E27FC236}">
                <a16:creationId xmlns:a16="http://schemas.microsoft.com/office/drawing/2014/main" id="{42A51C7D-D25B-4685-870F-B380961AAE22}"/>
              </a:ext>
            </a:extLst>
          </p:cNvPr>
          <p:cNvGrpSpPr/>
          <p:nvPr/>
        </p:nvGrpSpPr>
        <p:grpSpPr>
          <a:xfrm>
            <a:off x="5999933" y="2064289"/>
            <a:ext cx="3214345" cy="2427928"/>
            <a:chOff x="5314570" y="2740189"/>
            <a:chExt cx="3214345" cy="2427928"/>
          </a:xfrm>
        </p:grpSpPr>
        <p:cxnSp>
          <p:nvCxnSpPr>
            <p:cNvPr id="4" name="Straight Connector 3">
              <a:extLst>
                <a:ext uri="{FF2B5EF4-FFF2-40B4-BE49-F238E27FC236}">
                  <a16:creationId xmlns:a16="http://schemas.microsoft.com/office/drawing/2014/main" id="{CCCC3D10-7092-433A-AD3F-F07FE297CC89}"/>
                </a:ext>
              </a:extLst>
            </p:cNvPr>
            <p:cNvCxnSpPr>
              <a:cxnSpLocks/>
            </p:cNvCxnSpPr>
            <p:nvPr/>
          </p:nvCxnSpPr>
          <p:spPr>
            <a:xfrm>
              <a:off x="5488416" y="2944198"/>
              <a:ext cx="2833384" cy="2037688"/>
            </a:xfrm>
            <a:prstGeom prst="line">
              <a:avLst/>
            </a:prstGeom>
            <a:ln w="22225">
              <a:solidFill>
                <a:srgbClr val="2BF69D"/>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F62B44-6563-4524-8A6C-CF63F58A6C1C}"/>
                </a:ext>
              </a:extLst>
            </p:cNvPr>
            <p:cNvSpPr/>
            <p:nvPr/>
          </p:nvSpPr>
          <p:spPr>
            <a:xfrm>
              <a:off x="5314570" y="2740189"/>
              <a:ext cx="372462" cy="372462"/>
            </a:xfrm>
            <a:prstGeom prst="ellipse">
              <a:avLst/>
            </a:prstGeom>
            <a:noFill/>
            <a:ln w="22225" cap="flat" cmpd="sng" algn="ctr">
              <a:solidFill>
                <a:srgbClr val="2BF69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3" name="Oval 52">
              <a:extLst>
                <a:ext uri="{FF2B5EF4-FFF2-40B4-BE49-F238E27FC236}">
                  <a16:creationId xmlns:a16="http://schemas.microsoft.com/office/drawing/2014/main" id="{02887455-9A00-4261-B2D3-AFADD033C9B5}"/>
                </a:ext>
              </a:extLst>
            </p:cNvPr>
            <p:cNvSpPr/>
            <p:nvPr/>
          </p:nvSpPr>
          <p:spPr>
            <a:xfrm>
              <a:off x="8156453" y="4795655"/>
              <a:ext cx="372462" cy="372462"/>
            </a:xfrm>
            <a:prstGeom prst="ellipse">
              <a:avLst/>
            </a:prstGeom>
            <a:noFill/>
            <a:ln w="22225" cap="flat" cmpd="sng" algn="ctr">
              <a:solidFill>
                <a:srgbClr val="2BF69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58" name="select3">
            <a:extLst>
              <a:ext uri="{FF2B5EF4-FFF2-40B4-BE49-F238E27FC236}">
                <a16:creationId xmlns:a16="http://schemas.microsoft.com/office/drawing/2014/main" id="{98791581-D668-4A7B-A2AF-0FF615DC473C}"/>
              </a:ext>
            </a:extLst>
          </p:cNvPr>
          <p:cNvGrpSpPr/>
          <p:nvPr/>
        </p:nvGrpSpPr>
        <p:grpSpPr>
          <a:xfrm>
            <a:off x="5160993" y="2773037"/>
            <a:ext cx="3141358" cy="2462403"/>
            <a:chOff x="5352339" y="2705714"/>
            <a:chExt cx="3141358" cy="2462403"/>
          </a:xfrm>
        </p:grpSpPr>
        <p:cxnSp>
          <p:nvCxnSpPr>
            <p:cNvPr id="59" name="Straight Connector 58">
              <a:extLst>
                <a:ext uri="{FF2B5EF4-FFF2-40B4-BE49-F238E27FC236}">
                  <a16:creationId xmlns:a16="http://schemas.microsoft.com/office/drawing/2014/main" id="{732C6501-DB4C-4B6C-A623-6C8FA76A01BD}"/>
                </a:ext>
              </a:extLst>
            </p:cNvPr>
            <p:cNvCxnSpPr>
              <a:cxnSpLocks/>
            </p:cNvCxnSpPr>
            <p:nvPr/>
          </p:nvCxnSpPr>
          <p:spPr>
            <a:xfrm>
              <a:off x="5588099" y="2917924"/>
              <a:ext cx="2719367" cy="2037574"/>
            </a:xfrm>
            <a:prstGeom prst="line">
              <a:avLst/>
            </a:prstGeom>
            <a:ln w="22225">
              <a:solidFill>
                <a:srgbClr val="2BF69D"/>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2F32ECB-99B3-41C4-9E05-60DFB2FD3894}"/>
                </a:ext>
              </a:extLst>
            </p:cNvPr>
            <p:cNvSpPr/>
            <p:nvPr/>
          </p:nvSpPr>
          <p:spPr>
            <a:xfrm>
              <a:off x="5352339" y="2705714"/>
              <a:ext cx="372462" cy="372462"/>
            </a:xfrm>
            <a:prstGeom prst="ellipse">
              <a:avLst/>
            </a:prstGeom>
            <a:noFill/>
            <a:ln w="22225" cap="flat" cmpd="sng" algn="ctr">
              <a:solidFill>
                <a:srgbClr val="2BF69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1" name="Oval 60">
              <a:extLst>
                <a:ext uri="{FF2B5EF4-FFF2-40B4-BE49-F238E27FC236}">
                  <a16:creationId xmlns:a16="http://schemas.microsoft.com/office/drawing/2014/main" id="{8E8AA044-B8C9-4C15-B6EE-FC914BCD8857}"/>
                </a:ext>
              </a:extLst>
            </p:cNvPr>
            <p:cNvSpPr/>
            <p:nvPr/>
          </p:nvSpPr>
          <p:spPr>
            <a:xfrm>
              <a:off x="8121235" y="4795655"/>
              <a:ext cx="372462" cy="372462"/>
            </a:xfrm>
            <a:prstGeom prst="ellipse">
              <a:avLst/>
            </a:prstGeom>
            <a:noFill/>
            <a:ln w="22225" cap="flat" cmpd="sng" algn="ctr">
              <a:solidFill>
                <a:srgbClr val="2BF69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63" name="select2">
            <a:extLst>
              <a:ext uri="{FF2B5EF4-FFF2-40B4-BE49-F238E27FC236}">
                <a16:creationId xmlns:a16="http://schemas.microsoft.com/office/drawing/2014/main" id="{D027C9EB-E243-4CF8-997F-B6E3D65D2F2A}"/>
              </a:ext>
            </a:extLst>
          </p:cNvPr>
          <p:cNvGrpSpPr/>
          <p:nvPr/>
        </p:nvGrpSpPr>
        <p:grpSpPr>
          <a:xfrm>
            <a:off x="8482472" y="1955657"/>
            <a:ext cx="1568337" cy="2329646"/>
            <a:chOff x="5201249" y="2759619"/>
            <a:chExt cx="1568337" cy="2329646"/>
          </a:xfrm>
        </p:grpSpPr>
        <p:cxnSp>
          <p:nvCxnSpPr>
            <p:cNvPr id="64" name="Straight Connector 63">
              <a:extLst>
                <a:ext uri="{FF2B5EF4-FFF2-40B4-BE49-F238E27FC236}">
                  <a16:creationId xmlns:a16="http://schemas.microsoft.com/office/drawing/2014/main" id="{EFD259A3-737E-43C4-8F88-FDEA189060CF}"/>
                </a:ext>
              </a:extLst>
            </p:cNvPr>
            <p:cNvCxnSpPr>
              <a:cxnSpLocks/>
            </p:cNvCxnSpPr>
            <p:nvPr/>
          </p:nvCxnSpPr>
          <p:spPr>
            <a:xfrm>
              <a:off x="5387480" y="2925871"/>
              <a:ext cx="1195875" cy="1954852"/>
            </a:xfrm>
            <a:prstGeom prst="line">
              <a:avLst/>
            </a:prstGeom>
            <a:ln w="22225">
              <a:solidFill>
                <a:srgbClr val="2BF69D"/>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FD5CEB8-9213-49A6-8406-164369B829C1}"/>
                </a:ext>
              </a:extLst>
            </p:cNvPr>
            <p:cNvSpPr/>
            <p:nvPr/>
          </p:nvSpPr>
          <p:spPr>
            <a:xfrm>
              <a:off x="5201249" y="2759619"/>
              <a:ext cx="372462" cy="372462"/>
            </a:xfrm>
            <a:prstGeom prst="ellipse">
              <a:avLst/>
            </a:prstGeom>
            <a:noFill/>
            <a:ln w="22225" cap="flat" cmpd="sng" algn="ctr">
              <a:solidFill>
                <a:srgbClr val="2BF69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6" name="Oval 65">
              <a:extLst>
                <a:ext uri="{FF2B5EF4-FFF2-40B4-BE49-F238E27FC236}">
                  <a16:creationId xmlns:a16="http://schemas.microsoft.com/office/drawing/2014/main" id="{99F2F164-D152-4B08-95B0-80E18C461C79}"/>
                </a:ext>
              </a:extLst>
            </p:cNvPr>
            <p:cNvSpPr/>
            <p:nvPr/>
          </p:nvSpPr>
          <p:spPr>
            <a:xfrm>
              <a:off x="6397124" y="4716803"/>
              <a:ext cx="372462" cy="372462"/>
            </a:xfrm>
            <a:prstGeom prst="ellipse">
              <a:avLst/>
            </a:prstGeom>
            <a:noFill/>
            <a:ln w="22225" cap="flat" cmpd="sng" algn="ctr">
              <a:solidFill>
                <a:srgbClr val="2BF69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78" name="select4">
            <a:extLst>
              <a:ext uri="{FF2B5EF4-FFF2-40B4-BE49-F238E27FC236}">
                <a16:creationId xmlns:a16="http://schemas.microsoft.com/office/drawing/2014/main" id="{C4CE8D5E-C0F6-49F4-8FF6-4AF38D807AC7}"/>
              </a:ext>
            </a:extLst>
          </p:cNvPr>
          <p:cNvGrpSpPr/>
          <p:nvPr/>
        </p:nvGrpSpPr>
        <p:grpSpPr>
          <a:xfrm>
            <a:off x="6513710" y="2281246"/>
            <a:ext cx="3179291" cy="2477944"/>
            <a:chOff x="5314406" y="2690173"/>
            <a:chExt cx="3179291" cy="2477944"/>
          </a:xfrm>
        </p:grpSpPr>
        <p:cxnSp>
          <p:nvCxnSpPr>
            <p:cNvPr id="79" name="Straight Connector 78">
              <a:extLst>
                <a:ext uri="{FF2B5EF4-FFF2-40B4-BE49-F238E27FC236}">
                  <a16:creationId xmlns:a16="http://schemas.microsoft.com/office/drawing/2014/main" id="{5012ABDD-DAD0-4C24-8F21-CB002343CC78}"/>
                </a:ext>
              </a:extLst>
            </p:cNvPr>
            <p:cNvCxnSpPr>
              <a:cxnSpLocks/>
            </p:cNvCxnSpPr>
            <p:nvPr/>
          </p:nvCxnSpPr>
          <p:spPr>
            <a:xfrm>
              <a:off x="5474547" y="2866480"/>
              <a:ext cx="2832919" cy="2089018"/>
            </a:xfrm>
            <a:prstGeom prst="line">
              <a:avLst/>
            </a:prstGeom>
            <a:ln w="22225">
              <a:solidFill>
                <a:srgbClr val="2BF69D"/>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84AF5D7-85F5-452F-9D29-A20F4F705FAA}"/>
                </a:ext>
              </a:extLst>
            </p:cNvPr>
            <p:cNvSpPr/>
            <p:nvPr/>
          </p:nvSpPr>
          <p:spPr>
            <a:xfrm>
              <a:off x="5314406" y="2690173"/>
              <a:ext cx="372462" cy="372462"/>
            </a:xfrm>
            <a:prstGeom prst="ellipse">
              <a:avLst/>
            </a:prstGeom>
            <a:noFill/>
            <a:ln w="22225" cap="flat" cmpd="sng" algn="ctr">
              <a:solidFill>
                <a:srgbClr val="2BF69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1" name="Oval 80">
              <a:extLst>
                <a:ext uri="{FF2B5EF4-FFF2-40B4-BE49-F238E27FC236}">
                  <a16:creationId xmlns:a16="http://schemas.microsoft.com/office/drawing/2014/main" id="{AC12A37B-EBC2-4E9D-B83D-ABB51E576304}"/>
                </a:ext>
              </a:extLst>
            </p:cNvPr>
            <p:cNvSpPr/>
            <p:nvPr/>
          </p:nvSpPr>
          <p:spPr>
            <a:xfrm>
              <a:off x="8121235" y="4795655"/>
              <a:ext cx="372462" cy="372462"/>
            </a:xfrm>
            <a:prstGeom prst="ellipse">
              <a:avLst/>
            </a:prstGeom>
            <a:noFill/>
            <a:ln w="22225" cap="flat" cmpd="sng" algn="ctr">
              <a:solidFill>
                <a:srgbClr val="2BF69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pic>
        <p:nvPicPr>
          <p:cNvPr id="29" name="Picture 28" descr="A picture containing accessory, vector graphics, spectacles&#10;&#10;Description automatically generated">
            <a:extLst>
              <a:ext uri="{FF2B5EF4-FFF2-40B4-BE49-F238E27FC236}">
                <a16:creationId xmlns:a16="http://schemas.microsoft.com/office/drawing/2014/main" id="{8AF439DC-FDC6-C006-7518-35E83AE7A8C4}"/>
              </a:ext>
            </a:extLst>
          </p:cNvPr>
          <p:cNvPicPr>
            <a:picLocks noChangeAspect="1"/>
          </p:cNvPicPr>
          <p:nvPr/>
        </p:nvPicPr>
        <p:blipFill>
          <a:blip r:embed="rId10"/>
          <a:stretch>
            <a:fillRect/>
          </a:stretch>
        </p:blipFill>
        <p:spPr>
          <a:xfrm rot="20245092">
            <a:off x="817040" y="1026564"/>
            <a:ext cx="1992835" cy="1295526"/>
          </a:xfrm>
          <a:prstGeom prst="rect">
            <a:avLst/>
          </a:prstGeom>
        </p:spPr>
      </p:pic>
      <p:pic>
        <p:nvPicPr>
          <p:cNvPr id="88" name="Picture 2">
            <a:extLst>
              <a:ext uri="{FF2B5EF4-FFF2-40B4-BE49-F238E27FC236}">
                <a16:creationId xmlns:a16="http://schemas.microsoft.com/office/drawing/2014/main" id="{389B6F2E-7B60-411D-A10A-B64693CE9F70}"/>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49300" y="3341032"/>
            <a:ext cx="1175026" cy="491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BBDFE2D-5171-914D-9BCD-812262EBD36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86429" y="0"/>
            <a:ext cx="2476522" cy="2847259"/>
          </a:xfrm>
          <a:prstGeom prst="rect">
            <a:avLst/>
          </a:prstGeom>
        </p:spPr>
      </p:pic>
      <p:pic>
        <p:nvPicPr>
          <p:cNvPr id="10" name="Picture 9">
            <a:extLst>
              <a:ext uri="{FF2B5EF4-FFF2-40B4-BE49-F238E27FC236}">
                <a16:creationId xmlns:a16="http://schemas.microsoft.com/office/drawing/2014/main" id="{2BF31654-FD55-9DC5-4026-EDDE9BA4A08F}"/>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60840" y="4033892"/>
            <a:ext cx="1885466" cy="2361205"/>
          </a:xfrm>
          <a:prstGeom prst="rect">
            <a:avLst/>
          </a:prstGeom>
        </p:spPr>
      </p:pic>
      <p:sp>
        <p:nvSpPr>
          <p:cNvPr id="11" name="Oval 10">
            <a:extLst>
              <a:ext uri="{FF2B5EF4-FFF2-40B4-BE49-F238E27FC236}">
                <a16:creationId xmlns:a16="http://schemas.microsoft.com/office/drawing/2014/main" id="{810010A8-C50B-86B4-2699-47C097397331}"/>
              </a:ext>
            </a:extLst>
          </p:cNvPr>
          <p:cNvSpPr/>
          <p:nvPr/>
        </p:nvSpPr>
        <p:spPr>
          <a:xfrm>
            <a:off x="3810354" y="4171437"/>
            <a:ext cx="1603239" cy="1505069"/>
          </a:xfrm>
          <a:prstGeom prst="ellipse">
            <a:avLst/>
          </a:prstGeom>
          <a:blipFill dpi="0" rotWithShape="1">
            <a:blip r:embed="rId1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17952850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nodeType="afterEffect">
                                  <p:stCondLst>
                                    <p:cond delay="0"/>
                                  </p:stCondLst>
                                  <p:childTnLst>
                                    <p:set>
                                      <p:cBhvr>
                                        <p:cTn id="33" dur="1" fill="hold">
                                          <p:stCondLst>
                                            <p:cond delay="0"/>
                                          </p:stCondLst>
                                        </p:cTn>
                                        <p:tgtEl>
                                          <p:spTgt spid="58"/>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F871C1FA-DE71-41BC-8003-C928285DE09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46512" y="3479336"/>
            <a:ext cx="1847850" cy="1231999"/>
          </a:xfrm>
          <a:prstGeom prst="rect">
            <a:avLst/>
          </a:prstGeom>
        </p:spPr>
      </p:pic>
      <p:pic>
        <p:nvPicPr>
          <p:cNvPr id="2" name="Picture 1">
            <a:extLst>
              <a:ext uri="{FF2B5EF4-FFF2-40B4-BE49-F238E27FC236}">
                <a16:creationId xmlns:a16="http://schemas.microsoft.com/office/drawing/2014/main" id="{34FD2EA0-D0FD-1955-6A2C-0B839F70B82D}"/>
              </a:ext>
            </a:extLst>
          </p:cNvPr>
          <p:cNvPicPr>
            <a:picLocks noChangeAspect="1"/>
          </p:cNvPicPr>
          <p:nvPr/>
        </p:nvPicPr>
        <p:blipFill rotWithShape="1">
          <a:blip r:embed="rId4" cstate="hqprint">
            <a:alphaModFix amt="20000"/>
            <a:extLst>
              <a:ext uri="{28A0092B-C50C-407E-A947-70E740481C1C}">
                <a14:useLocalDpi xmlns:a14="http://schemas.microsoft.com/office/drawing/2010/main"/>
              </a:ext>
            </a:extLst>
          </a:blip>
          <a:srcRect/>
          <a:stretch/>
        </p:blipFill>
        <p:spPr>
          <a:xfrm>
            <a:off x="0" y="-1"/>
            <a:ext cx="4518858" cy="6858001"/>
          </a:xfrm>
          <a:prstGeom prst="rect">
            <a:avLst/>
          </a:prstGeom>
        </p:spPr>
      </p:pic>
      <p:sp>
        <p:nvSpPr>
          <p:cNvPr id="41" name="Slide Number Placeholder 4">
            <a:extLst>
              <a:ext uri="{FF2B5EF4-FFF2-40B4-BE49-F238E27FC236}">
                <a16:creationId xmlns:a16="http://schemas.microsoft.com/office/drawing/2014/main" id="{C884EDB5-B877-4758-9E17-ACC12625E217}"/>
              </a:ext>
            </a:extLst>
          </p:cNvPr>
          <p:cNvSpPr>
            <a:spLocks noGrp="1"/>
          </p:cNvSpPr>
          <p:nvPr>
            <p:ph type="sldNum" sz="quarter" idx="18"/>
          </p:nvPr>
        </p:nvSpPr>
        <p:spPr>
          <a:xfrm>
            <a:off x="8490996" y="6356350"/>
            <a:ext cx="2743200" cy="365125"/>
          </a:xfrm>
        </p:spPr>
        <p:txBody>
          <a:bodyPr/>
          <a:lstStyle/>
          <a:p>
            <a:fld id="{389D289F-54A1-4342-A16E-682010BDBB7D}" type="slidenum">
              <a:rPr lang="en-US"/>
              <a:pPr/>
              <a:t>15</a:t>
            </a:fld>
            <a:endParaRPr lang="en-US"/>
          </a:p>
        </p:txBody>
      </p:sp>
      <p:sp>
        <p:nvSpPr>
          <p:cNvPr id="42" name="Arrow: Right 41">
            <a:extLst>
              <a:ext uri="{FF2B5EF4-FFF2-40B4-BE49-F238E27FC236}">
                <a16:creationId xmlns:a16="http://schemas.microsoft.com/office/drawing/2014/main" id="{DA0C4788-7E76-48B7-ABFB-F49A903DBB4E}"/>
              </a:ext>
            </a:extLst>
          </p:cNvPr>
          <p:cNvSpPr/>
          <p:nvPr/>
        </p:nvSpPr>
        <p:spPr>
          <a:xfrm>
            <a:off x="6059063" y="3946872"/>
            <a:ext cx="1210803" cy="336315"/>
          </a:xfrm>
          <a:prstGeom prst="rightArrow">
            <a:avLst/>
          </a:prstGeom>
          <a:solidFill>
            <a:srgbClr val="A632A9"/>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F3ADE8C-D115-4225-B637-375575AE130A}"/>
              </a:ext>
            </a:extLst>
          </p:cNvPr>
          <p:cNvSpPr txBox="1"/>
          <p:nvPr/>
        </p:nvSpPr>
        <p:spPr>
          <a:xfrm>
            <a:off x="6096000" y="2103348"/>
            <a:ext cx="1065941" cy="2215991"/>
          </a:xfrm>
          <a:prstGeom prst="rect">
            <a:avLst/>
          </a:prstGeom>
          <a:noFill/>
        </p:spPr>
        <p:txBody>
          <a:bodyPr wrap="square" rtlCol="0">
            <a:spAutoFit/>
          </a:bodyPr>
          <a:lstStyle/>
          <a:p>
            <a:r>
              <a:rPr lang="en-US" sz="13800" b="1">
                <a:solidFill>
                  <a:srgbClr val="9F2DAC"/>
                </a:solidFill>
              </a:rPr>
              <a:t>?</a:t>
            </a:r>
            <a:endParaRPr lang="en-US" sz="8000" b="1">
              <a:solidFill>
                <a:srgbClr val="9F2DAC"/>
              </a:solidFill>
            </a:endParaRPr>
          </a:p>
        </p:txBody>
      </p:sp>
      <p:pic>
        <p:nvPicPr>
          <p:cNvPr id="62" name="moto7" descr="A black and red motorcycle&#10;&#10;Description automatically generated with medium confidence">
            <a:extLst>
              <a:ext uri="{FF2B5EF4-FFF2-40B4-BE49-F238E27FC236}">
                <a16:creationId xmlns:a16="http://schemas.microsoft.com/office/drawing/2014/main" id="{46700B85-3796-4802-B7A8-E339A7B3121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269866" y="2867548"/>
            <a:ext cx="2923145" cy="2185169"/>
          </a:xfrm>
          <a:prstGeom prst="rect">
            <a:avLst/>
          </a:prstGeom>
        </p:spPr>
      </p:pic>
      <p:pic>
        <p:nvPicPr>
          <p:cNvPr id="63" name="moto6" descr="A black and red motorcycle&#10;&#10;Description automatically generated with medium confidence">
            <a:extLst>
              <a:ext uri="{FF2B5EF4-FFF2-40B4-BE49-F238E27FC236}">
                <a16:creationId xmlns:a16="http://schemas.microsoft.com/office/drawing/2014/main" id="{06CEC5AC-07DB-4A59-94CF-8792F058B51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269866" y="2867548"/>
            <a:ext cx="2923145" cy="2185169"/>
          </a:xfrm>
          <a:prstGeom prst="rect">
            <a:avLst/>
          </a:prstGeom>
        </p:spPr>
      </p:pic>
      <p:pic>
        <p:nvPicPr>
          <p:cNvPr id="64" name="moto5" descr="A black and red motorcycle&#10;&#10;Description automatically generated with low confidence">
            <a:extLst>
              <a:ext uri="{FF2B5EF4-FFF2-40B4-BE49-F238E27FC236}">
                <a16:creationId xmlns:a16="http://schemas.microsoft.com/office/drawing/2014/main" id="{537839F9-3D6D-4EB8-8FC2-773F13D1FC40}"/>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269866" y="2867548"/>
            <a:ext cx="2923145" cy="2185169"/>
          </a:xfrm>
          <a:prstGeom prst="rect">
            <a:avLst/>
          </a:prstGeom>
        </p:spPr>
      </p:pic>
      <p:pic>
        <p:nvPicPr>
          <p:cNvPr id="65" name="moto4" descr="A picture containing motorcycle, red, black, dark&#10;&#10;Description automatically generated">
            <a:extLst>
              <a:ext uri="{FF2B5EF4-FFF2-40B4-BE49-F238E27FC236}">
                <a16:creationId xmlns:a16="http://schemas.microsoft.com/office/drawing/2014/main" id="{7C58A825-D002-4DB1-A611-3DCB07B313D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69866" y="2867548"/>
            <a:ext cx="2923145" cy="2185169"/>
          </a:xfrm>
          <a:prstGeom prst="rect">
            <a:avLst/>
          </a:prstGeom>
        </p:spPr>
      </p:pic>
      <p:pic>
        <p:nvPicPr>
          <p:cNvPr id="66" name="moto3">
            <a:extLst>
              <a:ext uri="{FF2B5EF4-FFF2-40B4-BE49-F238E27FC236}">
                <a16:creationId xmlns:a16="http://schemas.microsoft.com/office/drawing/2014/main" id="{C0739845-9128-4389-9C56-0BCCB15A42C9}"/>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269866" y="2867548"/>
            <a:ext cx="2923145" cy="2185169"/>
          </a:xfrm>
          <a:prstGeom prst="rect">
            <a:avLst/>
          </a:prstGeom>
        </p:spPr>
      </p:pic>
      <p:pic>
        <p:nvPicPr>
          <p:cNvPr id="67" name="moto3" descr="A picture containing dark&#10;&#10;Description automatically generated">
            <a:extLst>
              <a:ext uri="{FF2B5EF4-FFF2-40B4-BE49-F238E27FC236}">
                <a16:creationId xmlns:a16="http://schemas.microsoft.com/office/drawing/2014/main" id="{753B484D-5E64-4A71-9B41-892EC19723AF}"/>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69866" y="2867548"/>
            <a:ext cx="2923145" cy="2185169"/>
          </a:xfrm>
          <a:prstGeom prst="rect">
            <a:avLst/>
          </a:prstGeom>
        </p:spPr>
      </p:pic>
      <p:pic>
        <p:nvPicPr>
          <p:cNvPr id="68" name="moto2" descr="A picture containing dark, night sky&#10;&#10;Description automatically generated">
            <a:extLst>
              <a:ext uri="{FF2B5EF4-FFF2-40B4-BE49-F238E27FC236}">
                <a16:creationId xmlns:a16="http://schemas.microsoft.com/office/drawing/2014/main" id="{832B2BE0-BF0B-491B-BEF5-E074A345B2C3}"/>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269866" y="2867548"/>
            <a:ext cx="2923145" cy="2185169"/>
          </a:xfrm>
          <a:prstGeom prst="rect">
            <a:avLst/>
          </a:prstGeom>
        </p:spPr>
      </p:pic>
      <p:pic>
        <p:nvPicPr>
          <p:cNvPr id="69" name="moto1" descr="A large group of fireworks at night&#10;&#10;Description automatically generated with low confidence">
            <a:extLst>
              <a:ext uri="{FF2B5EF4-FFF2-40B4-BE49-F238E27FC236}">
                <a16:creationId xmlns:a16="http://schemas.microsoft.com/office/drawing/2014/main" id="{EBFDB584-9900-4877-BB45-DDF1AE0DA87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269866" y="2867548"/>
            <a:ext cx="2923145" cy="2185169"/>
          </a:xfrm>
          <a:prstGeom prst="rect">
            <a:avLst/>
          </a:prstGeom>
        </p:spPr>
      </p:pic>
      <p:sp>
        <p:nvSpPr>
          <p:cNvPr id="7" name="Rectangle 6">
            <a:extLst>
              <a:ext uri="{FF2B5EF4-FFF2-40B4-BE49-F238E27FC236}">
                <a16:creationId xmlns:a16="http://schemas.microsoft.com/office/drawing/2014/main" id="{98C2E07A-1BB4-2415-2AD7-D581B511442E}"/>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OK … How to make it real?</a:t>
            </a:r>
          </a:p>
        </p:txBody>
      </p:sp>
      <p:pic>
        <p:nvPicPr>
          <p:cNvPr id="36" name="Picture 35" descr="A picture containing accessory, vector graphics, spectacles&#10;&#10;Description automatically generated">
            <a:extLst>
              <a:ext uri="{FF2B5EF4-FFF2-40B4-BE49-F238E27FC236}">
                <a16:creationId xmlns:a16="http://schemas.microsoft.com/office/drawing/2014/main" id="{31514631-71FD-4E2A-AE94-F68B8FEE1E32}"/>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rot="20539418">
            <a:off x="4589999" y="3873427"/>
            <a:ext cx="1371844" cy="891825"/>
          </a:xfrm>
          <a:prstGeom prst="rect">
            <a:avLst/>
          </a:prstGeom>
        </p:spPr>
      </p:pic>
      <p:pic>
        <p:nvPicPr>
          <p:cNvPr id="3" name="Picture 2" descr="YAML File icon PNG and SVG Vector Free Download">
            <a:extLst>
              <a:ext uri="{FF2B5EF4-FFF2-40B4-BE49-F238E27FC236}">
                <a16:creationId xmlns:a16="http://schemas.microsoft.com/office/drawing/2014/main" id="{CA4B55E9-B87B-603A-FA67-04BE46F0D772}"/>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201234" y="2457037"/>
            <a:ext cx="386458" cy="41051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41">
            <a:extLst>
              <a:ext uri="{FF2B5EF4-FFF2-40B4-BE49-F238E27FC236}">
                <a16:creationId xmlns:a16="http://schemas.microsoft.com/office/drawing/2014/main" id="{42EC0C93-655B-78DD-F339-479F960A2E75}"/>
              </a:ext>
            </a:extLst>
          </p:cNvPr>
          <p:cNvSpPr/>
          <p:nvPr/>
        </p:nvSpPr>
        <p:spPr>
          <a:xfrm>
            <a:off x="696281" y="2555158"/>
            <a:ext cx="629775" cy="265496"/>
          </a:xfrm>
          <a:prstGeom prst="rightArrow">
            <a:avLst/>
          </a:prstGeom>
          <a:solidFill>
            <a:srgbClr val="A632A9"/>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989D742-E9A1-08ED-112D-24ADCED31ABE}"/>
              </a:ext>
            </a:extLst>
          </p:cNvPr>
          <p:cNvSpPr txBox="1"/>
          <p:nvPr/>
        </p:nvSpPr>
        <p:spPr>
          <a:xfrm>
            <a:off x="748009" y="1928905"/>
            <a:ext cx="474251" cy="769441"/>
          </a:xfrm>
          <a:prstGeom prst="rect">
            <a:avLst/>
          </a:prstGeom>
          <a:noFill/>
        </p:spPr>
        <p:txBody>
          <a:bodyPr wrap="square" rtlCol="0">
            <a:spAutoFit/>
          </a:bodyPr>
          <a:lstStyle/>
          <a:p>
            <a:r>
              <a:rPr lang="en-US" sz="4400" b="1">
                <a:solidFill>
                  <a:srgbClr val="AF39A3"/>
                </a:solidFill>
              </a:rPr>
              <a:t>?</a:t>
            </a:r>
          </a:p>
        </p:txBody>
      </p:sp>
      <p:grpSp>
        <p:nvGrpSpPr>
          <p:cNvPr id="6" name="Group 5">
            <a:extLst>
              <a:ext uri="{FF2B5EF4-FFF2-40B4-BE49-F238E27FC236}">
                <a16:creationId xmlns:a16="http://schemas.microsoft.com/office/drawing/2014/main" id="{CAA13AF7-8E16-52BA-7733-5DF631CD865A}"/>
              </a:ext>
            </a:extLst>
          </p:cNvPr>
          <p:cNvGrpSpPr/>
          <p:nvPr/>
        </p:nvGrpSpPr>
        <p:grpSpPr>
          <a:xfrm>
            <a:off x="1368552" y="1997112"/>
            <a:ext cx="1453536" cy="1516375"/>
            <a:chOff x="290028" y="2271389"/>
            <a:chExt cx="1715793" cy="1789971"/>
          </a:xfrm>
        </p:grpSpPr>
        <p:pic>
          <p:nvPicPr>
            <p:cNvPr id="8" name="Graphic 7" descr="Selfie outline">
              <a:extLst>
                <a:ext uri="{FF2B5EF4-FFF2-40B4-BE49-F238E27FC236}">
                  <a16:creationId xmlns:a16="http://schemas.microsoft.com/office/drawing/2014/main" id="{14F33CC2-D2FB-9443-BA19-F575196FB1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0028" y="2820654"/>
              <a:ext cx="576730" cy="576730"/>
            </a:xfrm>
            <a:prstGeom prst="rect">
              <a:avLst/>
            </a:prstGeom>
          </p:spPr>
        </p:pic>
        <p:pic>
          <p:nvPicPr>
            <p:cNvPr id="9" name="Graphic 8" descr="Internet outline">
              <a:extLst>
                <a:ext uri="{FF2B5EF4-FFF2-40B4-BE49-F238E27FC236}">
                  <a16:creationId xmlns:a16="http://schemas.microsoft.com/office/drawing/2014/main" id="{DCD80D77-696D-AB7B-CE86-5C09DD72E2D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3097" y="2271389"/>
              <a:ext cx="576731" cy="576731"/>
            </a:xfrm>
            <a:prstGeom prst="rect">
              <a:avLst/>
            </a:prstGeom>
          </p:spPr>
        </p:pic>
        <p:pic>
          <p:nvPicPr>
            <p:cNvPr id="10" name="Graphic 9" descr="Internet Of Things outline">
              <a:extLst>
                <a:ext uri="{FF2B5EF4-FFF2-40B4-BE49-F238E27FC236}">
                  <a16:creationId xmlns:a16="http://schemas.microsoft.com/office/drawing/2014/main" id="{B262FCDE-4B89-F23F-1149-D14234D8D12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1764" y="2792736"/>
              <a:ext cx="703729" cy="703729"/>
            </a:xfrm>
            <a:prstGeom prst="rect">
              <a:avLst/>
            </a:prstGeom>
          </p:spPr>
        </p:pic>
        <p:pic>
          <p:nvPicPr>
            <p:cNvPr id="11" name="Graphic 10" descr="Illustrator outline">
              <a:extLst>
                <a:ext uri="{FF2B5EF4-FFF2-40B4-BE49-F238E27FC236}">
                  <a16:creationId xmlns:a16="http://schemas.microsoft.com/office/drawing/2014/main" id="{14785858-C70B-082D-615A-03854EAD9C2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123" y="3484629"/>
              <a:ext cx="576731" cy="576731"/>
            </a:xfrm>
            <a:prstGeom prst="rect">
              <a:avLst/>
            </a:prstGeom>
          </p:spPr>
        </p:pic>
        <p:pic>
          <p:nvPicPr>
            <p:cNvPr id="12" name="Graphic 11" descr="Check In outline">
              <a:extLst>
                <a:ext uri="{FF2B5EF4-FFF2-40B4-BE49-F238E27FC236}">
                  <a16:creationId xmlns:a16="http://schemas.microsoft.com/office/drawing/2014/main" id="{811B1F94-10BE-89CB-BAD4-92498B23A7D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472324" y="2867548"/>
              <a:ext cx="533497" cy="533497"/>
            </a:xfrm>
            <a:prstGeom prst="rect">
              <a:avLst/>
            </a:prstGeom>
          </p:spPr>
        </p:pic>
      </p:grpSp>
      <p:pic>
        <p:nvPicPr>
          <p:cNvPr id="15" name="Picture 14">
            <a:extLst>
              <a:ext uri="{FF2B5EF4-FFF2-40B4-BE49-F238E27FC236}">
                <a16:creationId xmlns:a16="http://schemas.microsoft.com/office/drawing/2014/main" id="{01004C9D-7F57-F42F-1331-3449EA1C054E}"/>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10086429" y="0"/>
            <a:ext cx="2476522" cy="2847259"/>
          </a:xfrm>
          <a:prstGeom prst="rect">
            <a:avLst/>
          </a:prstGeom>
        </p:spPr>
      </p:pic>
      <p:pic>
        <p:nvPicPr>
          <p:cNvPr id="16" name="Picture 15">
            <a:extLst>
              <a:ext uri="{FF2B5EF4-FFF2-40B4-BE49-F238E27FC236}">
                <a16:creationId xmlns:a16="http://schemas.microsoft.com/office/drawing/2014/main" id="{F2F3EDDF-2DBA-B8B5-B82D-C0013921E00D}"/>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60840" y="4033892"/>
            <a:ext cx="1885466" cy="2361205"/>
          </a:xfrm>
          <a:prstGeom prst="rect">
            <a:avLst/>
          </a:prstGeom>
        </p:spPr>
      </p:pic>
    </p:spTree>
    <p:extLst>
      <p:ext uri="{BB962C8B-B14F-4D97-AF65-F5344CB8AC3E}">
        <p14:creationId xmlns:p14="http://schemas.microsoft.com/office/powerpoint/2010/main" val="45430933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circle(in)">
                                      <p:cBhvr>
                                        <p:cTn id="7" dur="300"/>
                                        <p:tgtEl>
                                          <p:spTgt spid="69"/>
                                        </p:tgtEl>
                                      </p:cBhvr>
                                    </p:animEffect>
                                  </p:childTnLst>
                                </p:cTn>
                              </p:par>
                            </p:childTnLst>
                          </p:cTn>
                        </p:par>
                        <p:par>
                          <p:cTn id="8" fill="hold">
                            <p:stCondLst>
                              <p:cond delay="300"/>
                            </p:stCondLst>
                            <p:childTnLst>
                              <p:par>
                                <p:cTn id="9" presetID="6" presetClass="entr" presetSubtype="16"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circle(in)">
                                      <p:cBhvr>
                                        <p:cTn id="11" dur="300"/>
                                        <p:tgtEl>
                                          <p:spTgt spid="68"/>
                                        </p:tgtEl>
                                      </p:cBhvr>
                                    </p:animEffect>
                                  </p:childTnLst>
                                </p:cTn>
                              </p:par>
                            </p:childTnLst>
                          </p:cTn>
                        </p:par>
                        <p:par>
                          <p:cTn id="12" fill="hold">
                            <p:stCondLst>
                              <p:cond delay="600"/>
                            </p:stCondLst>
                            <p:childTnLst>
                              <p:par>
                                <p:cTn id="13" presetID="6" presetClass="entr" presetSubtype="16"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circle(in)">
                                      <p:cBhvr>
                                        <p:cTn id="15" dur="300"/>
                                        <p:tgtEl>
                                          <p:spTgt spid="67"/>
                                        </p:tgtEl>
                                      </p:cBhvr>
                                    </p:animEffect>
                                  </p:childTnLst>
                                </p:cTn>
                              </p:par>
                            </p:childTnLst>
                          </p:cTn>
                        </p:par>
                        <p:par>
                          <p:cTn id="16" fill="hold">
                            <p:stCondLst>
                              <p:cond delay="900"/>
                            </p:stCondLst>
                            <p:childTnLst>
                              <p:par>
                                <p:cTn id="17" presetID="6" presetClass="entr" presetSubtype="16"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circle(in)">
                                      <p:cBhvr>
                                        <p:cTn id="19" dur="300"/>
                                        <p:tgtEl>
                                          <p:spTgt spid="66"/>
                                        </p:tgtEl>
                                      </p:cBhvr>
                                    </p:animEffect>
                                  </p:childTnLst>
                                </p:cTn>
                              </p:par>
                            </p:childTnLst>
                          </p:cTn>
                        </p:par>
                        <p:par>
                          <p:cTn id="20" fill="hold">
                            <p:stCondLst>
                              <p:cond delay="1200"/>
                            </p:stCondLst>
                            <p:childTnLst>
                              <p:par>
                                <p:cTn id="21" presetID="6" presetClass="entr" presetSubtype="16"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circle(in)">
                                      <p:cBhvr>
                                        <p:cTn id="23" dur="300"/>
                                        <p:tgtEl>
                                          <p:spTgt spid="65"/>
                                        </p:tgtEl>
                                      </p:cBhvr>
                                    </p:animEffect>
                                  </p:childTnLst>
                                </p:cTn>
                              </p:par>
                            </p:childTnLst>
                          </p:cTn>
                        </p:par>
                        <p:par>
                          <p:cTn id="24" fill="hold">
                            <p:stCondLst>
                              <p:cond delay="1500"/>
                            </p:stCondLst>
                            <p:childTnLst>
                              <p:par>
                                <p:cTn id="25" presetID="6" presetClass="entr" presetSubtype="16"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circle(in)">
                                      <p:cBhvr>
                                        <p:cTn id="27" dur="300"/>
                                        <p:tgtEl>
                                          <p:spTgt spid="64"/>
                                        </p:tgtEl>
                                      </p:cBhvr>
                                    </p:animEffect>
                                  </p:childTnLst>
                                </p:cTn>
                              </p:par>
                            </p:childTnLst>
                          </p:cTn>
                        </p:par>
                        <p:par>
                          <p:cTn id="28" fill="hold">
                            <p:stCondLst>
                              <p:cond delay="1800"/>
                            </p:stCondLst>
                            <p:childTnLst>
                              <p:par>
                                <p:cTn id="29" presetID="6" presetClass="entr" presetSubtype="16"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circle(in)">
                                      <p:cBhvr>
                                        <p:cTn id="31" dur="300"/>
                                        <p:tgtEl>
                                          <p:spTgt spid="63"/>
                                        </p:tgtEl>
                                      </p:cBhvr>
                                    </p:animEffect>
                                  </p:childTnLst>
                                </p:cTn>
                              </p:par>
                            </p:childTnLst>
                          </p:cTn>
                        </p:par>
                        <p:par>
                          <p:cTn id="32" fill="hold">
                            <p:stCondLst>
                              <p:cond delay="2100"/>
                            </p:stCondLst>
                            <p:childTnLst>
                              <p:par>
                                <p:cTn id="33" presetID="6" presetClass="entr" presetSubtype="16"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circle(in)">
                                      <p:cBhvr>
                                        <p:cTn id="35" dur="3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2111E63-9F87-40AA-8081-88EE651B4B6E}"/>
              </a:ext>
            </a:extLst>
          </p:cNvPr>
          <p:cNvGrpSpPr/>
          <p:nvPr/>
        </p:nvGrpSpPr>
        <p:grpSpPr>
          <a:xfrm>
            <a:off x="4024515" y="6357723"/>
            <a:ext cx="4142969" cy="501651"/>
            <a:chOff x="4279734" y="6356350"/>
            <a:chExt cx="4142969" cy="501651"/>
          </a:xfrm>
        </p:grpSpPr>
        <p:sp>
          <p:nvSpPr>
            <p:cNvPr id="2" name="Rectangle 1">
              <a:extLst>
                <a:ext uri="{FF2B5EF4-FFF2-40B4-BE49-F238E27FC236}">
                  <a16:creationId xmlns:a16="http://schemas.microsoft.com/office/drawing/2014/main" id="{9E578837-803C-996E-8044-9D29E8244782}"/>
                </a:ext>
              </a:extLst>
            </p:cNvPr>
            <p:cNvSpPr/>
            <p:nvPr/>
          </p:nvSpPr>
          <p:spPr>
            <a:xfrm>
              <a:off x="6298569" y="6356350"/>
              <a:ext cx="2124134" cy="501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43" name="Rectangle 42">
              <a:extLst>
                <a:ext uri="{FF2B5EF4-FFF2-40B4-BE49-F238E27FC236}">
                  <a16:creationId xmlns:a16="http://schemas.microsoft.com/office/drawing/2014/main" id="{887DAECB-9CA4-4A04-B8BC-6293542DDE2A}"/>
                </a:ext>
              </a:extLst>
            </p:cNvPr>
            <p:cNvSpPr/>
            <p:nvPr/>
          </p:nvSpPr>
          <p:spPr>
            <a:xfrm>
              <a:off x="4279734" y="6602382"/>
              <a:ext cx="1613698" cy="25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grpSp>
      <p:pic>
        <p:nvPicPr>
          <p:cNvPr id="11" name="Picture 10" descr="A picture containing toy&#10;&#10;Description automatically generated">
            <a:extLst>
              <a:ext uri="{FF2B5EF4-FFF2-40B4-BE49-F238E27FC236}">
                <a16:creationId xmlns:a16="http://schemas.microsoft.com/office/drawing/2014/main" id="{D87B6A9E-203F-4011-ABC9-0400C5EE55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6496" y="840482"/>
            <a:ext cx="9810172" cy="6064934"/>
          </a:xfrm>
          <a:prstGeom prst="rect">
            <a:avLst/>
          </a:prstGeom>
        </p:spPr>
      </p:pic>
      <p:pic>
        <p:nvPicPr>
          <p:cNvPr id="36" name="Picture 35">
            <a:extLst>
              <a:ext uri="{FF2B5EF4-FFF2-40B4-BE49-F238E27FC236}">
                <a16:creationId xmlns:a16="http://schemas.microsoft.com/office/drawing/2014/main" id="{52A3B075-B6E6-2BF2-A8B5-4EBDF2D0CB27}"/>
              </a:ext>
            </a:extLst>
          </p:cNvPr>
          <p:cNvPicPr>
            <a:picLocks noChangeAspect="1"/>
          </p:cNvPicPr>
          <p:nvPr/>
        </p:nvPicPr>
        <p:blipFill rotWithShape="1">
          <a:blip r:embed="rId4" cstate="hqprint">
            <a:alphaModFix amt="20000"/>
            <a:extLst>
              <a:ext uri="{28A0092B-C50C-407E-A947-70E740481C1C}">
                <a14:useLocalDpi xmlns:a14="http://schemas.microsoft.com/office/drawing/2010/main"/>
              </a:ext>
            </a:extLst>
          </a:blip>
          <a:srcRect/>
          <a:stretch/>
        </p:blipFill>
        <p:spPr>
          <a:xfrm>
            <a:off x="0" y="-1"/>
            <a:ext cx="4518858" cy="6858001"/>
          </a:xfrm>
          <a:prstGeom prst="rect">
            <a:avLst/>
          </a:prstGeom>
        </p:spPr>
      </p:pic>
      <p:sp>
        <p:nvSpPr>
          <p:cNvPr id="7" name="Rectangle 6">
            <a:extLst>
              <a:ext uri="{FF2B5EF4-FFF2-40B4-BE49-F238E27FC236}">
                <a16:creationId xmlns:a16="http://schemas.microsoft.com/office/drawing/2014/main" id="{98C2E07A-1BB4-2415-2AD7-D581B511442E}"/>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We automate and build a factory of course !</a:t>
            </a:r>
          </a:p>
        </p:txBody>
      </p:sp>
      <p:pic>
        <p:nvPicPr>
          <p:cNvPr id="17" name="Picture 2">
            <a:extLst>
              <a:ext uri="{FF2B5EF4-FFF2-40B4-BE49-F238E27FC236}">
                <a16:creationId xmlns:a16="http://schemas.microsoft.com/office/drawing/2014/main" id="{3CF78D11-2D5A-E664-F7B4-8DE871307CE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02081" y="1705526"/>
            <a:ext cx="800593" cy="3346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picture containing toy&#10;&#10;Description automatically generated">
            <a:extLst>
              <a:ext uri="{FF2B5EF4-FFF2-40B4-BE49-F238E27FC236}">
                <a16:creationId xmlns:a16="http://schemas.microsoft.com/office/drawing/2014/main" id="{78D14E30-4335-44F7-A81C-C4405E79448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25787" y="1227776"/>
            <a:ext cx="2317794" cy="955499"/>
          </a:xfrm>
          <a:prstGeom prst="rect">
            <a:avLst/>
          </a:prstGeom>
        </p:spPr>
      </p:pic>
      <p:pic>
        <p:nvPicPr>
          <p:cNvPr id="34" name="Picture 6" descr="ZZR1400 Performance MY 2016 - Kawasaki France">
            <a:extLst>
              <a:ext uri="{FF2B5EF4-FFF2-40B4-BE49-F238E27FC236}">
                <a16:creationId xmlns:a16="http://schemas.microsoft.com/office/drawing/2014/main" id="{0442216C-26D5-476B-92B1-95453D52E394}"/>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385033" y="3500096"/>
            <a:ext cx="1913536" cy="143390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ZZR1400 MY 2020 - Kawasaki France">
            <a:extLst>
              <a:ext uri="{FF2B5EF4-FFF2-40B4-BE49-F238E27FC236}">
                <a16:creationId xmlns:a16="http://schemas.microsoft.com/office/drawing/2014/main" id="{620A8E25-7BBA-F579-72E3-5CD3A0E7C3B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2000" contrast="-10000"/>
                    </a14:imgEffect>
                  </a14:imgLayer>
                </a14:imgProps>
              </a:ext>
              <a:ext uri="{28A0092B-C50C-407E-A947-70E740481C1C}">
                <a14:useLocalDpi xmlns:a14="http://schemas.microsoft.com/office/drawing/2010/main"/>
              </a:ext>
            </a:extLst>
          </a:blip>
          <a:srcRect/>
          <a:stretch>
            <a:fillRect/>
          </a:stretch>
        </p:blipFill>
        <p:spPr bwMode="auto">
          <a:xfrm>
            <a:off x="6298569" y="2816083"/>
            <a:ext cx="4268580" cy="32014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FCB9A6C-CA17-54C2-E584-59E595447F98}"/>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086429" y="0"/>
            <a:ext cx="2476522" cy="2847259"/>
          </a:xfrm>
          <a:prstGeom prst="rect">
            <a:avLst/>
          </a:prstGeom>
        </p:spPr>
      </p:pic>
      <p:pic>
        <p:nvPicPr>
          <p:cNvPr id="12" name="Picture 11">
            <a:extLst>
              <a:ext uri="{FF2B5EF4-FFF2-40B4-BE49-F238E27FC236}">
                <a16:creationId xmlns:a16="http://schemas.microsoft.com/office/drawing/2014/main" id="{4CC67CE0-16F5-E54A-199F-9414370E5CF6}"/>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60840" y="4033892"/>
            <a:ext cx="1885466" cy="2361205"/>
          </a:xfrm>
          <a:prstGeom prst="rect">
            <a:avLst/>
          </a:prstGeom>
        </p:spPr>
      </p:pic>
    </p:spTree>
    <p:extLst>
      <p:ext uri="{BB962C8B-B14F-4D97-AF65-F5344CB8AC3E}">
        <p14:creationId xmlns:p14="http://schemas.microsoft.com/office/powerpoint/2010/main" val="172255891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6C753B3-3080-514D-4E2A-4C5ACB20C5BD}"/>
              </a:ext>
            </a:extLst>
          </p:cNvPr>
          <p:cNvSpPr/>
          <p:nvPr/>
        </p:nvSpPr>
        <p:spPr>
          <a:xfrm>
            <a:off x="-36273" y="1"/>
            <a:ext cx="6367142" cy="6900596"/>
          </a:xfrm>
          <a:prstGeom prst="rect">
            <a:avLst/>
          </a:prstGeom>
          <a:gradFill flip="none" rotWithShape="1">
            <a:gsLst>
              <a:gs pos="0">
                <a:srgbClr val="AE8DC8">
                  <a:alpha val="0"/>
                </a:srgbClr>
              </a:gs>
              <a:gs pos="100000">
                <a:srgbClr val="AE8DC8"/>
              </a:gs>
            </a:gsLst>
            <a:lin ang="16200000" scaled="1"/>
            <a:tileRect/>
          </a:gra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i="1">
              <a:solidFill>
                <a:schemeClr val="bg1"/>
              </a:solidFill>
              <a:latin typeface="Amadeus" panose="02000506020000020004" pitchFamily="2" charset="0"/>
              <a:cs typeface="Lato" panose="020F0502020204030203" pitchFamily="34" charset="0"/>
            </a:endParaRPr>
          </a:p>
        </p:txBody>
      </p:sp>
      <p:sp>
        <p:nvSpPr>
          <p:cNvPr id="26" name="Oval 25">
            <a:extLst>
              <a:ext uri="{FF2B5EF4-FFF2-40B4-BE49-F238E27FC236}">
                <a16:creationId xmlns:a16="http://schemas.microsoft.com/office/drawing/2014/main" id="{529E11A1-202C-24C5-17BE-FBE850D84628}"/>
              </a:ext>
            </a:extLst>
          </p:cNvPr>
          <p:cNvSpPr/>
          <p:nvPr/>
        </p:nvSpPr>
        <p:spPr>
          <a:xfrm>
            <a:off x="2507941" y="3007039"/>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61" name="Rectangle 60">
            <a:extLst>
              <a:ext uri="{FF2B5EF4-FFF2-40B4-BE49-F238E27FC236}">
                <a16:creationId xmlns:a16="http://schemas.microsoft.com/office/drawing/2014/main" id="{2F70455E-E55D-4F7C-ABDA-0210042152BE}"/>
              </a:ext>
            </a:extLst>
          </p:cNvPr>
          <p:cNvSpPr/>
          <p:nvPr/>
        </p:nvSpPr>
        <p:spPr>
          <a:xfrm>
            <a:off x="0" y="0"/>
            <a:ext cx="6330869"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bg1"/>
                </a:solidFill>
                <a:latin typeface="Amadeus" panose="02000506020000020004" pitchFamily="2" charset="0"/>
                <a:cs typeface="Lato" panose="020F0502020204030203" pitchFamily="34" charset="0"/>
              </a:rPr>
              <a:t>We automate and build a factory of course !</a:t>
            </a:r>
          </a:p>
        </p:txBody>
      </p:sp>
      <p:sp>
        <p:nvSpPr>
          <p:cNvPr id="45" name="Rectangle 44">
            <a:extLst>
              <a:ext uri="{FF2B5EF4-FFF2-40B4-BE49-F238E27FC236}">
                <a16:creationId xmlns:a16="http://schemas.microsoft.com/office/drawing/2014/main" id="{2BB4AC75-274B-69BD-16E1-48C2EEFB2590}"/>
              </a:ext>
            </a:extLst>
          </p:cNvPr>
          <p:cNvSpPr/>
          <p:nvPr/>
        </p:nvSpPr>
        <p:spPr>
          <a:xfrm>
            <a:off x="0" y="0"/>
            <a:ext cx="6330869"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800" b="1" i="1">
                <a:solidFill>
                  <a:schemeClr val="bg1"/>
                </a:solidFill>
                <a:latin typeface="Amadeus" panose="02000506020000020004" pitchFamily="2" charset="0"/>
                <a:cs typeface="Lato" panose="020F0502020204030203" pitchFamily="34" charset="0"/>
              </a:rPr>
              <a:t>Collaborate. As code.</a:t>
            </a:r>
          </a:p>
        </p:txBody>
      </p:sp>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17</a:t>
            </a:fld>
            <a:endParaRPr lang="en-US"/>
          </a:p>
        </p:txBody>
      </p:sp>
      <p:grpSp>
        <p:nvGrpSpPr>
          <p:cNvPr id="77" name="Group 76">
            <a:extLst>
              <a:ext uri="{FF2B5EF4-FFF2-40B4-BE49-F238E27FC236}">
                <a16:creationId xmlns:a16="http://schemas.microsoft.com/office/drawing/2014/main" id="{DF7389E5-2F30-4490-04AE-ECDE61C39248}"/>
              </a:ext>
            </a:extLst>
          </p:cNvPr>
          <p:cNvGrpSpPr/>
          <p:nvPr/>
        </p:nvGrpSpPr>
        <p:grpSpPr>
          <a:xfrm>
            <a:off x="7200000" y="1561006"/>
            <a:ext cx="3076050" cy="501468"/>
            <a:chOff x="7832618" y="1914180"/>
            <a:chExt cx="3076050" cy="501468"/>
          </a:xfrm>
        </p:grpSpPr>
        <p:pic>
          <p:nvPicPr>
            <p:cNvPr id="6152" name="Picture 8" descr="Vecteur de Approved icon box with a green - ID:88929000 - image libre de  droit - Stocklib">
              <a:extLst>
                <a:ext uri="{FF2B5EF4-FFF2-40B4-BE49-F238E27FC236}">
                  <a16:creationId xmlns:a16="http://schemas.microsoft.com/office/drawing/2014/main" id="{B380EBAC-4B8D-4329-8271-98CB44D3E6E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1914180"/>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C64717-3A54-4199-B93C-2942F1367D73}"/>
                </a:ext>
              </a:extLst>
            </p:cNvPr>
            <p:cNvSpPr txBox="1"/>
            <p:nvPr/>
          </p:nvSpPr>
          <p:spPr>
            <a:xfrm>
              <a:off x="8556085" y="1934259"/>
              <a:ext cx="2352583" cy="461665"/>
            </a:xfrm>
            <a:prstGeom prst="rect">
              <a:avLst/>
            </a:prstGeom>
            <a:noFill/>
          </p:spPr>
          <p:txBody>
            <a:bodyPr wrap="square" rtlCol="0">
              <a:spAutoFit/>
            </a:bodyPr>
            <a:lstStyle/>
            <a:p>
              <a:r>
                <a:rPr lang="en-US" sz="2400"/>
                <a:t>Standard</a:t>
              </a:r>
            </a:p>
          </p:txBody>
        </p:sp>
      </p:grpSp>
      <p:grpSp>
        <p:nvGrpSpPr>
          <p:cNvPr id="78" name="Group 77">
            <a:extLst>
              <a:ext uri="{FF2B5EF4-FFF2-40B4-BE49-F238E27FC236}">
                <a16:creationId xmlns:a16="http://schemas.microsoft.com/office/drawing/2014/main" id="{EF2AAD69-C6D5-8A0D-4639-87BAED278ED0}"/>
              </a:ext>
            </a:extLst>
          </p:cNvPr>
          <p:cNvGrpSpPr/>
          <p:nvPr/>
        </p:nvGrpSpPr>
        <p:grpSpPr>
          <a:xfrm>
            <a:off x="7200000" y="4230964"/>
            <a:ext cx="4348592" cy="501468"/>
            <a:chOff x="7832618" y="2710652"/>
            <a:chExt cx="4348592" cy="501468"/>
          </a:xfrm>
        </p:grpSpPr>
        <p:pic>
          <p:nvPicPr>
            <p:cNvPr id="39" name="Picture 8" descr="Vecteur de Approved icon box with a green - ID:88929000 - image libre de  droit - Stocklib">
              <a:extLst>
                <a:ext uri="{FF2B5EF4-FFF2-40B4-BE49-F238E27FC236}">
                  <a16:creationId xmlns:a16="http://schemas.microsoft.com/office/drawing/2014/main" id="{B6BCE0BD-3BF3-47E0-85D8-EC3BC482361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2710652"/>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ABA67F4-CCEF-41DB-826A-57BB71C4B12F}"/>
                </a:ext>
              </a:extLst>
            </p:cNvPr>
            <p:cNvSpPr txBox="1"/>
            <p:nvPr/>
          </p:nvSpPr>
          <p:spPr>
            <a:xfrm>
              <a:off x="8556086" y="2715474"/>
              <a:ext cx="3625124" cy="461665"/>
            </a:xfrm>
            <a:prstGeom prst="rect">
              <a:avLst/>
            </a:prstGeom>
            <a:noFill/>
          </p:spPr>
          <p:txBody>
            <a:bodyPr wrap="square" rtlCol="0">
              <a:spAutoFit/>
            </a:bodyPr>
            <a:lstStyle/>
            <a:p>
              <a:r>
                <a:rPr lang="en-US" sz="2400"/>
                <a:t>Asynchronous reviews</a:t>
              </a:r>
            </a:p>
          </p:txBody>
        </p:sp>
      </p:grpSp>
      <p:grpSp>
        <p:nvGrpSpPr>
          <p:cNvPr id="79" name="Group 78">
            <a:extLst>
              <a:ext uri="{FF2B5EF4-FFF2-40B4-BE49-F238E27FC236}">
                <a16:creationId xmlns:a16="http://schemas.microsoft.com/office/drawing/2014/main" id="{23FE1E8C-A130-9E62-BE5C-8CDD0ADC8C4B}"/>
              </a:ext>
            </a:extLst>
          </p:cNvPr>
          <p:cNvGrpSpPr/>
          <p:nvPr/>
        </p:nvGrpSpPr>
        <p:grpSpPr>
          <a:xfrm>
            <a:off x="7200000" y="2450992"/>
            <a:ext cx="4269744" cy="501468"/>
            <a:chOff x="7836304" y="3443905"/>
            <a:chExt cx="4269744" cy="501468"/>
          </a:xfrm>
        </p:grpSpPr>
        <p:pic>
          <p:nvPicPr>
            <p:cNvPr id="40" name="Picture 8" descr="Vecteur de Approved icon box with a green - ID:88929000 - image libre de  droit - Stocklib">
              <a:extLst>
                <a:ext uri="{FF2B5EF4-FFF2-40B4-BE49-F238E27FC236}">
                  <a16:creationId xmlns:a16="http://schemas.microsoft.com/office/drawing/2014/main" id="{1574E51C-FD6E-4479-B16E-C413A831238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6304" y="3443905"/>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3A0502F-610B-414D-B923-FFCE89B50FD7}"/>
                </a:ext>
              </a:extLst>
            </p:cNvPr>
            <p:cNvSpPr txBox="1"/>
            <p:nvPr/>
          </p:nvSpPr>
          <p:spPr>
            <a:xfrm>
              <a:off x="8507766" y="3445453"/>
              <a:ext cx="3598282" cy="461665"/>
            </a:xfrm>
            <a:prstGeom prst="rect">
              <a:avLst/>
            </a:prstGeom>
            <a:noFill/>
          </p:spPr>
          <p:txBody>
            <a:bodyPr wrap="square" rtlCol="0">
              <a:spAutoFit/>
            </a:bodyPr>
            <a:lstStyle/>
            <a:p>
              <a:r>
                <a:rPr lang="en-US" sz="2400"/>
                <a:t>Contribution checklists</a:t>
              </a:r>
            </a:p>
          </p:txBody>
        </p:sp>
      </p:grpSp>
      <p:sp>
        <p:nvSpPr>
          <p:cNvPr id="66" name="Arrow: Right 68">
            <a:extLst>
              <a:ext uri="{FF2B5EF4-FFF2-40B4-BE49-F238E27FC236}">
                <a16:creationId xmlns:a16="http://schemas.microsoft.com/office/drawing/2014/main" id="{616A7E94-D686-318B-F254-F26C7E501E57}"/>
              </a:ext>
            </a:extLst>
          </p:cNvPr>
          <p:cNvSpPr/>
          <p:nvPr/>
        </p:nvSpPr>
        <p:spPr>
          <a:xfrm>
            <a:off x="3779789" y="362452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Right 69">
            <a:extLst>
              <a:ext uri="{FF2B5EF4-FFF2-40B4-BE49-F238E27FC236}">
                <a16:creationId xmlns:a16="http://schemas.microsoft.com/office/drawing/2014/main" id="{AF0131A2-6197-FF69-3F65-3EA6D9B798AA}"/>
              </a:ext>
            </a:extLst>
          </p:cNvPr>
          <p:cNvSpPr/>
          <p:nvPr/>
        </p:nvSpPr>
        <p:spPr>
          <a:xfrm rot="10800000">
            <a:off x="2155787" y="366778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70">
            <a:extLst>
              <a:ext uri="{FF2B5EF4-FFF2-40B4-BE49-F238E27FC236}">
                <a16:creationId xmlns:a16="http://schemas.microsoft.com/office/drawing/2014/main" id="{D34567B7-2BBF-0139-E768-62AAE572CC54}"/>
              </a:ext>
            </a:extLst>
          </p:cNvPr>
          <p:cNvSpPr/>
          <p:nvPr/>
        </p:nvSpPr>
        <p:spPr>
          <a:xfrm rot="5400000">
            <a:off x="2948916" y="4416810"/>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Right 71">
            <a:extLst>
              <a:ext uri="{FF2B5EF4-FFF2-40B4-BE49-F238E27FC236}">
                <a16:creationId xmlns:a16="http://schemas.microsoft.com/office/drawing/2014/main" id="{2C5F5DBF-4FE5-4504-407E-A14994E0E55B}"/>
              </a:ext>
            </a:extLst>
          </p:cNvPr>
          <p:cNvSpPr/>
          <p:nvPr/>
        </p:nvSpPr>
        <p:spPr>
          <a:xfrm rot="2592505">
            <a:off x="3537243" y="420268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72">
            <a:extLst>
              <a:ext uri="{FF2B5EF4-FFF2-40B4-BE49-F238E27FC236}">
                <a16:creationId xmlns:a16="http://schemas.microsoft.com/office/drawing/2014/main" id="{AC9F0710-71F6-9E85-58FD-2CA27B84865F}"/>
              </a:ext>
            </a:extLst>
          </p:cNvPr>
          <p:cNvSpPr/>
          <p:nvPr/>
        </p:nvSpPr>
        <p:spPr>
          <a:xfrm rot="19101670">
            <a:off x="3619441" y="310223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3">
            <a:extLst>
              <a:ext uri="{FF2B5EF4-FFF2-40B4-BE49-F238E27FC236}">
                <a16:creationId xmlns:a16="http://schemas.microsoft.com/office/drawing/2014/main" id="{EB5CABA5-7B41-3E34-5363-EB8B52C66093}"/>
              </a:ext>
            </a:extLst>
          </p:cNvPr>
          <p:cNvSpPr/>
          <p:nvPr/>
        </p:nvSpPr>
        <p:spPr>
          <a:xfrm rot="13580942">
            <a:off x="2367986" y="3058491"/>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4">
            <a:extLst>
              <a:ext uri="{FF2B5EF4-FFF2-40B4-BE49-F238E27FC236}">
                <a16:creationId xmlns:a16="http://schemas.microsoft.com/office/drawing/2014/main" id="{10D3ED19-5E59-6ACC-491F-1B20C8F57210}"/>
              </a:ext>
            </a:extLst>
          </p:cNvPr>
          <p:cNvSpPr/>
          <p:nvPr/>
        </p:nvSpPr>
        <p:spPr>
          <a:xfrm rot="8141676">
            <a:off x="2400388" y="4203160"/>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Right 75">
            <a:extLst>
              <a:ext uri="{FF2B5EF4-FFF2-40B4-BE49-F238E27FC236}">
                <a16:creationId xmlns:a16="http://schemas.microsoft.com/office/drawing/2014/main" id="{A9703A3B-120B-B5F4-B15F-C261C64AA7FB}"/>
              </a:ext>
            </a:extLst>
          </p:cNvPr>
          <p:cNvSpPr/>
          <p:nvPr/>
        </p:nvSpPr>
        <p:spPr>
          <a:xfrm rot="16200000">
            <a:off x="2958016" y="2790270"/>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DEC40BD7-0F11-FBBE-0AD6-3D3312BAFA7B}"/>
              </a:ext>
            </a:extLst>
          </p:cNvPr>
          <p:cNvGrpSpPr/>
          <p:nvPr/>
        </p:nvGrpSpPr>
        <p:grpSpPr>
          <a:xfrm>
            <a:off x="2673564" y="3257036"/>
            <a:ext cx="844448" cy="617280"/>
            <a:chOff x="3072443" y="3022197"/>
            <a:chExt cx="844448" cy="617280"/>
          </a:xfrm>
        </p:grpSpPr>
        <p:pic>
          <p:nvPicPr>
            <p:cNvPr id="56" name="Picture 2">
              <a:extLst>
                <a:ext uri="{FF2B5EF4-FFF2-40B4-BE49-F238E27FC236}">
                  <a16:creationId xmlns:a16="http://schemas.microsoft.com/office/drawing/2014/main" id="{CE896F48-E2BF-1CD4-0DE5-841C3402A7A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072443" y="3286525"/>
              <a:ext cx="844448" cy="3529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A picture containing accessory, vector graphics, spectacles&#10;&#10;Description automatically generated">
              <a:extLst>
                <a:ext uri="{FF2B5EF4-FFF2-40B4-BE49-F238E27FC236}">
                  <a16:creationId xmlns:a16="http://schemas.microsoft.com/office/drawing/2014/main" id="{E10458F0-9E78-B827-B9DB-10BE790C909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20641392">
              <a:off x="3313430" y="3022197"/>
              <a:ext cx="590846" cy="384104"/>
            </a:xfrm>
            <a:prstGeom prst="rect">
              <a:avLst/>
            </a:prstGeom>
          </p:spPr>
        </p:pic>
      </p:grpSp>
      <p:grpSp>
        <p:nvGrpSpPr>
          <p:cNvPr id="2" name="Group 1">
            <a:extLst>
              <a:ext uri="{FF2B5EF4-FFF2-40B4-BE49-F238E27FC236}">
                <a16:creationId xmlns:a16="http://schemas.microsoft.com/office/drawing/2014/main" id="{54B5B91F-2D9C-18CD-B5E0-CAF49F57F33D}"/>
              </a:ext>
            </a:extLst>
          </p:cNvPr>
          <p:cNvGrpSpPr/>
          <p:nvPr/>
        </p:nvGrpSpPr>
        <p:grpSpPr>
          <a:xfrm>
            <a:off x="989051" y="5821548"/>
            <a:ext cx="1518777" cy="607511"/>
            <a:chOff x="1246" y="1114601"/>
            <a:chExt cx="1518777" cy="607511"/>
          </a:xfrm>
          <a:solidFill>
            <a:srgbClr val="273349"/>
          </a:solidFill>
        </p:grpSpPr>
        <p:sp>
          <p:nvSpPr>
            <p:cNvPr id="3" name="Arrow: Chevron 23">
              <a:extLst>
                <a:ext uri="{FF2B5EF4-FFF2-40B4-BE49-F238E27FC236}">
                  <a16:creationId xmlns:a16="http://schemas.microsoft.com/office/drawing/2014/main" id="{DEF7A2EF-1A5D-3083-403E-6791EFE57AF9}"/>
                </a:ext>
              </a:extLst>
            </p:cNvPr>
            <p:cNvSpPr/>
            <p:nvPr/>
          </p:nvSpPr>
          <p:spPr>
            <a:xfrm>
              <a:off x="1246" y="1114601"/>
              <a:ext cx="1518777" cy="607511"/>
            </a:xfrm>
            <a:prstGeom prst="chevron">
              <a:avLst/>
            </a:prstGeom>
            <a:grp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 name="Arrow: Chevron 4">
              <a:extLst>
                <a:ext uri="{FF2B5EF4-FFF2-40B4-BE49-F238E27FC236}">
                  <a16:creationId xmlns:a16="http://schemas.microsoft.com/office/drawing/2014/main" id="{94F6CABE-D328-2E1C-8A8C-EA0A77E382C2}"/>
                </a:ext>
              </a:extLst>
            </p:cNvPr>
            <p:cNvSpPr txBox="1"/>
            <p:nvPr/>
          </p:nvSpPr>
          <p:spPr>
            <a:xfrm>
              <a:off x="305002" y="1121865"/>
              <a:ext cx="911266" cy="58734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a:t>Propose</a:t>
              </a:r>
            </a:p>
          </p:txBody>
        </p:sp>
      </p:grpSp>
      <p:grpSp>
        <p:nvGrpSpPr>
          <p:cNvPr id="6" name="Group 5">
            <a:extLst>
              <a:ext uri="{FF2B5EF4-FFF2-40B4-BE49-F238E27FC236}">
                <a16:creationId xmlns:a16="http://schemas.microsoft.com/office/drawing/2014/main" id="{E2BA5AD3-5BE0-5ACD-4ECB-EDBB042B8BDB}"/>
              </a:ext>
            </a:extLst>
          </p:cNvPr>
          <p:cNvGrpSpPr/>
          <p:nvPr/>
        </p:nvGrpSpPr>
        <p:grpSpPr>
          <a:xfrm>
            <a:off x="2647031" y="5828812"/>
            <a:ext cx="1518777" cy="607511"/>
            <a:chOff x="1368146" y="1114601"/>
            <a:chExt cx="1518777" cy="607511"/>
          </a:xfrm>
        </p:grpSpPr>
        <p:sp>
          <p:nvSpPr>
            <p:cNvPr id="8" name="Arrow: Chevron 26">
              <a:extLst>
                <a:ext uri="{FF2B5EF4-FFF2-40B4-BE49-F238E27FC236}">
                  <a16:creationId xmlns:a16="http://schemas.microsoft.com/office/drawing/2014/main" id="{6C4D9B8B-407F-C513-8CE3-5716D6BA5276}"/>
                </a:ext>
              </a:extLst>
            </p:cNvPr>
            <p:cNvSpPr/>
            <p:nvPr/>
          </p:nvSpPr>
          <p:spPr>
            <a:xfrm>
              <a:off x="1368146" y="1114601"/>
              <a:ext cx="1518777" cy="607511"/>
            </a:xfrm>
            <a:prstGeom prst="chevron">
              <a:avLst/>
            </a:prstGeom>
            <a:solidFill>
              <a:srgbClr val="2BF69D"/>
            </a:solidFill>
            <a:ln>
              <a:noFill/>
            </a:ln>
          </p:spPr>
          <p:style>
            <a:lnRef idx="2">
              <a:schemeClr val="lt1">
                <a:hueOff val="0"/>
                <a:satOff val="0"/>
                <a:lumOff val="0"/>
                <a:alphaOff val="0"/>
              </a:schemeClr>
            </a:lnRef>
            <a:fillRef idx="1">
              <a:schemeClr val="accent3">
                <a:hueOff val="1355300"/>
                <a:satOff val="50000"/>
                <a:lumOff val="-7353"/>
                <a:alphaOff val="0"/>
              </a:schemeClr>
            </a:fillRef>
            <a:effectRef idx="0">
              <a:schemeClr val="accent3">
                <a:hueOff val="1355300"/>
                <a:satOff val="50000"/>
                <a:lumOff val="-7353"/>
                <a:alphaOff val="0"/>
              </a:schemeClr>
            </a:effectRef>
            <a:fontRef idx="minor">
              <a:schemeClr val="lt1"/>
            </a:fontRef>
          </p:style>
        </p:sp>
        <p:sp>
          <p:nvSpPr>
            <p:cNvPr id="9" name="Arrow: Chevron 4">
              <a:extLst>
                <a:ext uri="{FF2B5EF4-FFF2-40B4-BE49-F238E27FC236}">
                  <a16:creationId xmlns:a16="http://schemas.microsoft.com/office/drawing/2014/main" id="{B2D826F7-6175-BCC6-9268-66F26A78F9F7}"/>
                </a:ext>
              </a:extLst>
            </p:cNvPr>
            <p:cNvSpPr txBox="1"/>
            <p:nvPr/>
          </p:nvSpPr>
          <p:spPr>
            <a:xfrm>
              <a:off x="1671902" y="1114601"/>
              <a:ext cx="911266" cy="60751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rPr>
                <a:t>Approve</a:t>
              </a:r>
            </a:p>
          </p:txBody>
        </p:sp>
      </p:grpSp>
      <p:grpSp>
        <p:nvGrpSpPr>
          <p:cNvPr id="10" name="Group 9">
            <a:extLst>
              <a:ext uri="{FF2B5EF4-FFF2-40B4-BE49-F238E27FC236}">
                <a16:creationId xmlns:a16="http://schemas.microsoft.com/office/drawing/2014/main" id="{185FDF4B-9201-3281-7126-B0699D4A3228}"/>
              </a:ext>
            </a:extLst>
          </p:cNvPr>
          <p:cNvGrpSpPr/>
          <p:nvPr/>
        </p:nvGrpSpPr>
        <p:grpSpPr>
          <a:xfrm>
            <a:off x="4344463" y="5814240"/>
            <a:ext cx="1518777" cy="607511"/>
            <a:chOff x="2735046" y="1114601"/>
            <a:chExt cx="1518777" cy="607511"/>
          </a:xfrm>
        </p:grpSpPr>
        <p:sp>
          <p:nvSpPr>
            <p:cNvPr id="11" name="Arrow: Chevron 29">
              <a:extLst>
                <a:ext uri="{FF2B5EF4-FFF2-40B4-BE49-F238E27FC236}">
                  <a16:creationId xmlns:a16="http://schemas.microsoft.com/office/drawing/2014/main" id="{4218FABE-4C5B-0F38-7583-3486D5A8CB6F}"/>
                </a:ext>
              </a:extLst>
            </p:cNvPr>
            <p:cNvSpPr/>
            <p:nvPr/>
          </p:nvSpPr>
          <p:spPr>
            <a:xfrm>
              <a:off x="2735046" y="1114601"/>
              <a:ext cx="1518777" cy="607511"/>
            </a:xfrm>
            <a:prstGeom prst="chevron">
              <a:avLst/>
            </a:prstGeom>
            <a:solidFill>
              <a:srgbClr val="A02EAB"/>
            </a:solidFill>
            <a:ln>
              <a:noFill/>
            </a:ln>
          </p:spPr>
          <p:style>
            <a:lnRef idx="2">
              <a:schemeClr val="lt1">
                <a:hueOff val="0"/>
                <a:satOff val="0"/>
                <a:lumOff val="0"/>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sp>
        <p:sp>
          <p:nvSpPr>
            <p:cNvPr id="12" name="Arrow: Chevron 4">
              <a:extLst>
                <a:ext uri="{FF2B5EF4-FFF2-40B4-BE49-F238E27FC236}">
                  <a16:creationId xmlns:a16="http://schemas.microsoft.com/office/drawing/2014/main" id="{DE695902-A55A-A06C-E961-2416F1EF7618}"/>
                </a:ext>
              </a:extLst>
            </p:cNvPr>
            <p:cNvSpPr txBox="1"/>
            <p:nvPr/>
          </p:nvSpPr>
          <p:spPr>
            <a:xfrm>
              <a:off x="3038802" y="1114601"/>
              <a:ext cx="911266" cy="60751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a:t>Merge</a:t>
              </a:r>
            </a:p>
          </p:txBody>
        </p:sp>
      </p:grpSp>
      <p:grpSp>
        <p:nvGrpSpPr>
          <p:cNvPr id="13" name="Group 12">
            <a:extLst>
              <a:ext uri="{FF2B5EF4-FFF2-40B4-BE49-F238E27FC236}">
                <a16:creationId xmlns:a16="http://schemas.microsoft.com/office/drawing/2014/main" id="{8494A160-D002-EBC7-7A9A-0B8358023C46}"/>
              </a:ext>
            </a:extLst>
          </p:cNvPr>
          <p:cNvGrpSpPr/>
          <p:nvPr/>
        </p:nvGrpSpPr>
        <p:grpSpPr>
          <a:xfrm>
            <a:off x="1448436" y="1631149"/>
            <a:ext cx="3199783" cy="1977011"/>
            <a:chOff x="4198667" y="1428716"/>
            <a:chExt cx="3199783" cy="1977011"/>
          </a:xfrm>
        </p:grpSpPr>
        <p:sp>
          <p:nvSpPr>
            <p:cNvPr id="14" name="TextBox 13">
              <a:extLst>
                <a:ext uri="{FF2B5EF4-FFF2-40B4-BE49-F238E27FC236}">
                  <a16:creationId xmlns:a16="http://schemas.microsoft.com/office/drawing/2014/main" id="{7FCF33F3-D2BD-9C92-E556-A4B984A27540}"/>
                </a:ext>
              </a:extLst>
            </p:cNvPr>
            <p:cNvSpPr txBox="1"/>
            <p:nvPr/>
          </p:nvSpPr>
          <p:spPr>
            <a:xfrm>
              <a:off x="5630742" y="1428716"/>
              <a:ext cx="384205" cy="369332"/>
            </a:xfrm>
            <a:prstGeom prst="rect">
              <a:avLst/>
            </a:prstGeom>
            <a:noFill/>
          </p:spPr>
          <p:txBody>
            <a:bodyPr wrap="square" rtlCol="0">
              <a:spAutoFit/>
            </a:bodyPr>
            <a:lstStyle/>
            <a:p>
              <a:r>
                <a:rPr lang="en-US" b="1"/>
                <a:t>?</a:t>
              </a:r>
            </a:p>
          </p:txBody>
        </p:sp>
        <p:sp>
          <p:nvSpPr>
            <p:cNvPr id="15" name="TextBox 14">
              <a:extLst>
                <a:ext uri="{FF2B5EF4-FFF2-40B4-BE49-F238E27FC236}">
                  <a16:creationId xmlns:a16="http://schemas.microsoft.com/office/drawing/2014/main" id="{D46A0538-D413-15C8-A727-24E846126C5B}"/>
                </a:ext>
              </a:extLst>
            </p:cNvPr>
            <p:cNvSpPr txBox="1"/>
            <p:nvPr/>
          </p:nvSpPr>
          <p:spPr>
            <a:xfrm>
              <a:off x="6890509" y="2041147"/>
              <a:ext cx="384205" cy="369332"/>
            </a:xfrm>
            <a:prstGeom prst="rect">
              <a:avLst/>
            </a:prstGeom>
            <a:noFill/>
          </p:spPr>
          <p:txBody>
            <a:bodyPr wrap="square" rtlCol="0">
              <a:spAutoFit/>
            </a:bodyPr>
            <a:lstStyle/>
            <a:p>
              <a:r>
                <a:rPr lang="en-US" b="1"/>
                <a:t>?</a:t>
              </a:r>
            </a:p>
          </p:txBody>
        </p:sp>
        <p:sp>
          <p:nvSpPr>
            <p:cNvPr id="16" name="TextBox 15">
              <a:extLst>
                <a:ext uri="{FF2B5EF4-FFF2-40B4-BE49-F238E27FC236}">
                  <a16:creationId xmlns:a16="http://schemas.microsoft.com/office/drawing/2014/main" id="{73C200AD-85FF-E23C-8CA0-3F8D157870F1}"/>
                </a:ext>
              </a:extLst>
            </p:cNvPr>
            <p:cNvSpPr txBox="1"/>
            <p:nvPr/>
          </p:nvSpPr>
          <p:spPr>
            <a:xfrm>
              <a:off x="4494233" y="1984616"/>
              <a:ext cx="384205" cy="369332"/>
            </a:xfrm>
            <a:prstGeom prst="rect">
              <a:avLst/>
            </a:prstGeom>
            <a:noFill/>
          </p:spPr>
          <p:txBody>
            <a:bodyPr wrap="square" rtlCol="0">
              <a:spAutoFit/>
            </a:bodyPr>
            <a:lstStyle/>
            <a:p>
              <a:r>
                <a:rPr lang="en-US" b="1"/>
                <a:t>?</a:t>
              </a:r>
            </a:p>
          </p:txBody>
        </p:sp>
        <p:sp>
          <p:nvSpPr>
            <p:cNvPr id="17" name="TextBox 16">
              <a:extLst>
                <a:ext uri="{FF2B5EF4-FFF2-40B4-BE49-F238E27FC236}">
                  <a16:creationId xmlns:a16="http://schemas.microsoft.com/office/drawing/2014/main" id="{EF31D8F7-7679-262B-C9D1-8142C09BC3A6}"/>
                </a:ext>
              </a:extLst>
            </p:cNvPr>
            <p:cNvSpPr txBox="1"/>
            <p:nvPr/>
          </p:nvSpPr>
          <p:spPr>
            <a:xfrm>
              <a:off x="4198667" y="3036395"/>
              <a:ext cx="384205" cy="369332"/>
            </a:xfrm>
            <a:prstGeom prst="rect">
              <a:avLst/>
            </a:prstGeom>
            <a:noFill/>
          </p:spPr>
          <p:txBody>
            <a:bodyPr wrap="square" rtlCol="0">
              <a:spAutoFit/>
            </a:bodyPr>
            <a:lstStyle/>
            <a:p>
              <a:r>
                <a:rPr lang="en-US" b="1"/>
                <a:t>?</a:t>
              </a:r>
            </a:p>
          </p:txBody>
        </p:sp>
        <p:sp>
          <p:nvSpPr>
            <p:cNvPr id="18" name="TextBox 17">
              <a:extLst>
                <a:ext uri="{FF2B5EF4-FFF2-40B4-BE49-F238E27FC236}">
                  <a16:creationId xmlns:a16="http://schemas.microsoft.com/office/drawing/2014/main" id="{989439C7-CD22-795B-58FB-2D4C0E3E5E70}"/>
                </a:ext>
              </a:extLst>
            </p:cNvPr>
            <p:cNvSpPr txBox="1"/>
            <p:nvPr/>
          </p:nvSpPr>
          <p:spPr>
            <a:xfrm>
              <a:off x="7014245" y="2992571"/>
              <a:ext cx="384205" cy="369332"/>
            </a:xfrm>
            <a:prstGeom prst="rect">
              <a:avLst/>
            </a:prstGeom>
            <a:noFill/>
          </p:spPr>
          <p:txBody>
            <a:bodyPr wrap="square" rtlCol="0">
              <a:spAutoFit/>
            </a:bodyPr>
            <a:lstStyle/>
            <a:p>
              <a:r>
                <a:rPr lang="en-US" b="1"/>
                <a:t>?</a:t>
              </a:r>
            </a:p>
          </p:txBody>
        </p:sp>
        <p:sp>
          <p:nvSpPr>
            <p:cNvPr id="19" name="TextBox 18">
              <a:extLst>
                <a:ext uri="{FF2B5EF4-FFF2-40B4-BE49-F238E27FC236}">
                  <a16:creationId xmlns:a16="http://schemas.microsoft.com/office/drawing/2014/main" id="{3E64FCCB-4E66-B77E-6EF2-BFCC73ECEDC4}"/>
                </a:ext>
              </a:extLst>
            </p:cNvPr>
            <p:cNvSpPr txBox="1"/>
            <p:nvPr/>
          </p:nvSpPr>
          <p:spPr>
            <a:xfrm>
              <a:off x="6779249" y="2552127"/>
              <a:ext cx="384205" cy="369332"/>
            </a:xfrm>
            <a:prstGeom prst="rect">
              <a:avLst/>
            </a:prstGeom>
            <a:noFill/>
          </p:spPr>
          <p:txBody>
            <a:bodyPr wrap="square" rtlCol="0">
              <a:spAutoFit/>
            </a:bodyPr>
            <a:lstStyle/>
            <a:p>
              <a:r>
                <a:rPr lang="en-US" b="1"/>
                <a:t>?</a:t>
              </a:r>
            </a:p>
          </p:txBody>
        </p:sp>
        <p:sp>
          <p:nvSpPr>
            <p:cNvPr id="20" name="TextBox 19">
              <a:extLst>
                <a:ext uri="{FF2B5EF4-FFF2-40B4-BE49-F238E27FC236}">
                  <a16:creationId xmlns:a16="http://schemas.microsoft.com/office/drawing/2014/main" id="{A40E0CD8-A4FC-F90A-8FE6-DD8BF037633A}"/>
                </a:ext>
              </a:extLst>
            </p:cNvPr>
            <p:cNvSpPr txBox="1"/>
            <p:nvPr/>
          </p:nvSpPr>
          <p:spPr>
            <a:xfrm>
              <a:off x="6144381" y="1883158"/>
              <a:ext cx="384205" cy="369332"/>
            </a:xfrm>
            <a:prstGeom prst="rect">
              <a:avLst/>
            </a:prstGeom>
            <a:noFill/>
          </p:spPr>
          <p:txBody>
            <a:bodyPr wrap="square" rtlCol="0">
              <a:spAutoFit/>
            </a:bodyPr>
            <a:lstStyle/>
            <a:p>
              <a:r>
                <a:rPr lang="en-US" b="1"/>
                <a:t>?</a:t>
              </a:r>
            </a:p>
          </p:txBody>
        </p:sp>
        <p:sp>
          <p:nvSpPr>
            <p:cNvPr id="21" name="TextBox 20">
              <a:extLst>
                <a:ext uri="{FF2B5EF4-FFF2-40B4-BE49-F238E27FC236}">
                  <a16:creationId xmlns:a16="http://schemas.microsoft.com/office/drawing/2014/main" id="{599CD37D-A485-52F4-2C8F-4E2218F9A2E2}"/>
                </a:ext>
              </a:extLst>
            </p:cNvPr>
            <p:cNvSpPr txBox="1"/>
            <p:nvPr/>
          </p:nvSpPr>
          <p:spPr>
            <a:xfrm>
              <a:off x="5116064" y="1881566"/>
              <a:ext cx="384205" cy="369332"/>
            </a:xfrm>
            <a:prstGeom prst="rect">
              <a:avLst/>
            </a:prstGeom>
            <a:noFill/>
          </p:spPr>
          <p:txBody>
            <a:bodyPr wrap="square" rtlCol="0">
              <a:spAutoFit/>
            </a:bodyPr>
            <a:lstStyle/>
            <a:p>
              <a:r>
                <a:rPr lang="en-US" b="1"/>
                <a:t>?</a:t>
              </a:r>
            </a:p>
          </p:txBody>
        </p:sp>
        <p:sp>
          <p:nvSpPr>
            <p:cNvPr id="22" name="TextBox 21">
              <a:extLst>
                <a:ext uri="{FF2B5EF4-FFF2-40B4-BE49-F238E27FC236}">
                  <a16:creationId xmlns:a16="http://schemas.microsoft.com/office/drawing/2014/main" id="{EE1E59E4-AF85-B16E-D369-A1C9EFF13FB2}"/>
                </a:ext>
              </a:extLst>
            </p:cNvPr>
            <p:cNvSpPr txBox="1"/>
            <p:nvPr/>
          </p:nvSpPr>
          <p:spPr>
            <a:xfrm>
              <a:off x="4539549" y="2601084"/>
              <a:ext cx="384205" cy="369332"/>
            </a:xfrm>
            <a:prstGeom prst="rect">
              <a:avLst/>
            </a:prstGeom>
            <a:noFill/>
          </p:spPr>
          <p:txBody>
            <a:bodyPr wrap="square" rtlCol="0">
              <a:spAutoFit/>
            </a:bodyPr>
            <a:lstStyle/>
            <a:p>
              <a:r>
                <a:rPr lang="en-US" b="1"/>
                <a:t>?</a:t>
              </a:r>
            </a:p>
          </p:txBody>
        </p:sp>
      </p:grpSp>
      <p:grpSp>
        <p:nvGrpSpPr>
          <p:cNvPr id="23" name="Group 22">
            <a:extLst>
              <a:ext uri="{FF2B5EF4-FFF2-40B4-BE49-F238E27FC236}">
                <a16:creationId xmlns:a16="http://schemas.microsoft.com/office/drawing/2014/main" id="{F1E105BA-0AFF-EB05-F729-56341D6E3B17}"/>
              </a:ext>
            </a:extLst>
          </p:cNvPr>
          <p:cNvGrpSpPr/>
          <p:nvPr/>
        </p:nvGrpSpPr>
        <p:grpSpPr>
          <a:xfrm>
            <a:off x="7200000" y="3340978"/>
            <a:ext cx="4439550" cy="501468"/>
            <a:chOff x="7832618" y="1914180"/>
            <a:chExt cx="5245104" cy="501468"/>
          </a:xfrm>
        </p:grpSpPr>
        <p:pic>
          <p:nvPicPr>
            <p:cNvPr id="24" name="Picture 8" descr="Vecteur de Approved icon box with a green - ID:88929000 - image libre de  droit - Stocklib">
              <a:extLst>
                <a:ext uri="{FF2B5EF4-FFF2-40B4-BE49-F238E27FC236}">
                  <a16:creationId xmlns:a16="http://schemas.microsoft.com/office/drawing/2014/main" id="{F2EFF149-0754-FC72-BF07-EB20413DB58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1914180"/>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28BB6E7-D21D-0DEF-FD20-CF8C99BD85CE}"/>
                </a:ext>
              </a:extLst>
            </p:cNvPr>
            <p:cNvSpPr txBox="1"/>
            <p:nvPr/>
          </p:nvSpPr>
          <p:spPr>
            <a:xfrm>
              <a:off x="8556085" y="1934259"/>
              <a:ext cx="4521637" cy="461665"/>
            </a:xfrm>
            <a:prstGeom prst="rect">
              <a:avLst/>
            </a:prstGeom>
            <a:noFill/>
          </p:spPr>
          <p:txBody>
            <a:bodyPr wrap="square" rtlCol="0">
              <a:spAutoFit/>
            </a:bodyPr>
            <a:lstStyle/>
            <a:p>
              <a:r>
                <a:rPr lang="en-US" sz="2400"/>
                <a:t>Designed for collaboration</a:t>
              </a:r>
            </a:p>
          </p:txBody>
        </p:sp>
      </p:grpSp>
      <p:pic>
        <p:nvPicPr>
          <p:cNvPr id="33" name="Picture 2">
            <a:extLst>
              <a:ext uri="{FF2B5EF4-FFF2-40B4-BE49-F238E27FC236}">
                <a16:creationId xmlns:a16="http://schemas.microsoft.com/office/drawing/2014/main" id="{83A9E721-0A56-F2DF-A689-75400ADC274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234196" y="136525"/>
            <a:ext cx="844448" cy="3529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A8E8E363-32F8-4426-BF40-8165B14E6179}"/>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2676716" y="3523528"/>
            <a:ext cx="841295" cy="35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3474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up)">
                                      <p:cBhvr>
                                        <p:cTn id="35" dur="500"/>
                                        <p:tgtEl>
                                          <p:spTgt spid="68"/>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left)">
                                      <p:cBhvr>
                                        <p:cTn id="38" dur="500"/>
                                        <p:tgtEl>
                                          <p:spTgt spid="6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left)">
                                      <p:cBhvr>
                                        <p:cTn id="41" dur="500"/>
                                        <p:tgtEl>
                                          <p:spTgt spid="6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wipe(left)">
                                      <p:cBhvr>
                                        <p:cTn id="44" dur="500"/>
                                        <p:tgtEl>
                                          <p:spTgt spid="70"/>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down)">
                                      <p:cBhvr>
                                        <p:cTn id="47" dur="500"/>
                                        <p:tgtEl>
                                          <p:spTgt spid="7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down)">
                                      <p:cBhvr>
                                        <p:cTn id="50" dur="500"/>
                                        <p:tgtEl>
                                          <p:spTgt spid="71"/>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right)">
                                      <p:cBhvr>
                                        <p:cTn id="53" dur="500"/>
                                        <p:tgtEl>
                                          <p:spTgt spid="67"/>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wipe(up)">
                                      <p:cBhvr>
                                        <p:cTn id="56" dur="500"/>
                                        <p:tgtEl>
                                          <p:spTgt spid="7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2"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160E91-08A1-1FAF-E319-30AA89EF47A7}"/>
              </a:ext>
            </a:extLst>
          </p:cNvPr>
          <p:cNvSpPr/>
          <p:nvPr/>
        </p:nvSpPr>
        <p:spPr>
          <a:xfrm>
            <a:off x="-36273" y="1"/>
            <a:ext cx="6367142" cy="6900596"/>
          </a:xfrm>
          <a:prstGeom prst="rect">
            <a:avLst/>
          </a:prstGeom>
          <a:gradFill flip="none" rotWithShape="1">
            <a:gsLst>
              <a:gs pos="0">
                <a:srgbClr val="AE8DC8">
                  <a:alpha val="0"/>
                </a:srgbClr>
              </a:gs>
              <a:gs pos="100000">
                <a:srgbClr val="AE8DC8"/>
              </a:gs>
            </a:gsLst>
            <a:lin ang="16200000" scaled="1"/>
            <a:tileRect/>
          </a:grad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i="1">
              <a:solidFill>
                <a:schemeClr val="bg1"/>
              </a:solidFill>
              <a:latin typeface="Amadeus" panose="02000506020000020004" pitchFamily="2" charset="0"/>
              <a:cs typeface="Lato" panose="020F0502020204030203" pitchFamily="34" charset="0"/>
            </a:endParaRPr>
          </a:p>
        </p:txBody>
      </p:sp>
      <p:sp>
        <p:nvSpPr>
          <p:cNvPr id="45" name="Rectangle 44">
            <a:extLst>
              <a:ext uri="{FF2B5EF4-FFF2-40B4-BE49-F238E27FC236}">
                <a16:creationId xmlns:a16="http://schemas.microsoft.com/office/drawing/2014/main" id="{2BB4AC75-274B-69BD-16E1-48C2EEFB2590}"/>
              </a:ext>
            </a:extLst>
          </p:cNvPr>
          <p:cNvSpPr/>
          <p:nvPr/>
        </p:nvSpPr>
        <p:spPr>
          <a:xfrm>
            <a:off x="0" y="0"/>
            <a:ext cx="6330869"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800" b="1" i="1">
                <a:solidFill>
                  <a:schemeClr val="bg1"/>
                </a:solidFill>
                <a:latin typeface="Amadeus" panose="02000506020000020004" pitchFamily="2" charset="0"/>
                <a:cs typeface="Lato" panose="020F0502020204030203" pitchFamily="34" charset="0"/>
              </a:rPr>
              <a:t>Jenkins. To automate checks.</a:t>
            </a:r>
          </a:p>
        </p:txBody>
      </p:sp>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18</a:t>
            </a:fld>
            <a:endParaRPr lang="en-US"/>
          </a:p>
        </p:txBody>
      </p:sp>
      <p:grpSp>
        <p:nvGrpSpPr>
          <p:cNvPr id="77" name="Group 76">
            <a:extLst>
              <a:ext uri="{FF2B5EF4-FFF2-40B4-BE49-F238E27FC236}">
                <a16:creationId xmlns:a16="http://schemas.microsoft.com/office/drawing/2014/main" id="{DF7389E5-2F30-4490-04AE-ECDE61C39248}"/>
              </a:ext>
            </a:extLst>
          </p:cNvPr>
          <p:cNvGrpSpPr/>
          <p:nvPr/>
        </p:nvGrpSpPr>
        <p:grpSpPr>
          <a:xfrm>
            <a:off x="7200000" y="2124109"/>
            <a:ext cx="5035712" cy="501468"/>
            <a:chOff x="7832618" y="1914180"/>
            <a:chExt cx="5035712" cy="501468"/>
          </a:xfrm>
        </p:grpSpPr>
        <p:pic>
          <p:nvPicPr>
            <p:cNvPr id="6152" name="Picture 8" descr="Vecteur de Approved icon box with a green - ID:88929000 - image libre de  droit - Stocklib">
              <a:extLst>
                <a:ext uri="{FF2B5EF4-FFF2-40B4-BE49-F238E27FC236}">
                  <a16:creationId xmlns:a16="http://schemas.microsoft.com/office/drawing/2014/main" id="{B380EBAC-4B8D-4329-8271-98CB44D3E6E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1914180"/>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C64717-3A54-4199-B93C-2942F1367D73}"/>
                </a:ext>
              </a:extLst>
            </p:cNvPr>
            <p:cNvSpPr txBox="1"/>
            <p:nvPr/>
          </p:nvSpPr>
          <p:spPr>
            <a:xfrm>
              <a:off x="8556085" y="1934259"/>
              <a:ext cx="4312245" cy="461665"/>
            </a:xfrm>
            <a:prstGeom prst="rect">
              <a:avLst/>
            </a:prstGeom>
            <a:noFill/>
          </p:spPr>
          <p:txBody>
            <a:bodyPr wrap="square" rtlCol="0">
              <a:spAutoFit/>
            </a:bodyPr>
            <a:lstStyle/>
            <a:p>
              <a:r>
                <a:rPr lang="en-US" sz="2400"/>
                <a:t>Trigger hooks</a:t>
              </a:r>
            </a:p>
          </p:txBody>
        </p:sp>
      </p:grpSp>
      <p:grpSp>
        <p:nvGrpSpPr>
          <p:cNvPr id="78" name="Group 77">
            <a:extLst>
              <a:ext uri="{FF2B5EF4-FFF2-40B4-BE49-F238E27FC236}">
                <a16:creationId xmlns:a16="http://schemas.microsoft.com/office/drawing/2014/main" id="{EF2AAD69-C6D5-8A0D-4639-87BAED278ED0}"/>
              </a:ext>
            </a:extLst>
          </p:cNvPr>
          <p:cNvGrpSpPr/>
          <p:nvPr/>
        </p:nvGrpSpPr>
        <p:grpSpPr>
          <a:xfrm>
            <a:off x="7200000" y="3053367"/>
            <a:ext cx="4018704" cy="501468"/>
            <a:chOff x="7832618" y="2710652"/>
            <a:chExt cx="4018704" cy="501468"/>
          </a:xfrm>
        </p:grpSpPr>
        <p:pic>
          <p:nvPicPr>
            <p:cNvPr id="39" name="Picture 8" descr="Vecteur de Approved icon box with a green - ID:88929000 - image libre de  droit - Stocklib">
              <a:extLst>
                <a:ext uri="{FF2B5EF4-FFF2-40B4-BE49-F238E27FC236}">
                  <a16:creationId xmlns:a16="http://schemas.microsoft.com/office/drawing/2014/main" id="{B6BCE0BD-3BF3-47E0-85D8-EC3BC482361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2710652"/>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ABA67F4-CCEF-41DB-826A-57BB71C4B12F}"/>
                </a:ext>
              </a:extLst>
            </p:cNvPr>
            <p:cNvSpPr txBox="1"/>
            <p:nvPr/>
          </p:nvSpPr>
          <p:spPr>
            <a:xfrm>
              <a:off x="8556086" y="2715474"/>
              <a:ext cx="3295236" cy="461665"/>
            </a:xfrm>
            <a:prstGeom prst="rect">
              <a:avLst/>
            </a:prstGeom>
            <a:noFill/>
          </p:spPr>
          <p:txBody>
            <a:bodyPr wrap="square" rtlCol="0">
              <a:spAutoFit/>
            </a:bodyPr>
            <a:lstStyle/>
            <a:p>
              <a:r>
                <a:rPr lang="en-US" sz="2400"/>
                <a:t>Versatile</a:t>
              </a:r>
            </a:p>
          </p:txBody>
        </p:sp>
      </p:grpSp>
      <p:grpSp>
        <p:nvGrpSpPr>
          <p:cNvPr id="79" name="Group 78">
            <a:extLst>
              <a:ext uri="{FF2B5EF4-FFF2-40B4-BE49-F238E27FC236}">
                <a16:creationId xmlns:a16="http://schemas.microsoft.com/office/drawing/2014/main" id="{23FE1E8C-A130-9E62-BE5C-8CDD0ADC8C4B}"/>
              </a:ext>
            </a:extLst>
          </p:cNvPr>
          <p:cNvGrpSpPr/>
          <p:nvPr/>
        </p:nvGrpSpPr>
        <p:grpSpPr>
          <a:xfrm>
            <a:off x="7200000" y="1194851"/>
            <a:ext cx="3024045" cy="501468"/>
            <a:chOff x="7836304" y="3443905"/>
            <a:chExt cx="3024045" cy="501468"/>
          </a:xfrm>
        </p:grpSpPr>
        <p:pic>
          <p:nvPicPr>
            <p:cNvPr id="40" name="Picture 8" descr="Vecteur de Approved icon box with a green - ID:88929000 - image libre de  droit - Stocklib">
              <a:extLst>
                <a:ext uri="{FF2B5EF4-FFF2-40B4-BE49-F238E27FC236}">
                  <a16:creationId xmlns:a16="http://schemas.microsoft.com/office/drawing/2014/main" id="{1574E51C-FD6E-4479-B16E-C413A831238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6304" y="3443905"/>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3A0502F-610B-414D-B923-FFCE89B50FD7}"/>
                </a:ext>
              </a:extLst>
            </p:cNvPr>
            <p:cNvSpPr txBox="1"/>
            <p:nvPr/>
          </p:nvSpPr>
          <p:spPr>
            <a:xfrm>
              <a:off x="8507766" y="3445453"/>
              <a:ext cx="2352583" cy="461665"/>
            </a:xfrm>
            <a:prstGeom prst="rect">
              <a:avLst/>
            </a:prstGeom>
            <a:noFill/>
          </p:spPr>
          <p:txBody>
            <a:bodyPr wrap="square" rtlCol="0">
              <a:spAutoFit/>
            </a:bodyPr>
            <a:lstStyle/>
            <a:p>
              <a:r>
                <a:rPr lang="en-US" sz="2400"/>
                <a:t>Standard</a:t>
              </a:r>
            </a:p>
          </p:txBody>
        </p:sp>
      </p:grpSp>
      <p:grpSp>
        <p:nvGrpSpPr>
          <p:cNvPr id="80" name="Group 79">
            <a:extLst>
              <a:ext uri="{FF2B5EF4-FFF2-40B4-BE49-F238E27FC236}">
                <a16:creationId xmlns:a16="http://schemas.microsoft.com/office/drawing/2014/main" id="{B9BE1167-F2A1-801B-1FDF-C3D6FE768DE2}"/>
              </a:ext>
            </a:extLst>
          </p:cNvPr>
          <p:cNvGrpSpPr/>
          <p:nvPr/>
        </p:nvGrpSpPr>
        <p:grpSpPr>
          <a:xfrm>
            <a:off x="7200000" y="3982624"/>
            <a:ext cx="3720718" cy="529040"/>
            <a:chOff x="7832618" y="4256621"/>
            <a:chExt cx="3720718" cy="529040"/>
          </a:xfrm>
        </p:grpSpPr>
        <p:pic>
          <p:nvPicPr>
            <p:cNvPr id="44" name="Picture 8" descr="Vecteur de Approved icon box with a green - ID:88929000 - image libre de  droit - Stocklib">
              <a:extLst>
                <a:ext uri="{FF2B5EF4-FFF2-40B4-BE49-F238E27FC236}">
                  <a16:creationId xmlns:a16="http://schemas.microsoft.com/office/drawing/2014/main" id="{E9977C97-7582-4352-A32F-37B18CFB98E5}"/>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4284193"/>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0864CD4C-CE9B-4909-B9B3-34DA46B75E87}"/>
                </a:ext>
              </a:extLst>
            </p:cNvPr>
            <p:cNvSpPr txBox="1"/>
            <p:nvPr/>
          </p:nvSpPr>
          <p:spPr>
            <a:xfrm>
              <a:off x="8507767" y="4256621"/>
              <a:ext cx="3045569" cy="461665"/>
            </a:xfrm>
            <a:prstGeom prst="rect">
              <a:avLst/>
            </a:prstGeom>
            <a:noFill/>
          </p:spPr>
          <p:txBody>
            <a:bodyPr wrap="square" rtlCol="0">
              <a:spAutoFit/>
            </a:bodyPr>
            <a:lstStyle/>
            <a:p>
              <a:r>
                <a:rPr lang="en-US" sz="2400"/>
                <a:t>Ease feedback loop</a:t>
              </a:r>
            </a:p>
          </p:txBody>
        </p:sp>
      </p:grpSp>
      <p:sp>
        <p:nvSpPr>
          <p:cNvPr id="64" name="Oval 63">
            <a:extLst>
              <a:ext uri="{FF2B5EF4-FFF2-40B4-BE49-F238E27FC236}">
                <a16:creationId xmlns:a16="http://schemas.microsoft.com/office/drawing/2014/main" id="{805BFB4A-5DEB-423D-ECA1-FC5B486B800E}"/>
              </a:ext>
            </a:extLst>
          </p:cNvPr>
          <p:cNvSpPr/>
          <p:nvPr/>
        </p:nvSpPr>
        <p:spPr>
          <a:xfrm>
            <a:off x="1950789" y="2437937"/>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65" name="Oval 64">
            <a:extLst>
              <a:ext uri="{FF2B5EF4-FFF2-40B4-BE49-F238E27FC236}">
                <a16:creationId xmlns:a16="http://schemas.microsoft.com/office/drawing/2014/main" id="{67195D87-8F07-4238-50F0-B89C8FDB9DBB}"/>
              </a:ext>
            </a:extLst>
          </p:cNvPr>
          <p:cNvSpPr/>
          <p:nvPr/>
        </p:nvSpPr>
        <p:spPr>
          <a:xfrm>
            <a:off x="2507941" y="3007039"/>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66" name="Arrow: Right 68">
            <a:extLst>
              <a:ext uri="{FF2B5EF4-FFF2-40B4-BE49-F238E27FC236}">
                <a16:creationId xmlns:a16="http://schemas.microsoft.com/office/drawing/2014/main" id="{616A7E94-D686-318B-F254-F26C7E501E57}"/>
              </a:ext>
            </a:extLst>
          </p:cNvPr>
          <p:cNvSpPr/>
          <p:nvPr/>
        </p:nvSpPr>
        <p:spPr>
          <a:xfrm>
            <a:off x="3779789" y="362452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Right 69">
            <a:extLst>
              <a:ext uri="{FF2B5EF4-FFF2-40B4-BE49-F238E27FC236}">
                <a16:creationId xmlns:a16="http://schemas.microsoft.com/office/drawing/2014/main" id="{AF0131A2-6197-FF69-3F65-3EA6D9B798AA}"/>
              </a:ext>
            </a:extLst>
          </p:cNvPr>
          <p:cNvSpPr/>
          <p:nvPr/>
        </p:nvSpPr>
        <p:spPr>
          <a:xfrm rot="10800000">
            <a:off x="2155787" y="366778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Right 70">
            <a:extLst>
              <a:ext uri="{FF2B5EF4-FFF2-40B4-BE49-F238E27FC236}">
                <a16:creationId xmlns:a16="http://schemas.microsoft.com/office/drawing/2014/main" id="{D34567B7-2BBF-0139-E768-62AAE572CC54}"/>
              </a:ext>
            </a:extLst>
          </p:cNvPr>
          <p:cNvSpPr/>
          <p:nvPr/>
        </p:nvSpPr>
        <p:spPr>
          <a:xfrm rot="5400000">
            <a:off x="2948916" y="4416810"/>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Right 71">
            <a:extLst>
              <a:ext uri="{FF2B5EF4-FFF2-40B4-BE49-F238E27FC236}">
                <a16:creationId xmlns:a16="http://schemas.microsoft.com/office/drawing/2014/main" id="{2C5F5DBF-4FE5-4504-407E-A14994E0E55B}"/>
              </a:ext>
            </a:extLst>
          </p:cNvPr>
          <p:cNvSpPr/>
          <p:nvPr/>
        </p:nvSpPr>
        <p:spPr>
          <a:xfrm rot="2592505">
            <a:off x="3537243" y="420268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72">
            <a:extLst>
              <a:ext uri="{FF2B5EF4-FFF2-40B4-BE49-F238E27FC236}">
                <a16:creationId xmlns:a16="http://schemas.microsoft.com/office/drawing/2014/main" id="{AC9F0710-71F6-9E85-58FD-2CA27B84865F}"/>
              </a:ext>
            </a:extLst>
          </p:cNvPr>
          <p:cNvSpPr/>
          <p:nvPr/>
        </p:nvSpPr>
        <p:spPr>
          <a:xfrm rot="19101670">
            <a:off x="3619441" y="310223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3">
            <a:extLst>
              <a:ext uri="{FF2B5EF4-FFF2-40B4-BE49-F238E27FC236}">
                <a16:creationId xmlns:a16="http://schemas.microsoft.com/office/drawing/2014/main" id="{EB5CABA5-7B41-3E34-5363-EB8B52C66093}"/>
              </a:ext>
            </a:extLst>
          </p:cNvPr>
          <p:cNvSpPr/>
          <p:nvPr/>
        </p:nvSpPr>
        <p:spPr>
          <a:xfrm rot="13580942">
            <a:off x="2367986" y="3058491"/>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4">
            <a:extLst>
              <a:ext uri="{FF2B5EF4-FFF2-40B4-BE49-F238E27FC236}">
                <a16:creationId xmlns:a16="http://schemas.microsoft.com/office/drawing/2014/main" id="{10D3ED19-5E59-6ACC-491F-1B20C8F57210}"/>
              </a:ext>
            </a:extLst>
          </p:cNvPr>
          <p:cNvSpPr/>
          <p:nvPr/>
        </p:nvSpPr>
        <p:spPr>
          <a:xfrm rot="8141676">
            <a:off x="2400388" y="4203160"/>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Right 75">
            <a:extLst>
              <a:ext uri="{FF2B5EF4-FFF2-40B4-BE49-F238E27FC236}">
                <a16:creationId xmlns:a16="http://schemas.microsoft.com/office/drawing/2014/main" id="{A9703A3B-120B-B5F4-B15F-C261C64AA7FB}"/>
              </a:ext>
            </a:extLst>
          </p:cNvPr>
          <p:cNvSpPr/>
          <p:nvPr/>
        </p:nvSpPr>
        <p:spPr>
          <a:xfrm rot="16200000">
            <a:off x="2958016" y="2790270"/>
            <a:ext cx="358723" cy="76324"/>
          </a:xfrm>
          <a:prstGeom prst="rightArrow">
            <a:avLst/>
          </a:prstGeom>
          <a:solidFill>
            <a:srgbClr val="A73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descr="Jenkins (logiciel) — Wikipédia">
            <a:extLst>
              <a:ext uri="{FF2B5EF4-FFF2-40B4-BE49-F238E27FC236}">
                <a16:creationId xmlns:a16="http://schemas.microsoft.com/office/drawing/2014/main" id="{535B2F35-AC30-5DA0-CA34-24457FA88D2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800780" y="2139875"/>
            <a:ext cx="686169" cy="947348"/>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DEC40BD7-0F11-FBBE-0AD6-3D3312BAFA7B}"/>
              </a:ext>
            </a:extLst>
          </p:cNvPr>
          <p:cNvGrpSpPr/>
          <p:nvPr/>
        </p:nvGrpSpPr>
        <p:grpSpPr>
          <a:xfrm>
            <a:off x="2673564" y="3257036"/>
            <a:ext cx="844448" cy="617280"/>
            <a:chOff x="3072443" y="3022197"/>
            <a:chExt cx="844448" cy="617280"/>
          </a:xfrm>
        </p:grpSpPr>
        <p:pic>
          <p:nvPicPr>
            <p:cNvPr id="56" name="Picture 2">
              <a:extLst>
                <a:ext uri="{FF2B5EF4-FFF2-40B4-BE49-F238E27FC236}">
                  <a16:creationId xmlns:a16="http://schemas.microsoft.com/office/drawing/2014/main" id="{CE896F48-E2BF-1CD4-0DE5-841C3402A7A9}"/>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072443" y="3286525"/>
              <a:ext cx="844448" cy="3529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A picture containing accessory, vector graphics, spectacles&#10;&#10;Description automatically generated">
              <a:extLst>
                <a:ext uri="{FF2B5EF4-FFF2-40B4-BE49-F238E27FC236}">
                  <a16:creationId xmlns:a16="http://schemas.microsoft.com/office/drawing/2014/main" id="{E10458F0-9E78-B827-B9DB-10BE790C909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20641392">
              <a:off x="3313430" y="3022197"/>
              <a:ext cx="590846" cy="384104"/>
            </a:xfrm>
            <a:prstGeom prst="rect">
              <a:avLst/>
            </a:prstGeom>
          </p:spPr>
        </p:pic>
      </p:grpSp>
      <p:pic>
        <p:nvPicPr>
          <p:cNvPr id="9" name="Picture 2" descr="Jenkins (logiciel) — Wikipédia">
            <a:extLst>
              <a:ext uri="{FF2B5EF4-FFF2-40B4-BE49-F238E27FC236}">
                <a16:creationId xmlns:a16="http://schemas.microsoft.com/office/drawing/2014/main" id="{7A33298F-CCD1-CBBC-03CB-82689840CC62}"/>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364524" y="102101"/>
            <a:ext cx="686169" cy="9473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F6AD968-C94D-3D20-77B4-557536B47BC7}"/>
              </a:ext>
            </a:extLst>
          </p:cNvPr>
          <p:cNvGrpSpPr/>
          <p:nvPr/>
        </p:nvGrpSpPr>
        <p:grpSpPr>
          <a:xfrm>
            <a:off x="7200000" y="4939453"/>
            <a:ext cx="6338969" cy="529040"/>
            <a:chOff x="7832618" y="4256621"/>
            <a:chExt cx="6338969" cy="529040"/>
          </a:xfrm>
        </p:grpSpPr>
        <p:pic>
          <p:nvPicPr>
            <p:cNvPr id="11" name="Picture 8" descr="Vecteur de Approved icon box with a green - ID:88929000 - image libre de  droit - Stocklib">
              <a:extLst>
                <a:ext uri="{FF2B5EF4-FFF2-40B4-BE49-F238E27FC236}">
                  <a16:creationId xmlns:a16="http://schemas.microsoft.com/office/drawing/2014/main" id="{712DC8EC-6787-0FC2-D781-D48F816F697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4284193"/>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E92A78-5894-9257-5C79-EE8A72470936}"/>
                </a:ext>
              </a:extLst>
            </p:cNvPr>
            <p:cNvSpPr txBox="1"/>
            <p:nvPr/>
          </p:nvSpPr>
          <p:spPr>
            <a:xfrm>
              <a:off x="8507767" y="4256621"/>
              <a:ext cx="5663820" cy="461665"/>
            </a:xfrm>
            <a:prstGeom prst="rect">
              <a:avLst/>
            </a:prstGeom>
            <a:noFill/>
          </p:spPr>
          <p:txBody>
            <a:bodyPr wrap="square" rtlCol="0">
              <a:spAutoFit/>
            </a:bodyPr>
            <a:lstStyle/>
            <a:p>
              <a:r>
                <a:rPr lang="en-US" sz="2400"/>
                <a:t>Automation avoids mistakes</a:t>
              </a:r>
            </a:p>
          </p:txBody>
        </p:sp>
      </p:grpSp>
    </p:spTree>
    <p:extLst>
      <p:ext uri="{BB962C8B-B14F-4D97-AF65-F5344CB8AC3E}">
        <p14:creationId xmlns:p14="http://schemas.microsoft.com/office/powerpoint/2010/main" val="146590340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383E3D6E-A54B-94D7-CC9A-7A8C40C46007}"/>
              </a:ext>
            </a:extLst>
          </p:cNvPr>
          <p:cNvSpPr/>
          <p:nvPr/>
        </p:nvSpPr>
        <p:spPr>
          <a:xfrm>
            <a:off x="-36273" y="1"/>
            <a:ext cx="6367142" cy="6900596"/>
          </a:xfrm>
          <a:prstGeom prst="rect">
            <a:avLst/>
          </a:prstGeom>
          <a:gradFill flip="none" rotWithShape="1">
            <a:gsLst>
              <a:gs pos="0">
                <a:srgbClr val="AE8DC8">
                  <a:alpha val="0"/>
                </a:srgbClr>
              </a:gs>
              <a:gs pos="100000">
                <a:srgbClr val="AE8DC8"/>
              </a:gs>
            </a:gsLst>
            <a:lin ang="16200000" scaled="1"/>
            <a:tileRect/>
          </a:grad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i="1">
              <a:solidFill>
                <a:schemeClr val="bg1"/>
              </a:solidFill>
              <a:latin typeface="Amadeus" panose="02000506020000020004" pitchFamily="2" charset="0"/>
              <a:cs typeface="Lato" panose="020F0502020204030203" pitchFamily="34" charset="0"/>
            </a:endParaRPr>
          </a:p>
        </p:txBody>
      </p:sp>
      <p:sp>
        <p:nvSpPr>
          <p:cNvPr id="23552" name="Oval 23551">
            <a:extLst>
              <a:ext uri="{FF2B5EF4-FFF2-40B4-BE49-F238E27FC236}">
                <a16:creationId xmlns:a16="http://schemas.microsoft.com/office/drawing/2014/main" id="{4A207021-3B76-E4A6-17B0-E173DF8AB00D}"/>
              </a:ext>
            </a:extLst>
          </p:cNvPr>
          <p:cNvSpPr/>
          <p:nvPr/>
        </p:nvSpPr>
        <p:spPr>
          <a:xfrm>
            <a:off x="1662859" y="2219591"/>
            <a:ext cx="2965462" cy="2965462"/>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23553" name="Oval 23552">
            <a:extLst>
              <a:ext uri="{FF2B5EF4-FFF2-40B4-BE49-F238E27FC236}">
                <a16:creationId xmlns:a16="http://schemas.microsoft.com/office/drawing/2014/main" id="{C78EE588-D536-56CC-FE72-823369D8CF1B}"/>
              </a:ext>
            </a:extLst>
          </p:cNvPr>
          <p:cNvSpPr/>
          <p:nvPr/>
        </p:nvSpPr>
        <p:spPr>
          <a:xfrm>
            <a:off x="1935798" y="2468833"/>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23555" name="Arrow: Right 68">
            <a:extLst>
              <a:ext uri="{FF2B5EF4-FFF2-40B4-BE49-F238E27FC236}">
                <a16:creationId xmlns:a16="http://schemas.microsoft.com/office/drawing/2014/main" id="{A523022D-4852-167D-BB6C-9109EEB71690}"/>
              </a:ext>
            </a:extLst>
          </p:cNvPr>
          <p:cNvSpPr/>
          <p:nvPr/>
        </p:nvSpPr>
        <p:spPr>
          <a:xfrm>
            <a:off x="3764798" y="3655421"/>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7" name="Arrow: Right 69">
            <a:extLst>
              <a:ext uri="{FF2B5EF4-FFF2-40B4-BE49-F238E27FC236}">
                <a16:creationId xmlns:a16="http://schemas.microsoft.com/office/drawing/2014/main" id="{C0858234-3889-D65D-5847-00909F31765D}"/>
              </a:ext>
            </a:extLst>
          </p:cNvPr>
          <p:cNvSpPr/>
          <p:nvPr/>
        </p:nvSpPr>
        <p:spPr>
          <a:xfrm rot="10800000">
            <a:off x="2140796" y="369867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9" name="Arrow: Right 71">
            <a:extLst>
              <a:ext uri="{FF2B5EF4-FFF2-40B4-BE49-F238E27FC236}">
                <a16:creationId xmlns:a16="http://schemas.microsoft.com/office/drawing/2014/main" id="{FCFEAFB2-1204-9367-449B-E1966A145532}"/>
              </a:ext>
            </a:extLst>
          </p:cNvPr>
          <p:cNvSpPr/>
          <p:nvPr/>
        </p:nvSpPr>
        <p:spPr>
          <a:xfrm rot="2592505">
            <a:off x="3522252" y="423358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1" name="Arrow: Right 72">
            <a:extLst>
              <a:ext uri="{FF2B5EF4-FFF2-40B4-BE49-F238E27FC236}">
                <a16:creationId xmlns:a16="http://schemas.microsoft.com/office/drawing/2014/main" id="{B3346633-A9D1-6931-C52E-CC62C39E01E3}"/>
              </a:ext>
            </a:extLst>
          </p:cNvPr>
          <p:cNvSpPr/>
          <p:nvPr/>
        </p:nvSpPr>
        <p:spPr>
          <a:xfrm rot="19101670">
            <a:off x="3604450" y="313313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2" name="Arrow: Right 73">
            <a:extLst>
              <a:ext uri="{FF2B5EF4-FFF2-40B4-BE49-F238E27FC236}">
                <a16:creationId xmlns:a16="http://schemas.microsoft.com/office/drawing/2014/main" id="{B5CCC8B8-62A4-0416-727B-170036310E07}"/>
              </a:ext>
            </a:extLst>
          </p:cNvPr>
          <p:cNvSpPr/>
          <p:nvPr/>
        </p:nvSpPr>
        <p:spPr>
          <a:xfrm rot="13580942">
            <a:off x="2352995" y="3089387"/>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3" name="Arrow: Right 74">
            <a:extLst>
              <a:ext uri="{FF2B5EF4-FFF2-40B4-BE49-F238E27FC236}">
                <a16:creationId xmlns:a16="http://schemas.microsoft.com/office/drawing/2014/main" id="{4776895C-C0D9-1262-CC07-EF0064C3F8D3}"/>
              </a:ext>
            </a:extLst>
          </p:cNvPr>
          <p:cNvSpPr/>
          <p:nvPr/>
        </p:nvSpPr>
        <p:spPr>
          <a:xfrm rot="8141676">
            <a:off x="2385397" y="4234056"/>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4" name="Arrow: Right 75">
            <a:extLst>
              <a:ext uri="{FF2B5EF4-FFF2-40B4-BE49-F238E27FC236}">
                <a16:creationId xmlns:a16="http://schemas.microsoft.com/office/drawing/2014/main" id="{15B57BCE-B854-47BD-F608-39144613E201}"/>
              </a:ext>
            </a:extLst>
          </p:cNvPr>
          <p:cNvSpPr/>
          <p:nvPr/>
        </p:nvSpPr>
        <p:spPr>
          <a:xfrm rot="16200000">
            <a:off x="2943025" y="2821166"/>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65" name="Picture 2" descr="Jenkins (logiciel) — Wikipédia">
            <a:extLst>
              <a:ext uri="{FF2B5EF4-FFF2-40B4-BE49-F238E27FC236}">
                <a16:creationId xmlns:a16="http://schemas.microsoft.com/office/drawing/2014/main" id="{E56F0FF4-BC2F-D3EE-6002-E9297B5132D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937288" y="2490558"/>
            <a:ext cx="386831" cy="534072"/>
          </a:xfrm>
          <a:prstGeom prst="rect">
            <a:avLst/>
          </a:prstGeom>
          <a:noFill/>
          <a:extLst>
            <a:ext uri="{909E8E84-426E-40DD-AFC4-6F175D3DCCD1}">
              <a14:hiddenFill xmlns:a14="http://schemas.microsoft.com/office/drawing/2010/main">
                <a:solidFill>
                  <a:srgbClr val="FFFFFF"/>
                </a:solidFill>
              </a14:hiddenFill>
            </a:ext>
          </a:extLst>
        </p:spPr>
      </p:pic>
      <p:pic>
        <p:nvPicPr>
          <p:cNvPr id="23566" name="Picture 23565" descr="A picture containing tableware&#10;&#10;Description automatically generated">
            <a:extLst>
              <a:ext uri="{FF2B5EF4-FFF2-40B4-BE49-F238E27FC236}">
                <a16:creationId xmlns:a16="http://schemas.microsoft.com/office/drawing/2014/main" id="{730C0C72-FA0A-6922-25D7-03E53A4D0CD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831403" y="4763914"/>
            <a:ext cx="574337" cy="576464"/>
          </a:xfrm>
          <a:prstGeom prst="rect">
            <a:avLst/>
          </a:prstGeom>
        </p:spPr>
      </p:pic>
      <p:sp>
        <p:nvSpPr>
          <p:cNvPr id="23567" name="Arrow: Right 70">
            <a:extLst>
              <a:ext uri="{FF2B5EF4-FFF2-40B4-BE49-F238E27FC236}">
                <a16:creationId xmlns:a16="http://schemas.microsoft.com/office/drawing/2014/main" id="{79B994D0-4635-7476-3E8A-D5BD9F8252B0}"/>
              </a:ext>
            </a:extLst>
          </p:cNvPr>
          <p:cNvSpPr/>
          <p:nvPr/>
        </p:nvSpPr>
        <p:spPr>
          <a:xfrm rot="5400000">
            <a:off x="2948709" y="4456144"/>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8" name="Oval 23567">
            <a:extLst>
              <a:ext uri="{FF2B5EF4-FFF2-40B4-BE49-F238E27FC236}">
                <a16:creationId xmlns:a16="http://schemas.microsoft.com/office/drawing/2014/main" id="{11EAE2F8-EE32-CB77-6431-FC576A15E7B3}"/>
              </a:ext>
            </a:extLst>
          </p:cNvPr>
          <p:cNvSpPr/>
          <p:nvPr/>
        </p:nvSpPr>
        <p:spPr>
          <a:xfrm>
            <a:off x="2492146" y="3037416"/>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23569" name="Picture 23568" descr="A picture containing accessory, vector graphics, spectacles&#10;&#10;Description automatically generated">
            <a:extLst>
              <a:ext uri="{FF2B5EF4-FFF2-40B4-BE49-F238E27FC236}">
                <a16:creationId xmlns:a16="http://schemas.microsoft.com/office/drawing/2014/main" id="{F83A29E0-45B7-4D87-292C-06F18002F70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20641392">
            <a:off x="2899560" y="3287932"/>
            <a:ext cx="590846" cy="384104"/>
          </a:xfrm>
          <a:prstGeom prst="rect">
            <a:avLst/>
          </a:prstGeom>
        </p:spPr>
      </p:pic>
      <p:pic>
        <p:nvPicPr>
          <p:cNvPr id="23570" name="Picture 2">
            <a:extLst>
              <a:ext uri="{FF2B5EF4-FFF2-40B4-BE49-F238E27FC236}">
                <a16:creationId xmlns:a16="http://schemas.microsoft.com/office/drawing/2014/main" id="{BD421C68-4E5C-27DE-5D75-15542EAC533B}"/>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2658573" y="3552260"/>
            <a:ext cx="844448" cy="352952"/>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2BB4AC75-274B-69BD-16E1-48C2EEFB2590}"/>
              </a:ext>
            </a:extLst>
          </p:cNvPr>
          <p:cNvSpPr/>
          <p:nvPr/>
        </p:nvSpPr>
        <p:spPr>
          <a:xfrm>
            <a:off x="0" y="0"/>
            <a:ext cx="6330869"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800" b="1" i="1">
                <a:solidFill>
                  <a:schemeClr val="bg1"/>
                </a:solidFill>
                <a:latin typeface="Amadeus" panose="02000506020000020004" pitchFamily="2" charset="0"/>
                <a:cs typeface="Lato" panose="020F0502020204030203" pitchFamily="34" charset="0"/>
              </a:rPr>
              <a:t>Automatic checkpoints</a:t>
            </a:r>
          </a:p>
        </p:txBody>
      </p:sp>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19</a:t>
            </a:fld>
            <a:endParaRPr lang="en-US"/>
          </a:p>
        </p:txBody>
      </p:sp>
      <p:grpSp>
        <p:nvGrpSpPr>
          <p:cNvPr id="77" name="Group 76">
            <a:extLst>
              <a:ext uri="{FF2B5EF4-FFF2-40B4-BE49-F238E27FC236}">
                <a16:creationId xmlns:a16="http://schemas.microsoft.com/office/drawing/2014/main" id="{DF7389E5-2F30-4490-04AE-ECDE61C39248}"/>
              </a:ext>
            </a:extLst>
          </p:cNvPr>
          <p:cNvGrpSpPr/>
          <p:nvPr/>
        </p:nvGrpSpPr>
        <p:grpSpPr>
          <a:xfrm>
            <a:off x="7200000" y="653608"/>
            <a:ext cx="5035712" cy="501468"/>
            <a:chOff x="7832618" y="1914180"/>
            <a:chExt cx="5035712" cy="501468"/>
          </a:xfrm>
        </p:grpSpPr>
        <p:pic>
          <p:nvPicPr>
            <p:cNvPr id="6152" name="Picture 8" descr="Vecteur de Approved icon box with a green - ID:88929000 - image libre de  droit - Stocklib">
              <a:extLst>
                <a:ext uri="{FF2B5EF4-FFF2-40B4-BE49-F238E27FC236}">
                  <a16:creationId xmlns:a16="http://schemas.microsoft.com/office/drawing/2014/main" id="{B380EBAC-4B8D-4329-8271-98CB44D3E6E7}"/>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32618" y="1914180"/>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C64717-3A54-4199-B93C-2942F1367D73}"/>
                </a:ext>
              </a:extLst>
            </p:cNvPr>
            <p:cNvSpPr txBox="1"/>
            <p:nvPr/>
          </p:nvSpPr>
          <p:spPr>
            <a:xfrm>
              <a:off x="8556085" y="1934259"/>
              <a:ext cx="4312245" cy="461665"/>
            </a:xfrm>
            <a:prstGeom prst="rect">
              <a:avLst/>
            </a:prstGeom>
            <a:noFill/>
          </p:spPr>
          <p:txBody>
            <a:bodyPr wrap="square" rtlCol="0">
              <a:spAutoFit/>
            </a:bodyPr>
            <a:lstStyle/>
            <a:p>
              <a:r>
                <a:rPr lang="en-US" sz="2400"/>
                <a:t>Error checks</a:t>
              </a:r>
            </a:p>
          </p:txBody>
        </p:sp>
      </p:grpSp>
      <p:grpSp>
        <p:nvGrpSpPr>
          <p:cNvPr id="78" name="Group 77">
            <a:extLst>
              <a:ext uri="{FF2B5EF4-FFF2-40B4-BE49-F238E27FC236}">
                <a16:creationId xmlns:a16="http://schemas.microsoft.com/office/drawing/2014/main" id="{EF2AAD69-C6D5-8A0D-4639-87BAED278ED0}"/>
              </a:ext>
            </a:extLst>
          </p:cNvPr>
          <p:cNvGrpSpPr/>
          <p:nvPr/>
        </p:nvGrpSpPr>
        <p:grpSpPr>
          <a:xfrm>
            <a:off x="7200000" y="1396990"/>
            <a:ext cx="4018704" cy="501468"/>
            <a:chOff x="7832618" y="2710652"/>
            <a:chExt cx="4018704" cy="501468"/>
          </a:xfrm>
        </p:grpSpPr>
        <p:pic>
          <p:nvPicPr>
            <p:cNvPr id="39" name="Picture 8" descr="Vecteur de Approved icon box with a green - ID:88929000 - image libre de  droit - Stocklib">
              <a:extLst>
                <a:ext uri="{FF2B5EF4-FFF2-40B4-BE49-F238E27FC236}">
                  <a16:creationId xmlns:a16="http://schemas.microsoft.com/office/drawing/2014/main" id="{B6BCE0BD-3BF3-47E0-85D8-EC3BC482361D}"/>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32618" y="2710652"/>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ABA67F4-CCEF-41DB-826A-57BB71C4B12F}"/>
                </a:ext>
              </a:extLst>
            </p:cNvPr>
            <p:cNvSpPr txBox="1"/>
            <p:nvPr/>
          </p:nvSpPr>
          <p:spPr>
            <a:xfrm>
              <a:off x="8556086" y="2715474"/>
              <a:ext cx="3295236" cy="461665"/>
            </a:xfrm>
            <a:prstGeom prst="rect">
              <a:avLst/>
            </a:prstGeom>
            <a:noFill/>
          </p:spPr>
          <p:txBody>
            <a:bodyPr wrap="square" rtlCol="0">
              <a:spAutoFit/>
            </a:bodyPr>
            <a:lstStyle/>
            <a:p>
              <a:r>
                <a:rPr lang="en-US" sz="2400"/>
                <a:t>Security checks</a:t>
              </a:r>
            </a:p>
          </p:txBody>
        </p:sp>
      </p:grpSp>
      <p:grpSp>
        <p:nvGrpSpPr>
          <p:cNvPr id="79" name="Group 78">
            <a:extLst>
              <a:ext uri="{FF2B5EF4-FFF2-40B4-BE49-F238E27FC236}">
                <a16:creationId xmlns:a16="http://schemas.microsoft.com/office/drawing/2014/main" id="{23FE1E8C-A130-9E62-BE5C-8CDD0ADC8C4B}"/>
              </a:ext>
            </a:extLst>
          </p:cNvPr>
          <p:cNvGrpSpPr/>
          <p:nvPr/>
        </p:nvGrpSpPr>
        <p:grpSpPr>
          <a:xfrm>
            <a:off x="7200000" y="2140372"/>
            <a:ext cx="3890713" cy="501468"/>
            <a:chOff x="7836304" y="3443905"/>
            <a:chExt cx="3890713" cy="501468"/>
          </a:xfrm>
        </p:grpSpPr>
        <p:pic>
          <p:nvPicPr>
            <p:cNvPr id="40" name="Picture 8" descr="Vecteur de Approved icon box with a green - ID:88929000 - image libre de  droit - Stocklib">
              <a:extLst>
                <a:ext uri="{FF2B5EF4-FFF2-40B4-BE49-F238E27FC236}">
                  <a16:creationId xmlns:a16="http://schemas.microsoft.com/office/drawing/2014/main" id="{1574E51C-FD6E-4479-B16E-C413A8312384}"/>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36304" y="3443905"/>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3A0502F-610B-414D-B923-FFCE89B50FD7}"/>
                </a:ext>
              </a:extLst>
            </p:cNvPr>
            <p:cNvSpPr txBox="1"/>
            <p:nvPr/>
          </p:nvSpPr>
          <p:spPr>
            <a:xfrm>
              <a:off x="8507766" y="3445453"/>
              <a:ext cx="3219251" cy="461665"/>
            </a:xfrm>
            <a:prstGeom prst="rect">
              <a:avLst/>
            </a:prstGeom>
            <a:noFill/>
          </p:spPr>
          <p:txBody>
            <a:bodyPr wrap="square" rtlCol="0">
              <a:spAutoFit/>
            </a:bodyPr>
            <a:lstStyle/>
            <a:p>
              <a:r>
                <a:rPr lang="en-US" sz="2400"/>
                <a:t>Operational checks</a:t>
              </a:r>
            </a:p>
          </p:txBody>
        </p:sp>
      </p:grpSp>
      <p:grpSp>
        <p:nvGrpSpPr>
          <p:cNvPr id="80" name="Group 79">
            <a:extLst>
              <a:ext uri="{FF2B5EF4-FFF2-40B4-BE49-F238E27FC236}">
                <a16:creationId xmlns:a16="http://schemas.microsoft.com/office/drawing/2014/main" id="{B9BE1167-F2A1-801B-1FDF-C3D6FE768DE2}"/>
              </a:ext>
            </a:extLst>
          </p:cNvPr>
          <p:cNvGrpSpPr/>
          <p:nvPr/>
        </p:nvGrpSpPr>
        <p:grpSpPr>
          <a:xfrm>
            <a:off x="7200000" y="3627136"/>
            <a:ext cx="3720718" cy="529040"/>
            <a:chOff x="7832618" y="4256621"/>
            <a:chExt cx="3720718" cy="529040"/>
          </a:xfrm>
        </p:grpSpPr>
        <p:pic>
          <p:nvPicPr>
            <p:cNvPr id="44" name="Picture 8" descr="Vecteur de Approved icon box with a green - ID:88929000 - image libre de  droit - Stocklib">
              <a:extLst>
                <a:ext uri="{FF2B5EF4-FFF2-40B4-BE49-F238E27FC236}">
                  <a16:creationId xmlns:a16="http://schemas.microsoft.com/office/drawing/2014/main" id="{E9977C97-7582-4352-A32F-37B18CFB98E5}"/>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32618" y="4284193"/>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0864CD4C-CE9B-4909-B9B3-34DA46B75E87}"/>
                </a:ext>
              </a:extLst>
            </p:cNvPr>
            <p:cNvSpPr txBox="1"/>
            <p:nvPr/>
          </p:nvSpPr>
          <p:spPr>
            <a:xfrm>
              <a:off x="8507767" y="4256621"/>
              <a:ext cx="3045569" cy="461665"/>
            </a:xfrm>
            <a:prstGeom prst="rect">
              <a:avLst/>
            </a:prstGeom>
            <a:noFill/>
          </p:spPr>
          <p:txBody>
            <a:bodyPr wrap="square" rtlCol="0">
              <a:spAutoFit/>
            </a:bodyPr>
            <a:lstStyle/>
            <a:p>
              <a:r>
                <a:rPr lang="en-US" sz="2400"/>
                <a:t>Audit trail</a:t>
              </a:r>
            </a:p>
          </p:txBody>
        </p:sp>
      </p:grpSp>
      <p:grpSp>
        <p:nvGrpSpPr>
          <p:cNvPr id="16" name="Group 15">
            <a:extLst>
              <a:ext uri="{FF2B5EF4-FFF2-40B4-BE49-F238E27FC236}">
                <a16:creationId xmlns:a16="http://schemas.microsoft.com/office/drawing/2014/main" id="{79A73FE0-5EA6-2E2A-4809-FB350D5A7AD3}"/>
              </a:ext>
            </a:extLst>
          </p:cNvPr>
          <p:cNvGrpSpPr/>
          <p:nvPr/>
        </p:nvGrpSpPr>
        <p:grpSpPr>
          <a:xfrm>
            <a:off x="7200000" y="4398091"/>
            <a:ext cx="3720718" cy="529040"/>
            <a:chOff x="7832618" y="4256621"/>
            <a:chExt cx="3720718" cy="529040"/>
          </a:xfrm>
        </p:grpSpPr>
        <p:pic>
          <p:nvPicPr>
            <p:cNvPr id="17" name="Picture 8" descr="Vecteur de Approved icon box with a green - ID:88929000 - image libre de  droit - Stocklib">
              <a:extLst>
                <a:ext uri="{FF2B5EF4-FFF2-40B4-BE49-F238E27FC236}">
                  <a16:creationId xmlns:a16="http://schemas.microsoft.com/office/drawing/2014/main" id="{9C2AA0E8-E3CA-2535-FBE2-898099393E12}"/>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32618" y="4284193"/>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B9F06DD-E33A-4511-EA89-C355EE6FEEA9}"/>
                </a:ext>
              </a:extLst>
            </p:cNvPr>
            <p:cNvSpPr txBox="1"/>
            <p:nvPr/>
          </p:nvSpPr>
          <p:spPr>
            <a:xfrm>
              <a:off x="8507767" y="4256621"/>
              <a:ext cx="3045569" cy="461665"/>
            </a:xfrm>
            <a:prstGeom prst="rect">
              <a:avLst/>
            </a:prstGeom>
            <a:noFill/>
          </p:spPr>
          <p:txBody>
            <a:bodyPr wrap="square" rtlCol="0">
              <a:spAutoFit/>
            </a:bodyPr>
            <a:lstStyle/>
            <a:p>
              <a:r>
                <a:rPr lang="en-US" sz="2400"/>
                <a:t>Gatekeeping</a:t>
              </a:r>
            </a:p>
          </p:txBody>
        </p:sp>
      </p:grpSp>
      <p:grpSp>
        <p:nvGrpSpPr>
          <p:cNvPr id="25" name="Group 24">
            <a:extLst>
              <a:ext uri="{FF2B5EF4-FFF2-40B4-BE49-F238E27FC236}">
                <a16:creationId xmlns:a16="http://schemas.microsoft.com/office/drawing/2014/main" id="{0CEB5DE2-9DF4-1BDC-B4EE-2060ABF99253}"/>
              </a:ext>
            </a:extLst>
          </p:cNvPr>
          <p:cNvGrpSpPr/>
          <p:nvPr/>
        </p:nvGrpSpPr>
        <p:grpSpPr>
          <a:xfrm>
            <a:off x="7200000" y="2883754"/>
            <a:ext cx="3890713" cy="501468"/>
            <a:chOff x="7836304" y="3443905"/>
            <a:chExt cx="3890713" cy="501468"/>
          </a:xfrm>
        </p:grpSpPr>
        <p:pic>
          <p:nvPicPr>
            <p:cNvPr id="26" name="Picture 8" descr="Vecteur de Approved icon box with a green - ID:88929000 - image libre de  droit - Stocklib">
              <a:extLst>
                <a:ext uri="{FF2B5EF4-FFF2-40B4-BE49-F238E27FC236}">
                  <a16:creationId xmlns:a16="http://schemas.microsoft.com/office/drawing/2014/main" id="{ABF01298-C518-68A3-200D-F14A5FCC0F1A}"/>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36304" y="3443905"/>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C87261B-BFCF-EFDB-5B19-42E6B29F39B4}"/>
                </a:ext>
              </a:extLst>
            </p:cNvPr>
            <p:cNvSpPr txBox="1"/>
            <p:nvPr/>
          </p:nvSpPr>
          <p:spPr>
            <a:xfrm>
              <a:off x="8507766" y="3445453"/>
              <a:ext cx="3219251" cy="461665"/>
            </a:xfrm>
            <a:prstGeom prst="rect">
              <a:avLst/>
            </a:prstGeom>
            <a:noFill/>
          </p:spPr>
          <p:txBody>
            <a:bodyPr wrap="square" rtlCol="0">
              <a:spAutoFit/>
            </a:bodyPr>
            <a:lstStyle/>
            <a:p>
              <a:r>
                <a:rPr lang="en-US" sz="2400"/>
                <a:t>Freeze</a:t>
              </a:r>
            </a:p>
          </p:txBody>
        </p:sp>
      </p:grpSp>
      <p:pic>
        <p:nvPicPr>
          <p:cNvPr id="107" name="Picture 2" descr="Yes PNG, Yes Transparent Background - FreeIconsPNG">
            <a:extLst>
              <a:ext uri="{FF2B5EF4-FFF2-40B4-BE49-F238E27FC236}">
                <a16:creationId xmlns:a16="http://schemas.microsoft.com/office/drawing/2014/main" id="{CE435318-3A31-1467-44D9-524F72D64932}"/>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2047131" y="2612884"/>
            <a:ext cx="281214" cy="28121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Yes PNG, Yes Transparent Background - FreeIconsPNG">
            <a:extLst>
              <a:ext uri="{FF2B5EF4-FFF2-40B4-BE49-F238E27FC236}">
                <a16:creationId xmlns:a16="http://schemas.microsoft.com/office/drawing/2014/main" id="{7E6818E6-3F8A-65D5-F3B2-9B7B3C8C4119}"/>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061917" y="2637589"/>
            <a:ext cx="281214" cy="28121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Yes PNG, Yes Transparent Background - FreeIconsPNG">
            <a:extLst>
              <a:ext uri="{FF2B5EF4-FFF2-40B4-BE49-F238E27FC236}">
                <a16:creationId xmlns:a16="http://schemas.microsoft.com/office/drawing/2014/main" id="{617A5891-8406-905C-BA95-6BDD302ABE06}"/>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2064549" y="4463615"/>
            <a:ext cx="281214" cy="28121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Yes PNG, Yes Transparent Background - FreeIconsPNG">
            <a:extLst>
              <a:ext uri="{FF2B5EF4-FFF2-40B4-BE49-F238E27FC236}">
                <a16:creationId xmlns:a16="http://schemas.microsoft.com/office/drawing/2014/main" id="{1B83A7ED-E19E-BA10-8945-3712017B2D99}"/>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387377" y="3534630"/>
            <a:ext cx="281214" cy="28121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Stop icon PNG, ICO or ICNS | Free vector icons">
            <a:extLst>
              <a:ext uri="{FF2B5EF4-FFF2-40B4-BE49-F238E27FC236}">
                <a16:creationId xmlns:a16="http://schemas.microsoft.com/office/drawing/2014/main" id="{C5F4B659-18D2-AF72-F63C-E1E0DF31DB86}"/>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3995835" y="4485582"/>
            <a:ext cx="276376" cy="27637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6" descr="Stop icon PNG, ICO or ICNS | Free vector icons">
            <a:extLst>
              <a:ext uri="{FF2B5EF4-FFF2-40B4-BE49-F238E27FC236}">
                <a16:creationId xmlns:a16="http://schemas.microsoft.com/office/drawing/2014/main" id="{B8E86383-BE16-D037-2E5D-6D67FDC02C2C}"/>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1670647" y="3576849"/>
            <a:ext cx="276376" cy="276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ableware&#10;&#10;Description automatically generated">
            <a:extLst>
              <a:ext uri="{FF2B5EF4-FFF2-40B4-BE49-F238E27FC236}">
                <a16:creationId xmlns:a16="http://schemas.microsoft.com/office/drawing/2014/main" id="{A30A5FF5-4D52-4F70-9E2D-FDFC61DCCDAD}"/>
              </a:ext>
            </a:extLst>
          </p:cNvPr>
          <p:cNvPicPr>
            <a:picLocks noChangeAspect="1"/>
          </p:cNvPicPr>
          <p:nvPr/>
        </p:nvPicPr>
        <p:blipFill>
          <a:blip r:embed="rId10"/>
          <a:stretch>
            <a:fillRect/>
          </a:stretch>
        </p:blipFill>
        <p:spPr>
          <a:xfrm>
            <a:off x="2662864" y="4550936"/>
            <a:ext cx="932313" cy="935766"/>
          </a:xfrm>
          <a:prstGeom prst="rect">
            <a:avLst/>
          </a:prstGeom>
        </p:spPr>
      </p:pic>
      <p:pic>
        <p:nvPicPr>
          <p:cNvPr id="50" name="Picture 49" descr="A picture containing tableware&#10;&#10;Description automatically generated">
            <a:extLst>
              <a:ext uri="{FF2B5EF4-FFF2-40B4-BE49-F238E27FC236}">
                <a16:creationId xmlns:a16="http://schemas.microsoft.com/office/drawing/2014/main" id="{7D64FCD5-28AF-4A4D-A00E-20A91BD87810}"/>
              </a:ext>
            </a:extLst>
          </p:cNvPr>
          <p:cNvPicPr>
            <a:picLocks noChangeAspect="1"/>
          </p:cNvPicPr>
          <p:nvPr/>
        </p:nvPicPr>
        <p:blipFill>
          <a:blip r:embed="rId10"/>
          <a:stretch>
            <a:fillRect/>
          </a:stretch>
        </p:blipFill>
        <p:spPr>
          <a:xfrm>
            <a:off x="11036043" y="49922"/>
            <a:ext cx="1170199" cy="1174533"/>
          </a:xfrm>
          <a:prstGeom prst="rect">
            <a:avLst/>
          </a:prstGeom>
        </p:spPr>
      </p:pic>
      <p:grpSp>
        <p:nvGrpSpPr>
          <p:cNvPr id="116" name="Group 115">
            <a:extLst>
              <a:ext uri="{FF2B5EF4-FFF2-40B4-BE49-F238E27FC236}">
                <a16:creationId xmlns:a16="http://schemas.microsoft.com/office/drawing/2014/main" id="{4689C851-BA16-ED39-DAF3-025264B96E99}"/>
              </a:ext>
            </a:extLst>
          </p:cNvPr>
          <p:cNvGrpSpPr/>
          <p:nvPr/>
        </p:nvGrpSpPr>
        <p:grpSpPr>
          <a:xfrm>
            <a:off x="7200000" y="5129243"/>
            <a:ext cx="5791354" cy="501468"/>
            <a:chOff x="7832618" y="2710652"/>
            <a:chExt cx="5791354" cy="501468"/>
          </a:xfrm>
        </p:grpSpPr>
        <p:pic>
          <p:nvPicPr>
            <p:cNvPr id="117" name="Picture 8" descr="Vecteur de Approved icon box with a green - ID:88929000 - image libre de  droit - Stocklib">
              <a:extLst>
                <a:ext uri="{FF2B5EF4-FFF2-40B4-BE49-F238E27FC236}">
                  <a16:creationId xmlns:a16="http://schemas.microsoft.com/office/drawing/2014/main" id="{A2542699-BB35-47E0-C767-0E4391891660}"/>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32618" y="2710652"/>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72A7E8A2-E8CB-D008-9D12-454D11AFA2C5}"/>
                </a:ext>
              </a:extLst>
            </p:cNvPr>
            <p:cNvSpPr txBox="1"/>
            <p:nvPr/>
          </p:nvSpPr>
          <p:spPr>
            <a:xfrm>
              <a:off x="8556085" y="2715474"/>
              <a:ext cx="5067887" cy="461665"/>
            </a:xfrm>
            <a:prstGeom prst="rect">
              <a:avLst/>
            </a:prstGeom>
            <a:noFill/>
          </p:spPr>
          <p:txBody>
            <a:bodyPr wrap="square" rtlCol="0">
              <a:spAutoFit/>
            </a:bodyPr>
            <a:lstStyle/>
            <a:p>
              <a:r>
                <a:rPr lang="en-US" sz="2400"/>
                <a:t>Replacement for prod boards</a:t>
              </a:r>
            </a:p>
          </p:txBody>
        </p:sp>
      </p:grpSp>
    </p:spTree>
    <p:extLst>
      <p:ext uri="{BB962C8B-B14F-4D97-AF65-F5344CB8AC3E}">
        <p14:creationId xmlns:p14="http://schemas.microsoft.com/office/powerpoint/2010/main" val="25307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EC47F4-3DB2-2DA3-BD11-DEC153ED7B73}"/>
              </a:ext>
            </a:extLst>
          </p:cNvPr>
          <p:cNvSpPr>
            <a:spLocks noGrp="1"/>
          </p:cNvSpPr>
          <p:nvPr>
            <p:ph type="body" sz="quarter" idx="10"/>
          </p:nvPr>
        </p:nvSpPr>
        <p:spPr>
          <a:xfrm>
            <a:off x="0" y="1594065"/>
            <a:ext cx="12192000" cy="3184093"/>
          </a:xfrm>
        </p:spPr>
        <p:txBody>
          <a:bodyPr/>
          <a:lstStyle/>
          <a:p>
            <a:pPr algn="ctr"/>
            <a:r>
              <a:rPr lang="en-US" b="1">
                <a:solidFill>
                  <a:schemeClr val="bg2"/>
                </a:solidFill>
                <a:effectLst/>
              </a:rPr>
              <a:t>The Dev, the Ops and Git</a:t>
            </a:r>
          </a:p>
        </p:txBody>
      </p:sp>
      <p:sp>
        <p:nvSpPr>
          <p:cNvPr id="3" name="Text Placeholder 2">
            <a:extLst>
              <a:ext uri="{FF2B5EF4-FFF2-40B4-BE49-F238E27FC236}">
                <a16:creationId xmlns:a16="http://schemas.microsoft.com/office/drawing/2014/main" id="{3E103BB2-0D15-929C-F8D9-F0616BD0692F}"/>
              </a:ext>
            </a:extLst>
          </p:cNvPr>
          <p:cNvSpPr>
            <a:spLocks noGrp="1"/>
          </p:cNvSpPr>
          <p:nvPr>
            <p:ph type="body" sz="quarter" idx="11"/>
          </p:nvPr>
        </p:nvSpPr>
        <p:spPr>
          <a:xfrm>
            <a:off x="1908313" y="3735165"/>
            <a:ext cx="8375374" cy="485775"/>
          </a:xfrm>
        </p:spPr>
        <p:txBody>
          <a:bodyPr/>
          <a:lstStyle/>
          <a:p>
            <a:r>
              <a:rPr lang="en-US" b="1" i="1">
                <a:solidFill>
                  <a:schemeClr val="bg2"/>
                </a:solidFill>
              </a:rPr>
              <a:t>How fast can they recover a disaster?</a:t>
            </a:r>
          </a:p>
        </p:txBody>
      </p:sp>
      <p:sp>
        <p:nvSpPr>
          <p:cNvPr id="4" name="Text Placeholder 2">
            <a:extLst>
              <a:ext uri="{FF2B5EF4-FFF2-40B4-BE49-F238E27FC236}">
                <a16:creationId xmlns:a16="http://schemas.microsoft.com/office/drawing/2014/main" id="{897C3522-D1AF-9D7B-51AE-F830A1FBCA7C}"/>
              </a:ext>
            </a:extLst>
          </p:cNvPr>
          <p:cNvSpPr txBox="1">
            <a:spLocks/>
          </p:cNvSpPr>
          <p:nvPr/>
        </p:nvSpPr>
        <p:spPr>
          <a:xfrm>
            <a:off x="3686175" y="85441"/>
            <a:ext cx="8375374" cy="4857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600" b="0" i="0" kern="1200">
                <a:solidFill>
                  <a:schemeClr val="bg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2000" b="1"/>
              <a:t>Session #1367</a:t>
            </a:r>
          </a:p>
        </p:txBody>
      </p:sp>
      <p:sp>
        <p:nvSpPr>
          <p:cNvPr id="6" name="Text Placeholder 2">
            <a:extLst>
              <a:ext uri="{FF2B5EF4-FFF2-40B4-BE49-F238E27FC236}">
                <a16:creationId xmlns:a16="http://schemas.microsoft.com/office/drawing/2014/main" id="{2876ADBE-42E2-EA0B-1354-4F4CC343E902}"/>
              </a:ext>
            </a:extLst>
          </p:cNvPr>
          <p:cNvSpPr txBox="1">
            <a:spLocks/>
          </p:cNvSpPr>
          <p:nvPr/>
        </p:nvSpPr>
        <p:spPr>
          <a:xfrm>
            <a:off x="0" y="6000750"/>
            <a:ext cx="12192000" cy="77180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600" b="0" i="0" kern="1200">
                <a:solidFill>
                  <a:schemeClr val="bg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a:solidFill>
                  <a:schemeClr val="bg2"/>
                </a:solidFill>
                <a:latin typeface="Amadeus" panose="02000506020000020004" pitchFamily="2" charset="0"/>
              </a:rPr>
              <a:t>Fabrice </a:t>
            </a:r>
            <a:r>
              <a:rPr lang="en-US" sz="1800" i="1" err="1">
                <a:solidFill>
                  <a:schemeClr val="bg2"/>
                </a:solidFill>
                <a:latin typeface="Amadeus" panose="02000506020000020004" pitchFamily="2" charset="0"/>
              </a:rPr>
              <a:t>Pipart</a:t>
            </a:r>
            <a:r>
              <a:rPr lang="en-US" sz="1800" i="1">
                <a:solidFill>
                  <a:schemeClr val="bg2"/>
                </a:solidFill>
                <a:latin typeface="Amadeus" panose="02000506020000020004" pitchFamily="2" charset="0"/>
              </a:rPr>
              <a:t> | Senior Technical Expert | Amadeus IT</a:t>
            </a:r>
          </a:p>
          <a:p>
            <a:r>
              <a:rPr lang="en-US" sz="1800" i="1">
                <a:solidFill>
                  <a:schemeClr val="bg2"/>
                </a:solidFill>
                <a:latin typeface="Amadeus" panose="02000506020000020004" pitchFamily="2" charset="0"/>
              </a:rPr>
              <a:t>James </a:t>
            </a:r>
            <a:r>
              <a:rPr lang="en-US" sz="1800" i="1" err="1">
                <a:solidFill>
                  <a:schemeClr val="bg2"/>
                </a:solidFill>
                <a:latin typeface="Amadeus" panose="02000506020000020004" pitchFamily="2" charset="0"/>
              </a:rPr>
              <a:t>Searby</a:t>
            </a:r>
            <a:r>
              <a:rPr lang="en-US" sz="1800" i="1">
                <a:solidFill>
                  <a:schemeClr val="bg2"/>
                </a:solidFill>
                <a:latin typeface="Amadeus" panose="02000506020000020004" pitchFamily="2" charset="0"/>
              </a:rPr>
              <a:t> | Principal Engineer | Amadeus IT</a:t>
            </a:r>
          </a:p>
        </p:txBody>
      </p:sp>
    </p:spTree>
    <p:extLst>
      <p:ext uri="{BB962C8B-B14F-4D97-AF65-F5344CB8AC3E}">
        <p14:creationId xmlns:p14="http://schemas.microsoft.com/office/powerpoint/2010/main" val="200416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383E3D6E-A54B-94D7-CC9A-7A8C40C46007}"/>
              </a:ext>
            </a:extLst>
          </p:cNvPr>
          <p:cNvSpPr/>
          <p:nvPr/>
        </p:nvSpPr>
        <p:spPr>
          <a:xfrm>
            <a:off x="-36273" y="1"/>
            <a:ext cx="6367142" cy="6900596"/>
          </a:xfrm>
          <a:prstGeom prst="rect">
            <a:avLst/>
          </a:prstGeom>
          <a:gradFill flip="none" rotWithShape="1">
            <a:gsLst>
              <a:gs pos="0">
                <a:srgbClr val="AE8DC8">
                  <a:alpha val="0"/>
                </a:srgbClr>
              </a:gs>
              <a:gs pos="100000">
                <a:srgbClr val="AE8DC8"/>
              </a:gs>
            </a:gsLst>
            <a:lin ang="16200000" scaled="1"/>
            <a:tileRect/>
          </a:grad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i="1">
              <a:solidFill>
                <a:schemeClr val="bg1"/>
              </a:solidFill>
              <a:latin typeface="Amadeus" panose="02000506020000020004" pitchFamily="2" charset="0"/>
              <a:cs typeface="Lato" panose="020F0502020204030203" pitchFamily="34" charset="0"/>
            </a:endParaRPr>
          </a:p>
        </p:txBody>
      </p:sp>
      <p:sp>
        <p:nvSpPr>
          <p:cNvPr id="8" name="Oval 7">
            <a:extLst>
              <a:ext uri="{FF2B5EF4-FFF2-40B4-BE49-F238E27FC236}">
                <a16:creationId xmlns:a16="http://schemas.microsoft.com/office/drawing/2014/main" id="{96F3247C-3A37-9FDE-1B4D-CA3DAEA69A07}"/>
              </a:ext>
            </a:extLst>
          </p:cNvPr>
          <p:cNvSpPr/>
          <p:nvPr/>
        </p:nvSpPr>
        <p:spPr>
          <a:xfrm>
            <a:off x="921315" y="1440606"/>
            <a:ext cx="4488439" cy="4488439"/>
          </a:xfrm>
          <a:prstGeom prst="ellipse">
            <a:avLst/>
          </a:prstGeom>
          <a:solidFill>
            <a:srgbClr val="F7F7F7"/>
          </a:solidFill>
          <a:ln w="19050" cap="flat" cmpd="sng" algn="ctr">
            <a:solidFill>
              <a:srgbClr val="5B5F5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21" name="Oval 20">
            <a:extLst>
              <a:ext uri="{FF2B5EF4-FFF2-40B4-BE49-F238E27FC236}">
                <a16:creationId xmlns:a16="http://schemas.microsoft.com/office/drawing/2014/main" id="{DA2703F1-32A5-2F67-3BBA-EFDFDD7A7585}"/>
              </a:ext>
            </a:extLst>
          </p:cNvPr>
          <p:cNvSpPr/>
          <p:nvPr/>
        </p:nvSpPr>
        <p:spPr>
          <a:xfrm>
            <a:off x="1679559" y="2194748"/>
            <a:ext cx="2965462" cy="2965462"/>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435794C4-FFA7-46F3-8EFF-01A4FCC7637A}"/>
              </a:ext>
            </a:extLst>
          </p:cNvPr>
          <p:cNvSpPr/>
          <p:nvPr/>
        </p:nvSpPr>
        <p:spPr>
          <a:xfrm>
            <a:off x="1952498" y="2443990"/>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24" name="Arrow: Right 68">
            <a:extLst>
              <a:ext uri="{FF2B5EF4-FFF2-40B4-BE49-F238E27FC236}">
                <a16:creationId xmlns:a16="http://schemas.microsoft.com/office/drawing/2014/main" id="{3E8B1737-2811-7305-8257-81FBD13D35C7}"/>
              </a:ext>
            </a:extLst>
          </p:cNvPr>
          <p:cNvSpPr/>
          <p:nvPr/>
        </p:nvSpPr>
        <p:spPr>
          <a:xfrm>
            <a:off x="3781498" y="3630578"/>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69">
            <a:extLst>
              <a:ext uri="{FF2B5EF4-FFF2-40B4-BE49-F238E27FC236}">
                <a16:creationId xmlns:a16="http://schemas.microsoft.com/office/drawing/2014/main" id="{8AC8C499-962F-1887-4B52-4EF4EC311FE4}"/>
              </a:ext>
            </a:extLst>
          </p:cNvPr>
          <p:cNvSpPr/>
          <p:nvPr/>
        </p:nvSpPr>
        <p:spPr>
          <a:xfrm rot="10800000">
            <a:off x="2157496" y="3673836"/>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71">
            <a:extLst>
              <a:ext uri="{FF2B5EF4-FFF2-40B4-BE49-F238E27FC236}">
                <a16:creationId xmlns:a16="http://schemas.microsoft.com/office/drawing/2014/main" id="{D6B20DA1-A6A8-3E37-CDBD-81D5F2FB0AD2}"/>
              </a:ext>
            </a:extLst>
          </p:cNvPr>
          <p:cNvSpPr/>
          <p:nvPr/>
        </p:nvSpPr>
        <p:spPr>
          <a:xfrm rot="2592505">
            <a:off x="3538952" y="4208742"/>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72">
            <a:extLst>
              <a:ext uri="{FF2B5EF4-FFF2-40B4-BE49-F238E27FC236}">
                <a16:creationId xmlns:a16="http://schemas.microsoft.com/office/drawing/2014/main" id="{681EDA53-8BCE-32C2-686A-96D68AF58120}"/>
              </a:ext>
            </a:extLst>
          </p:cNvPr>
          <p:cNvSpPr/>
          <p:nvPr/>
        </p:nvSpPr>
        <p:spPr>
          <a:xfrm rot="19101670">
            <a:off x="3621150" y="3108292"/>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73">
            <a:extLst>
              <a:ext uri="{FF2B5EF4-FFF2-40B4-BE49-F238E27FC236}">
                <a16:creationId xmlns:a16="http://schemas.microsoft.com/office/drawing/2014/main" id="{A48704CC-6A7A-5276-9CB1-B01F54831AA2}"/>
              </a:ext>
            </a:extLst>
          </p:cNvPr>
          <p:cNvSpPr/>
          <p:nvPr/>
        </p:nvSpPr>
        <p:spPr>
          <a:xfrm rot="13580942">
            <a:off x="2369695" y="3064544"/>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74">
            <a:extLst>
              <a:ext uri="{FF2B5EF4-FFF2-40B4-BE49-F238E27FC236}">
                <a16:creationId xmlns:a16="http://schemas.microsoft.com/office/drawing/2014/main" id="{F91F868F-B64F-BF98-F6A6-14EFF18DE920}"/>
              </a:ext>
            </a:extLst>
          </p:cNvPr>
          <p:cNvSpPr/>
          <p:nvPr/>
        </p:nvSpPr>
        <p:spPr>
          <a:xfrm rot="8141676">
            <a:off x="2402097" y="4209213"/>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Jenkins (logiciel) — Wikipédia">
            <a:extLst>
              <a:ext uri="{FF2B5EF4-FFF2-40B4-BE49-F238E27FC236}">
                <a16:creationId xmlns:a16="http://schemas.microsoft.com/office/drawing/2014/main" id="{111289F9-FC65-4FD7-79CE-3E2781DD730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949717" y="2469645"/>
            <a:ext cx="386831" cy="534072"/>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BB54B2E8-4CDF-4D88-093C-1AD5D174D369}"/>
              </a:ext>
            </a:extLst>
          </p:cNvPr>
          <p:cNvSpPr/>
          <p:nvPr/>
        </p:nvSpPr>
        <p:spPr>
          <a:xfrm>
            <a:off x="2507941" y="3019739"/>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35" name="Picture 2">
            <a:extLst>
              <a:ext uri="{FF2B5EF4-FFF2-40B4-BE49-F238E27FC236}">
                <a16:creationId xmlns:a16="http://schemas.microsoft.com/office/drawing/2014/main" id="{F753DE97-FCDE-5EF7-97B7-88CBBDECC89C}"/>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675273" y="3527417"/>
            <a:ext cx="844448" cy="3529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picture containing accessory, vector graphics, spectacles&#10;&#10;Description automatically generated">
            <a:extLst>
              <a:ext uri="{FF2B5EF4-FFF2-40B4-BE49-F238E27FC236}">
                <a16:creationId xmlns:a16="http://schemas.microsoft.com/office/drawing/2014/main" id="{4F705CFC-26A5-7A95-8370-6B64A68742B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20641392">
            <a:off x="2916260" y="3263089"/>
            <a:ext cx="590846" cy="384104"/>
          </a:xfrm>
          <a:prstGeom prst="rect">
            <a:avLst/>
          </a:prstGeom>
        </p:spPr>
      </p:pic>
      <p:sp>
        <p:nvSpPr>
          <p:cNvPr id="45" name="Rectangle 44">
            <a:extLst>
              <a:ext uri="{FF2B5EF4-FFF2-40B4-BE49-F238E27FC236}">
                <a16:creationId xmlns:a16="http://schemas.microsoft.com/office/drawing/2014/main" id="{2BB4AC75-274B-69BD-16E1-48C2EEFB2590}"/>
              </a:ext>
            </a:extLst>
          </p:cNvPr>
          <p:cNvSpPr/>
          <p:nvPr/>
        </p:nvSpPr>
        <p:spPr>
          <a:xfrm>
            <a:off x="0" y="0"/>
            <a:ext cx="6330869"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800" b="1" i="1">
                <a:solidFill>
                  <a:schemeClr val="bg1"/>
                </a:solidFill>
                <a:latin typeface="Amadeus" panose="02000506020000020004" pitchFamily="2" charset="0"/>
                <a:cs typeface="Lato" panose="020F0502020204030203" pitchFamily="34" charset="0"/>
              </a:rPr>
              <a:t>Apply the declarative model</a:t>
            </a:r>
          </a:p>
        </p:txBody>
      </p:sp>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20</a:t>
            </a:fld>
            <a:endParaRPr lang="en-US"/>
          </a:p>
        </p:txBody>
      </p:sp>
      <p:grpSp>
        <p:nvGrpSpPr>
          <p:cNvPr id="77" name="Group 76">
            <a:extLst>
              <a:ext uri="{FF2B5EF4-FFF2-40B4-BE49-F238E27FC236}">
                <a16:creationId xmlns:a16="http://schemas.microsoft.com/office/drawing/2014/main" id="{DF7389E5-2F30-4490-04AE-ECDE61C39248}"/>
              </a:ext>
            </a:extLst>
          </p:cNvPr>
          <p:cNvGrpSpPr/>
          <p:nvPr/>
        </p:nvGrpSpPr>
        <p:grpSpPr>
          <a:xfrm>
            <a:off x="7200000" y="1947151"/>
            <a:ext cx="5035712" cy="501468"/>
            <a:chOff x="7832618" y="1914180"/>
            <a:chExt cx="5035712" cy="501468"/>
          </a:xfrm>
        </p:grpSpPr>
        <p:pic>
          <p:nvPicPr>
            <p:cNvPr id="6152" name="Picture 8" descr="Vecteur de Approved icon box with a green - ID:88929000 - image libre de  droit - Stocklib">
              <a:extLst>
                <a:ext uri="{FF2B5EF4-FFF2-40B4-BE49-F238E27FC236}">
                  <a16:creationId xmlns:a16="http://schemas.microsoft.com/office/drawing/2014/main" id="{B380EBAC-4B8D-4329-8271-98CB44D3E6E7}"/>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832618" y="1914180"/>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C64717-3A54-4199-B93C-2942F1367D73}"/>
                </a:ext>
              </a:extLst>
            </p:cNvPr>
            <p:cNvSpPr txBox="1"/>
            <p:nvPr/>
          </p:nvSpPr>
          <p:spPr>
            <a:xfrm>
              <a:off x="8556085" y="1934259"/>
              <a:ext cx="4312245" cy="461665"/>
            </a:xfrm>
            <a:prstGeom prst="rect">
              <a:avLst/>
            </a:prstGeom>
            <a:noFill/>
          </p:spPr>
          <p:txBody>
            <a:bodyPr wrap="square" rtlCol="0">
              <a:spAutoFit/>
            </a:bodyPr>
            <a:lstStyle/>
            <a:p>
              <a:r>
                <a:rPr lang="en-US" sz="2400"/>
                <a:t>Standard</a:t>
              </a:r>
            </a:p>
          </p:txBody>
        </p:sp>
      </p:grpSp>
      <p:grpSp>
        <p:nvGrpSpPr>
          <p:cNvPr id="78" name="Group 77">
            <a:extLst>
              <a:ext uri="{FF2B5EF4-FFF2-40B4-BE49-F238E27FC236}">
                <a16:creationId xmlns:a16="http://schemas.microsoft.com/office/drawing/2014/main" id="{EF2AAD69-C6D5-8A0D-4639-87BAED278ED0}"/>
              </a:ext>
            </a:extLst>
          </p:cNvPr>
          <p:cNvGrpSpPr/>
          <p:nvPr/>
        </p:nvGrpSpPr>
        <p:grpSpPr>
          <a:xfrm>
            <a:off x="7200000" y="3567677"/>
            <a:ext cx="4518628" cy="501468"/>
            <a:chOff x="7832618" y="2710652"/>
            <a:chExt cx="4518628" cy="501468"/>
          </a:xfrm>
        </p:grpSpPr>
        <p:pic>
          <p:nvPicPr>
            <p:cNvPr id="39" name="Picture 8" descr="Vecteur de Approved icon box with a green - ID:88929000 - image libre de  droit - Stocklib">
              <a:extLst>
                <a:ext uri="{FF2B5EF4-FFF2-40B4-BE49-F238E27FC236}">
                  <a16:creationId xmlns:a16="http://schemas.microsoft.com/office/drawing/2014/main" id="{B6BCE0BD-3BF3-47E0-85D8-EC3BC482361D}"/>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832618" y="2710652"/>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ABA67F4-CCEF-41DB-826A-57BB71C4B12F}"/>
                </a:ext>
              </a:extLst>
            </p:cNvPr>
            <p:cNvSpPr txBox="1"/>
            <p:nvPr/>
          </p:nvSpPr>
          <p:spPr>
            <a:xfrm>
              <a:off x="8556085" y="2715474"/>
              <a:ext cx="3795161" cy="461665"/>
            </a:xfrm>
            <a:prstGeom prst="rect">
              <a:avLst/>
            </a:prstGeom>
            <a:noFill/>
          </p:spPr>
          <p:txBody>
            <a:bodyPr wrap="square" rtlCol="0">
              <a:spAutoFit/>
            </a:bodyPr>
            <a:lstStyle/>
            <a:p>
              <a:r>
                <a:rPr lang="en-US" sz="2400"/>
                <a:t>Compares model and reality</a:t>
              </a:r>
            </a:p>
          </p:txBody>
        </p:sp>
      </p:grpSp>
      <p:pic>
        <p:nvPicPr>
          <p:cNvPr id="12" name="Picture 2" descr="CNCF Branding | Argo">
            <a:extLst>
              <a:ext uri="{FF2B5EF4-FFF2-40B4-BE49-F238E27FC236}">
                <a16:creationId xmlns:a16="http://schemas.microsoft.com/office/drawing/2014/main" id="{F1D3F987-136D-0E39-9EAA-5A954CB90715}"/>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2664231" y="1576484"/>
            <a:ext cx="957804" cy="44448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tableware&#10;&#10;Description automatically generated">
            <a:extLst>
              <a:ext uri="{FF2B5EF4-FFF2-40B4-BE49-F238E27FC236}">
                <a16:creationId xmlns:a16="http://schemas.microsoft.com/office/drawing/2014/main" id="{0576A937-DBDE-0D64-D520-65DC6410A2A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848103" y="4739071"/>
            <a:ext cx="574337" cy="576464"/>
          </a:xfrm>
          <a:prstGeom prst="rect">
            <a:avLst/>
          </a:prstGeom>
        </p:spPr>
      </p:pic>
      <p:sp>
        <p:nvSpPr>
          <p:cNvPr id="48" name="Arrow: Right 70">
            <a:extLst>
              <a:ext uri="{FF2B5EF4-FFF2-40B4-BE49-F238E27FC236}">
                <a16:creationId xmlns:a16="http://schemas.microsoft.com/office/drawing/2014/main" id="{14396538-333C-2E38-F7B4-7525F34683BF}"/>
              </a:ext>
            </a:extLst>
          </p:cNvPr>
          <p:cNvSpPr/>
          <p:nvPr/>
        </p:nvSpPr>
        <p:spPr>
          <a:xfrm rot="5400000">
            <a:off x="2957881" y="443608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CNCF Branding | Argo">
            <a:extLst>
              <a:ext uri="{FF2B5EF4-FFF2-40B4-BE49-F238E27FC236}">
                <a16:creationId xmlns:a16="http://schemas.microsoft.com/office/drawing/2014/main" id="{091C787F-159F-48DD-9DDB-446414DA90EA}"/>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1154353" y="92051"/>
            <a:ext cx="957804" cy="444481"/>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D367A59B-4E3F-A81A-7F09-7F3755FF07B7}"/>
              </a:ext>
            </a:extLst>
          </p:cNvPr>
          <p:cNvGrpSpPr/>
          <p:nvPr/>
        </p:nvGrpSpPr>
        <p:grpSpPr>
          <a:xfrm>
            <a:off x="7200000" y="2757414"/>
            <a:ext cx="5035712" cy="501468"/>
            <a:chOff x="7832618" y="1914180"/>
            <a:chExt cx="5035712" cy="501468"/>
          </a:xfrm>
        </p:grpSpPr>
        <p:pic>
          <p:nvPicPr>
            <p:cNvPr id="52" name="Picture 8" descr="Vecteur de Approved icon box with a green - ID:88929000 - image libre de  droit - Stocklib">
              <a:extLst>
                <a:ext uri="{FF2B5EF4-FFF2-40B4-BE49-F238E27FC236}">
                  <a16:creationId xmlns:a16="http://schemas.microsoft.com/office/drawing/2014/main" id="{2013AF26-4B7E-F59B-DE7C-3FD004100E47}"/>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7832618" y="1914180"/>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43A41F0-15F0-BD29-1668-E7E553E015BA}"/>
                </a:ext>
              </a:extLst>
            </p:cNvPr>
            <p:cNvSpPr txBox="1"/>
            <p:nvPr/>
          </p:nvSpPr>
          <p:spPr>
            <a:xfrm>
              <a:off x="8556085" y="1934259"/>
              <a:ext cx="4312245" cy="461665"/>
            </a:xfrm>
            <a:prstGeom prst="rect">
              <a:avLst/>
            </a:prstGeom>
            <a:noFill/>
          </p:spPr>
          <p:txBody>
            <a:bodyPr wrap="square" rtlCol="0">
              <a:spAutoFit/>
            </a:bodyPr>
            <a:lstStyle/>
            <a:p>
              <a:r>
                <a:rPr lang="en-US" sz="2400"/>
                <a:t>Leverages the declarative model</a:t>
              </a:r>
            </a:p>
          </p:txBody>
        </p:sp>
      </p:grpSp>
    </p:spTree>
    <p:extLst>
      <p:ext uri="{BB962C8B-B14F-4D97-AF65-F5344CB8AC3E}">
        <p14:creationId xmlns:p14="http://schemas.microsoft.com/office/powerpoint/2010/main" val="229437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42B697-0F6E-45C3-3BBD-B9768CE3FC73}"/>
              </a:ext>
            </a:extLst>
          </p:cNvPr>
          <p:cNvSpPr/>
          <p:nvPr/>
        </p:nvSpPr>
        <p:spPr>
          <a:xfrm>
            <a:off x="-23574" y="1"/>
            <a:ext cx="12269923" cy="6900596"/>
          </a:xfrm>
          <a:prstGeom prst="rect">
            <a:avLst/>
          </a:prstGeom>
          <a:gradFill flip="none" rotWithShape="1">
            <a:gsLst>
              <a:gs pos="0">
                <a:srgbClr val="AE8DC8">
                  <a:alpha val="0"/>
                </a:srgbClr>
              </a:gs>
              <a:gs pos="100000">
                <a:srgbClr val="AE8DC8"/>
              </a:gs>
            </a:gsLst>
            <a:lin ang="16200000" scaled="1"/>
            <a:tileRect/>
          </a:grad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i="1">
              <a:solidFill>
                <a:schemeClr val="bg1"/>
              </a:solidFill>
              <a:latin typeface="Amadeus" panose="02000506020000020004" pitchFamily="2" charset="0"/>
              <a:cs typeface="Lato" panose="020F0502020204030203" pitchFamily="34" charset="0"/>
            </a:endParaRPr>
          </a:p>
        </p:txBody>
      </p:sp>
      <p:sp>
        <p:nvSpPr>
          <p:cNvPr id="22" name="Oval 21">
            <a:extLst>
              <a:ext uri="{FF2B5EF4-FFF2-40B4-BE49-F238E27FC236}">
                <a16:creationId xmlns:a16="http://schemas.microsoft.com/office/drawing/2014/main" id="{85DE3814-405F-5C04-1257-8F1C8F041BB7}"/>
              </a:ext>
            </a:extLst>
          </p:cNvPr>
          <p:cNvSpPr/>
          <p:nvPr/>
        </p:nvSpPr>
        <p:spPr>
          <a:xfrm>
            <a:off x="3547639" y="1022817"/>
            <a:ext cx="4488439" cy="4488439"/>
          </a:xfrm>
          <a:prstGeom prst="ellipse">
            <a:avLst/>
          </a:prstGeom>
          <a:solidFill>
            <a:srgbClr val="F7F7F7"/>
          </a:solidFill>
          <a:ln w="19050" cap="flat" cmpd="sng" algn="ctr">
            <a:solidFill>
              <a:srgbClr val="4C505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83" name="Rectangle 82">
            <a:extLst>
              <a:ext uri="{FF2B5EF4-FFF2-40B4-BE49-F238E27FC236}">
                <a16:creationId xmlns:a16="http://schemas.microsoft.com/office/drawing/2014/main" id="{C285E74F-B7D7-4546-839D-78680ABB4F9B}"/>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2800" b="1" i="1">
                <a:solidFill>
                  <a:schemeClr val="bg1"/>
                </a:solidFill>
                <a:latin typeface="Amadeus" panose="02000506020000020004" pitchFamily="2" charset="0"/>
                <a:cs typeface="Lato" panose="020F0502020204030203" pitchFamily="34" charset="0"/>
              </a:rPr>
              <a:t>Automatic checkpoints</a:t>
            </a:r>
          </a:p>
        </p:txBody>
      </p:sp>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21</a:t>
            </a:fld>
            <a:endParaRPr lang="en-US"/>
          </a:p>
        </p:txBody>
      </p:sp>
      <p:sp>
        <p:nvSpPr>
          <p:cNvPr id="14" name="TextBox 13">
            <a:extLst>
              <a:ext uri="{FF2B5EF4-FFF2-40B4-BE49-F238E27FC236}">
                <a16:creationId xmlns:a16="http://schemas.microsoft.com/office/drawing/2014/main" id="{4BB579D0-AC70-4BCB-95A1-C35E8D71120B}"/>
              </a:ext>
            </a:extLst>
          </p:cNvPr>
          <p:cNvSpPr txBox="1"/>
          <p:nvPr/>
        </p:nvSpPr>
        <p:spPr>
          <a:xfrm>
            <a:off x="-548641" y="-1974066"/>
            <a:ext cx="5498473" cy="646331"/>
          </a:xfrm>
          <a:prstGeom prst="rect">
            <a:avLst/>
          </a:prstGeom>
          <a:noFill/>
        </p:spPr>
        <p:txBody>
          <a:bodyPr wrap="square" rtlCol="0">
            <a:spAutoFit/>
          </a:bodyPr>
          <a:lstStyle/>
          <a:p>
            <a:r>
              <a:rPr lang="en-US" sz="3600">
                <a:latin typeface="Lato" panose="020F0502020204030203" pitchFamily="34" charset="0"/>
                <a:ea typeface="Lato" panose="020F0502020204030203" pitchFamily="34" charset="0"/>
                <a:cs typeface="Lato" panose="020F0502020204030203" pitchFamily="34" charset="0"/>
              </a:rPr>
              <a:t>4- </a:t>
            </a:r>
            <a:r>
              <a:rPr lang="en-US" sz="3600" b="1">
                <a:solidFill>
                  <a:srgbClr val="B33AA3"/>
                </a:solidFill>
                <a:latin typeface="Lato" panose="020F0502020204030203" pitchFamily="34" charset="0"/>
                <a:ea typeface="Lato" panose="020F0502020204030203" pitchFamily="34" charset="0"/>
                <a:cs typeface="Lato" panose="020F0502020204030203" pitchFamily="34" charset="0"/>
              </a:rPr>
              <a:t>Deployments</a:t>
            </a:r>
          </a:p>
        </p:txBody>
      </p:sp>
      <p:pic>
        <p:nvPicPr>
          <p:cNvPr id="3074" name="Picture 2" descr="GT-AIR II Helmet Technology - Shoei® Helmets North America">
            <a:extLst>
              <a:ext uri="{FF2B5EF4-FFF2-40B4-BE49-F238E27FC236}">
                <a16:creationId xmlns:a16="http://schemas.microsoft.com/office/drawing/2014/main" id="{85BD7129-6D1D-ED37-4609-33016A72215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261117" y="5719610"/>
            <a:ext cx="1041941" cy="11158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6" descr="ZZR1400 MY 2019 - Kawasaki United Kingdom">
            <a:extLst>
              <a:ext uri="{FF2B5EF4-FFF2-40B4-BE49-F238E27FC236}">
                <a16:creationId xmlns:a16="http://schemas.microsoft.com/office/drawing/2014/main" id="{82ED2D39-E631-D992-FA63-BFF590D954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90996" y="1868818"/>
            <a:ext cx="3132730" cy="23397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ircuit Paul Ricard - Track rental">
            <a:extLst>
              <a:ext uri="{FF2B5EF4-FFF2-40B4-BE49-F238E27FC236}">
                <a16:creationId xmlns:a16="http://schemas.microsoft.com/office/drawing/2014/main" id="{5BBDA9FA-D8A2-3CD9-9F72-00DAC3AC0E85}"/>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46053" y="2300308"/>
            <a:ext cx="2336782" cy="1728283"/>
          </a:xfrm>
          <a:prstGeom prst="rect">
            <a:avLst/>
          </a:prstGeom>
          <a:ln>
            <a:noFill/>
          </a:ln>
          <a:effectLst>
            <a:softEdge rad="762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DC65419-E65C-412E-9CD2-2219DC9D4B68}"/>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Factory. Of Anything.</a:t>
            </a:r>
          </a:p>
        </p:txBody>
      </p:sp>
      <p:cxnSp>
        <p:nvCxnSpPr>
          <p:cNvPr id="19" name="Straight Connector 18">
            <a:extLst>
              <a:ext uri="{FF2B5EF4-FFF2-40B4-BE49-F238E27FC236}">
                <a16:creationId xmlns:a16="http://schemas.microsoft.com/office/drawing/2014/main" id="{966F78FE-1377-55C9-6E92-700818E68879}"/>
              </a:ext>
            </a:extLst>
          </p:cNvPr>
          <p:cNvCxnSpPr>
            <a:cxnSpLocks/>
            <a:stCxn id="22" idx="0"/>
            <a:endCxn id="44" idx="0"/>
          </p:cNvCxnSpPr>
          <p:nvPr/>
        </p:nvCxnSpPr>
        <p:spPr>
          <a:xfrm flipH="1">
            <a:off x="5790368" y="1022817"/>
            <a:ext cx="1491" cy="741442"/>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196925-3A5B-26D5-0E0B-86206238DFC8}"/>
              </a:ext>
            </a:extLst>
          </p:cNvPr>
          <p:cNvCxnSpPr>
            <a:cxnSpLocks/>
            <a:stCxn id="22" idx="5"/>
            <a:endCxn id="44" idx="5"/>
          </p:cNvCxnSpPr>
          <p:nvPr/>
        </p:nvCxnSpPr>
        <p:spPr>
          <a:xfrm flipH="1" flipV="1">
            <a:off x="6838817" y="4295439"/>
            <a:ext cx="539944"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3120A3-0622-EA0F-39F5-72558F21B645}"/>
              </a:ext>
            </a:extLst>
          </p:cNvPr>
          <p:cNvCxnSpPr>
            <a:cxnSpLocks/>
            <a:stCxn id="44" idx="3"/>
            <a:endCxn id="22" idx="3"/>
          </p:cNvCxnSpPr>
          <p:nvPr/>
        </p:nvCxnSpPr>
        <p:spPr>
          <a:xfrm flipH="1">
            <a:off x="4204956" y="4295439"/>
            <a:ext cx="536963"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57E612-A90D-BCF3-F516-A444CE097BA2}"/>
              </a:ext>
            </a:extLst>
          </p:cNvPr>
          <p:cNvSpPr txBox="1"/>
          <p:nvPr/>
        </p:nvSpPr>
        <p:spPr>
          <a:xfrm>
            <a:off x="5416442" y="4921228"/>
            <a:ext cx="731290" cy="369332"/>
          </a:xfrm>
          <a:prstGeom prst="rect">
            <a:avLst/>
          </a:prstGeom>
          <a:noFill/>
        </p:spPr>
        <p:txBody>
          <a:bodyPr wrap="none" rtlCol="0">
            <a:spAutoFit/>
          </a:bodyPr>
          <a:lstStyle/>
          <a:p>
            <a:r>
              <a:rPr lang="en-FR"/>
              <a:t>Other</a:t>
            </a:r>
          </a:p>
        </p:txBody>
      </p:sp>
      <p:grpSp>
        <p:nvGrpSpPr>
          <p:cNvPr id="4" name="Group 3">
            <a:extLst>
              <a:ext uri="{FF2B5EF4-FFF2-40B4-BE49-F238E27FC236}">
                <a16:creationId xmlns:a16="http://schemas.microsoft.com/office/drawing/2014/main" id="{2401B8DE-3736-4957-BE0E-9D4AE8492732}"/>
              </a:ext>
            </a:extLst>
          </p:cNvPr>
          <p:cNvGrpSpPr/>
          <p:nvPr/>
        </p:nvGrpSpPr>
        <p:grpSpPr>
          <a:xfrm>
            <a:off x="3822192" y="1498758"/>
            <a:ext cx="1152864" cy="1062883"/>
            <a:chOff x="3822192" y="1498758"/>
            <a:chExt cx="1152864" cy="1062883"/>
          </a:xfrm>
        </p:grpSpPr>
        <p:pic>
          <p:nvPicPr>
            <p:cNvPr id="45" name="Picture 2" descr="Formation Terraform | Human Coders Formations">
              <a:extLst>
                <a:ext uri="{FF2B5EF4-FFF2-40B4-BE49-F238E27FC236}">
                  <a16:creationId xmlns:a16="http://schemas.microsoft.com/office/drawing/2014/main" id="{28F8D0A5-411A-AC80-465B-8B3EAAD38379}"/>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3822192" y="1956293"/>
              <a:ext cx="806848" cy="6053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ormation Terragrunt — Ambient IT">
              <a:extLst>
                <a:ext uri="{FF2B5EF4-FFF2-40B4-BE49-F238E27FC236}">
                  <a16:creationId xmlns:a16="http://schemas.microsoft.com/office/drawing/2014/main" id="{5ACEEEF5-092E-0301-04AE-AFE6E65CEE6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387935" y="1498758"/>
              <a:ext cx="587121" cy="51373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CBA3C7BB-D17D-4B21-882C-EB8A3A88D691}"/>
              </a:ext>
            </a:extLst>
          </p:cNvPr>
          <p:cNvSpPr txBox="1"/>
          <p:nvPr/>
        </p:nvSpPr>
        <p:spPr>
          <a:xfrm>
            <a:off x="9589426" y="3992269"/>
            <a:ext cx="1450610" cy="400110"/>
          </a:xfrm>
          <a:prstGeom prst="rect">
            <a:avLst/>
          </a:prstGeom>
          <a:noFill/>
        </p:spPr>
        <p:txBody>
          <a:bodyPr wrap="square" rtlCol="0">
            <a:spAutoFit/>
          </a:bodyPr>
          <a:lstStyle/>
          <a:p>
            <a:r>
              <a:rPr lang="en-US" sz="2000"/>
              <a:t>Application</a:t>
            </a:r>
            <a:endParaRPr lang="en-US"/>
          </a:p>
        </p:txBody>
      </p:sp>
      <p:sp>
        <p:nvSpPr>
          <p:cNvPr id="40" name="TextBox 39">
            <a:extLst>
              <a:ext uri="{FF2B5EF4-FFF2-40B4-BE49-F238E27FC236}">
                <a16:creationId xmlns:a16="http://schemas.microsoft.com/office/drawing/2014/main" id="{02890FB5-D9A9-4F3E-AF6C-B19E71C5EC73}"/>
              </a:ext>
            </a:extLst>
          </p:cNvPr>
          <p:cNvSpPr txBox="1"/>
          <p:nvPr/>
        </p:nvSpPr>
        <p:spPr>
          <a:xfrm>
            <a:off x="781363" y="4012315"/>
            <a:ext cx="1763284" cy="400110"/>
          </a:xfrm>
          <a:prstGeom prst="rect">
            <a:avLst/>
          </a:prstGeom>
          <a:noFill/>
        </p:spPr>
        <p:txBody>
          <a:bodyPr wrap="square" rtlCol="0">
            <a:spAutoFit/>
          </a:bodyPr>
          <a:lstStyle/>
          <a:p>
            <a:r>
              <a:rPr lang="en-US" sz="2000"/>
              <a:t>Infrastructure</a:t>
            </a:r>
            <a:endParaRPr lang="en-US"/>
          </a:p>
        </p:txBody>
      </p:sp>
      <p:sp>
        <p:nvSpPr>
          <p:cNvPr id="41" name="TextBox 40">
            <a:extLst>
              <a:ext uri="{FF2B5EF4-FFF2-40B4-BE49-F238E27FC236}">
                <a16:creationId xmlns:a16="http://schemas.microsoft.com/office/drawing/2014/main" id="{DC1DD448-C1FE-42E7-A36A-2C8491F71864}"/>
              </a:ext>
            </a:extLst>
          </p:cNvPr>
          <p:cNvSpPr txBox="1"/>
          <p:nvPr/>
        </p:nvSpPr>
        <p:spPr>
          <a:xfrm>
            <a:off x="6469588" y="5915047"/>
            <a:ext cx="1041942" cy="400110"/>
          </a:xfrm>
          <a:prstGeom prst="rect">
            <a:avLst/>
          </a:prstGeom>
          <a:noFill/>
        </p:spPr>
        <p:txBody>
          <a:bodyPr wrap="square" rtlCol="0">
            <a:spAutoFit/>
          </a:bodyPr>
          <a:lstStyle/>
          <a:p>
            <a:r>
              <a:rPr lang="en-US" sz="2000"/>
              <a:t>Security</a:t>
            </a:r>
            <a:endParaRPr lang="en-US"/>
          </a:p>
        </p:txBody>
      </p:sp>
      <p:pic>
        <p:nvPicPr>
          <p:cNvPr id="42" name="Picture 2" descr="CNCF Branding | Argo">
            <a:extLst>
              <a:ext uri="{FF2B5EF4-FFF2-40B4-BE49-F238E27FC236}">
                <a16:creationId xmlns:a16="http://schemas.microsoft.com/office/drawing/2014/main" id="{98D4CF82-2C30-4635-B772-36325397032A}"/>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rot="3009284">
            <a:off x="6696340" y="1745624"/>
            <a:ext cx="957804" cy="44448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A picture containing tableware&#10;&#10;Description automatically generated">
            <a:extLst>
              <a:ext uri="{FF2B5EF4-FFF2-40B4-BE49-F238E27FC236}">
                <a16:creationId xmlns:a16="http://schemas.microsoft.com/office/drawing/2014/main" id="{D0073A56-1010-4987-A64A-BCB8AE438D5F}"/>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487127" y="4308582"/>
            <a:ext cx="574337" cy="576464"/>
          </a:xfrm>
          <a:prstGeom prst="rect">
            <a:avLst/>
          </a:prstGeom>
        </p:spPr>
      </p:pic>
      <p:sp>
        <p:nvSpPr>
          <p:cNvPr id="44" name="Oval 43">
            <a:extLst>
              <a:ext uri="{FF2B5EF4-FFF2-40B4-BE49-F238E27FC236}">
                <a16:creationId xmlns:a16="http://schemas.microsoft.com/office/drawing/2014/main" id="{56003333-6FD6-46CB-8874-1938B0E6B45B}"/>
              </a:ext>
            </a:extLst>
          </p:cNvPr>
          <p:cNvSpPr/>
          <p:nvPr/>
        </p:nvSpPr>
        <p:spPr>
          <a:xfrm>
            <a:off x="4307637" y="1764259"/>
            <a:ext cx="2965462" cy="2965462"/>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46" name="Oval 45">
            <a:extLst>
              <a:ext uri="{FF2B5EF4-FFF2-40B4-BE49-F238E27FC236}">
                <a16:creationId xmlns:a16="http://schemas.microsoft.com/office/drawing/2014/main" id="{D19D5A31-C2CF-474D-9581-D2485A260AC1}"/>
              </a:ext>
            </a:extLst>
          </p:cNvPr>
          <p:cNvSpPr/>
          <p:nvPr/>
        </p:nvSpPr>
        <p:spPr>
          <a:xfrm>
            <a:off x="4580576" y="2013501"/>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48" name="Arrow: Right 68">
            <a:extLst>
              <a:ext uri="{FF2B5EF4-FFF2-40B4-BE49-F238E27FC236}">
                <a16:creationId xmlns:a16="http://schemas.microsoft.com/office/drawing/2014/main" id="{9DBEB12E-0C23-4B83-8846-86A33678955E}"/>
              </a:ext>
            </a:extLst>
          </p:cNvPr>
          <p:cNvSpPr/>
          <p:nvPr/>
        </p:nvSpPr>
        <p:spPr>
          <a:xfrm>
            <a:off x="6409576" y="3200089"/>
            <a:ext cx="358723" cy="76324"/>
          </a:xfrm>
          <a:prstGeom prst="rightArrow">
            <a:avLst/>
          </a:prstGeom>
          <a:solidFill>
            <a:srgbClr val="A73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69">
            <a:extLst>
              <a:ext uri="{FF2B5EF4-FFF2-40B4-BE49-F238E27FC236}">
                <a16:creationId xmlns:a16="http://schemas.microsoft.com/office/drawing/2014/main" id="{DB0CC8C7-B04F-4BD2-BA0D-DB15937C6D70}"/>
              </a:ext>
            </a:extLst>
          </p:cNvPr>
          <p:cNvSpPr/>
          <p:nvPr/>
        </p:nvSpPr>
        <p:spPr>
          <a:xfrm rot="10800000">
            <a:off x="4785574" y="3243347"/>
            <a:ext cx="358723" cy="76324"/>
          </a:xfrm>
          <a:prstGeom prst="rightArrow">
            <a:avLst/>
          </a:prstGeom>
          <a:solidFill>
            <a:srgbClr val="A73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71">
            <a:extLst>
              <a:ext uri="{FF2B5EF4-FFF2-40B4-BE49-F238E27FC236}">
                <a16:creationId xmlns:a16="http://schemas.microsoft.com/office/drawing/2014/main" id="{8238FC06-2386-4727-ACD8-EAB17CD4242A}"/>
              </a:ext>
            </a:extLst>
          </p:cNvPr>
          <p:cNvSpPr/>
          <p:nvPr/>
        </p:nvSpPr>
        <p:spPr>
          <a:xfrm rot="2592505">
            <a:off x="6167030" y="377825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72">
            <a:extLst>
              <a:ext uri="{FF2B5EF4-FFF2-40B4-BE49-F238E27FC236}">
                <a16:creationId xmlns:a16="http://schemas.microsoft.com/office/drawing/2014/main" id="{D2DC3007-95DC-4C9D-8C17-A3989AB8894E}"/>
              </a:ext>
            </a:extLst>
          </p:cNvPr>
          <p:cNvSpPr/>
          <p:nvPr/>
        </p:nvSpPr>
        <p:spPr>
          <a:xfrm rot="19101670">
            <a:off x="6249228" y="267780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73">
            <a:extLst>
              <a:ext uri="{FF2B5EF4-FFF2-40B4-BE49-F238E27FC236}">
                <a16:creationId xmlns:a16="http://schemas.microsoft.com/office/drawing/2014/main" id="{E4DA1BC6-5DA9-435C-A959-61814DB1280F}"/>
              </a:ext>
            </a:extLst>
          </p:cNvPr>
          <p:cNvSpPr/>
          <p:nvPr/>
        </p:nvSpPr>
        <p:spPr>
          <a:xfrm rot="13580942">
            <a:off x="4997773" y="263405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74">
            <a:extLst>
              <a:ext uri="{FF2B5EF4-FFF2-40B4-BE49-F238E27FC236}">
                <a16:creationId xmlns:a16="http://schemas.microsoft.com/office/drawing/2014/main" id="{A995ABC2-FE10-4FCA-AD19-1FADDDF2043C}"/>
              </a:ext>
            </a:extLst>
          </p:cNvPr>
          <p:cNvSpPr/>
          <p:nvPr/>
        </p:nvSpPr>
        <p:spPr>
          <a:xfrm rot="8141676">
            <a:off x="5030175" y="3778724"/>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descr="Jenkins (logiciel) — Wikipédia">
            <a:extLst>
              <a:ext uri="{FF2B5EF4-FFF2-40B4-BE49-F238E27FC236}">
                <a16:creationId xmlns:a16="http://schemas.microsoft.com/office/drawing/2014/main" id="{20C2AC31-9C9C-4514-BD00-0D34B46EC31B}"/>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5577795" y="2039156"/>
            <a:ext cx="386831" cy="534072"/>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a:extLst>
              <a:ext uri="{FF2B5EF4-FFF2-40B4-BE49-F238E27FC236}">
                <a16:creationId xmlns:a16="http://schemas.microsoft.com/office/drawing/2014/main" id="{F17D6CC7-64DA-499D-AC26-A07DDF822F5D}"/>
              </a:ext>
            </a:extLst>
          </p:cNvPr>
          <p:cNvSpPr/>
          <p:nvPr/>
        </p:nvSpPr>
        <p:spPr>
          <a:xfrm>
            <a:off x="5136019" y="2589250"/>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57" name="Picture 2">
            <a:extLst>
              <a:ext uri="{FF2B5EF4-FFF2-40B4-BE49-F238E27FC236}">
                <a16:creationId xmlns:a16="http://schemas.microsoft.com/office/drawing/2014/main" id="{8C2BF66A-3278-4FDC-81DC-C11BC6D55A9D}"/>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5303351" y="3096928"/>
            <a:ext cx="844448" cy="3529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A picture containing accessory, vector graphics, spectacles&#10;&#10;Description automatically generated">
            <a:extLst>
              <a:ext uri="{FF2B5EF4-FFF2-40B4-BE49-F238E27FC236}">
                <a16:creationId xmlns:a16="http://schemas.microsoft.com/office/drawing/2014/main" id="{506F7F59-32DC-40CE-871B-52062BDEF282}"/>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rot="20641392">
            <a:off x="5544338" y="2832600"/>
            <a:ext cx="590846" cy="384104"/>
          </a:xfrm>
          <a:prstGeom prst="rect">
            <a:avLst/>
          </a:prstGeom>
        </p:spPr>
      </p:pic>
      <p:pic>
        <p:nvPicPr>
          <p:cNvPr id="59" name="Picture 58" descr="A picture containing tableware&#10;&#10;Description automatically generated">
            <a:extLst>
              <a:ext uri="{FF2B5EF4-FFF2-40B4-BE49-F238E27FC236}">
                <a16:creationId xmlns:a16="http://schemas.microsoft.com/office/drawing/2014/main" id="{9CDE611D-A26A-4312-A46A-43AFA4347D0A}"/>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476181" y="4308582"/>
            <a:ext cx="574337" cy="576464"/>
          </a:xfrm>
          <a:prstGeom prst="rect">
            <a:avLst/>
          </a:prstGeom>
        </p:spPr>
      </p:pic>
      <p:sp>
        <p:nvSpPr>
          <p:cNvPr id="60" name="Arrow: Right 70">
            <a:extLst>
              <a:ext uri="{FF2B5EF4-FFF2-40B4-BE49-F238E27FC236}">
                <a16:creationId xmlns:a16="http://schemas.microsoft.com/office/drawing/2014/main" id="{53C43547-2564-4E9B-A468-E026E4740306}"/>
              </a:ext>
            </a:extLst>
          </p:cNvPr>
          <p:cNvSpPr/>
          <p:nvPr/>
        </p:nvSpPr>
        <p:spPr>
          <a:xfrm rot="5400000">
            <a:off x="5585959" y="4005594"/>
            <a:ext cx="358723" cy="76324"/>
          </a:xfrm>
          <a:prstGeom prst="rightArrow">
            <a:avLst/>
          </a:prstGeom>
          <a:solidFill>
            <a:srgbClr val="A73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69">
            <a:extLst>
              <a:ext uri="{FF2B5EF4-FFF2-40B4-BE49-F238E27FC236}">
                <a16:creationId xmlns:a16="http://schemas.microsoft.com/office/drawing/2014/main" id="{13011160-467D-FE2C-50C0-8A2743EBC597}"/>
              </a:ext>
            </a:extLst>
          </p:cNvPr>
          <p:cNvSpPr/>
          <p:nvPr/>
        </p:nvSpPr>
        <p:spPr>
          <a:xfrm rot="10800000">
            <a:off x="2956681" y="3087481"/>
            <a:ext cx="2179171" cy="330201"/>
          </a:xfrm>
          <a:prstGeom prst="rightArrow">
            <a:avLst/>
          </a:prstGeom>
          <a:solidFill>
            <a:srgbClr val="A73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69">
            <a:extLst>
              <a:ext uri="{FF2B5EF4-FFF2-40B4-BE49-F238E27FC236}">
                <a16:creationId xmlns:a16="http://schemas.microsoft.com/office/drawing/2014/main" id="{ABF960F7-88BC-F2F8-F4F0-BCCCD7FE0A91}"/>
              </a:ext>
            </a:extLst>
          </p:cNvPr>
          <p:cNvSpPr/>
          <p:nvPr/>
        </p:nvSpPr>
        <p:spPr>
          <a:xfrm rot="10800000" flipH="1" flipV="1">
            <a:off x="6419483" y="3072138"/>
            <a:ext cx="2179171" cy="330201"/>
          </a:xfrm>
          <a:prstGeom prst="rightArrow">
            <a:avLst/>
          </a:prstGeom>
          <a:solidFill>
            <a:srgbClr val="A73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69">
            <a:extLst>
              <a:ext uri="{FF2B5EF4-FFF2-40B4-BE49-F238E27FC236}">
                <a16:creationId xmlns:a16="http://schemas.microsoft.com/office/drawing/2014/main" id="{92AF0840-85D5-512D-E7AA-EA1516117D65}"/>
              </a:ext>
            </a:extLst>
          </p:cNvPr>
          <p:cNvSpPr/>
          <p:nvPr/>
        </p:nvSpPr>
        <p:spPr>
          <a:xfrm rot="16200000" flipH="1" flipV="1">
            <a:off x="4897804" y="4563121"/>
            <a:ext cx="1728516" cy="330201"/>
          </a:xfrm>
          <a:prstGeom prst="rightArrow">
            <a:avLst/>
          </a:prstGeom>
          <a:solidFill>
            <a:srgbClr val="A73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33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 calcmode="lin" valueType="num">
                                      <p:cBhvr>
                                        <p:cTn id="20" dur="500" fill="hold"/>
                                        <p:tgtEl>
                                          <p:spTgt spid="4"/>
                                        </p:tgtEl>
                                        <p:attrNameLst>
                                          <p:attrName>style.rotation</p:attrName>
                                        </p:attrNameLst>
                                      </p:cBhvr>
                                      <p:tavLst>
                                        <p:tav tm="0">
                                          <p:val>
                                            <p:fltVal val="90"/>
                                          </p:val>
                                        </p:tav>
                                        <p:tav tm="100000">
                                          <p:val>
                                            <p:fltVal val="0"/>
                                          </p:val>
                                        </p:tav>
                                      </p:tavLst>
                                    </p:anim>
                                    <p:animEffect transition="in" filter="fade">
                                      <p:cBhvr>
                                        <p:cTn id="21" dur="500"/>
                                        <p:tgtEl>
                                          <p:spTgt spid="4"/>
                                        </p:tgtEl>
                                      </p:cBhvr>
                                    </p:animEffect>
                                  </p:childTnLst>
                                </p:cTn>
                              </p:par>
                            </p:childTnLst>
                          </p:cTn>
                        </p:par>
                        <p:par>
                          <p:cTn id="22" fill="hold">
                            <p:stCondLst>
                              <p:cond delay="500"/>
                            </p:stCondLst>
                            <p:childTnLst>
                              <p:par>
                                <p:cTn id="23" presetID="22" presetClass="entr" presetSubtype="2"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right)">
                                      <p:cBhvr>
                                        <p:cTn id="25" dur="500"/>
                                        <p:tgtEl>
                                          <p:spTgt spid="28"/>
                                        </p:tgtEl>
                                      </p:cBhvr>
                                    </p:animEffect>
                                  </p:childTnLst>
                                </p:cTn>
                              </p:par>
                            </p:childTnLst>
                          </p:cTn>
                        </p:par>
                        <p:par>
                          <p:cTn id="26" fill="hold">
                            <p:stCondLst>
                              <p:cond delay="1000"/>
                            </p:stCondLst>
                            <p:childTnLst>
                              <p:par>
                                <p:cTn id="27" presetID="14" presetClass="entr" presetSubtype="10" fill="hold" nodeType="afterEffect">
                                  <p:stCondLst>
                                    <p:cond delay="0"/>
                                  </p:stCondLst>
                                  <p:childTnLst>
                                    <p:set>
                                      <p:cBhvr>
                                        <p:cTn id="28" dur="1" fill="hold">
                                          <p:stCondLst>
                                            <p:cond delay="0"/>
                                          </p:stCondLst>
                                        </p:cTn>
                                        <p:tgtEl>
                                          <p:spTgt spid="3080"/>
                                        </p:tgtEl>
                                        <p:attrNameLst>
                                          <p:attrName>style.visibility</p:attrName>
                                        </p:attrNameLst>
                                      </p:cBhvr>
                                      <p:to>
                                        <p:strVal val="visible"/>
                                      </p:to>
                                    </p:set>
                                    <p:animEffect transition="in" filter="randombar(horizontal)">
                                      <p:cBhvr>
                                        <p:cTn id="29" dur="500"/>
                                        <p:tgtEl>
                                          <p:spTgt spid="3080"/>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up)">
                                      <p:cBhvr>
                                        <p:cTn id="40" dur="500"/>
                                        <p:tgtEl>
                                          <p:spTgt spid="51"/>
                                        </p:tgtEl>
                                      </p:cBhvr>
                                    </p:animEffect>
                                  </p:childTnLst>
                                </p:cTn>
                              </p:par>
                              <p:par>
                                <p:cTn id="41" presetID="1" presetClass="exit"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par>
                          <p:cTn id="43" fill="hold">
                            <p:stCondLst>
                              <p:cond delay="500"/>
                            </p:stCondLst>
                            <p:childTnLst>
                              <p:par>
                                <p:cTn id="44" presetID="14" presetClass="entr" presetSubtype="10" fill="hold" nodeType="afterEffect">
                                  <p:stCondLst>
                                    <p:cond delay="0"/>
                                  </p:stCondLst>
                                  <p:childTnLst>
                                    <p:set>
                                      <p:cBhvr>
                                        <p:cTn id="45" dur="1" fill="hold">
                                          <p:stCondLst>
                                            <p:cond delay="0"/>
                                          </p:stCondLst>
                                        </p:cTn>
                                        <p:tgtEl>
                                          <p:spTgt spid="3074"/>
                                        </p:tgtEl>
                                        <p:attrNameLst>
                                          <p:attrName>style.visibility</p:attrName>
                                        </p:attrNameLst>
                                      </p:cBhvr>
                                      <p:to>
                                        <p:strVal val="visible"/>
                                      </p:to>
                                    </p:set>
                                    <p:animEffect transition="in" filter="randombar(horizontal)">
                                      <p:cBhvr>
                                        <p:cTn id="46" dur="500"/>
                                        <p:tgtEl>
                                          <p:spTgt spid="3074"/>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7" grpId="0"/>
      <p:bldP spid="40" grpId="0"/>
      <p:bldP spid="41" grpId="0"/>
      <p:bldP spid="28" grpId="0" animBg="1"/>
      <p:bldP spid="47" grpId="0" animBg="1"/>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069EFFE8-B6B1-CBA9-48E6-4C42DA5E1CED}"/>
              </a:ext>
            </a:extLst>
          </p:cNvPr>
          <p:cNvSpPr/>
          <p:nvPr/>
        </p:nvSpPr>
        <p:spPr>
          <a:xfrm>
            <a:off x="-36273" y="1"/>
            <a:ext cx="6367142" cy="6900596"/>
          </a:xfrm>
          <a:prstGeom prst="rect">
            <a:avLst/>
          </a:prstGeom>
          <a:gradFill flip="none" rotWithShape="1">
            <a:gsLst>
              <a:gs pos="0">
                <a:srgbClr val="AE8DC8">
                  <a:alpha val="0"/>
                </a:srgbClr>
              </a:gs>
              <a:gs pos="100000">
                <a:srgbClr val="AE8DC8"/>
              </a:gs>
            </a:gsLst>
            <a:lin ang="16200000" scaled="1"/>
            <a:tileRect/>
          </a:grad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i="1">
              <a:solidFill>
                <a:schemeClr val="bg1"/>
              </a:solidFill>
              <a:latin typeface="Amadeus" panose="02000506020000020004" pitchFamily="2" charset="0"/>
              <a:cs typeface="Lato" panose="020F0502020204030203" pitchFamily="34" charset="0"/>
            </a:endParaRPr>
          </a:p>
        </p:txBody>
      </p:sp>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22</a:t>
            </a:fld>
            <a:endParaRPr lang="en-US"/>
          </a:p>
        </p:txBody>
      </p:sp>
      <p:grpSp>
        <p:nvGrpSpPr>
          <p:cNvPr id="77" name="Group 76">
            <a:extLst>
              <a:ext uri="{FF2B5EF4-FFF2-40B4-BE49-F238E27FC236}">
                <a16:creationId xmlns:a16="http://schemas.microsoft.com/office/drawing/2014/main" id="{DF7389E5-2F30-4490-04AE-ECDE61C39248}"/>
              </a:ext>
            </a:extLst>
          </p:cNvPr>
          <p:cNvGrpSpPr/>
          <p:nvPr/>
        </p:nvGrpSpPr>
        <p:grpSpPr>
          <a:xfrm>
            <a:off x="7200000" y="1668649"/>
            <a:ext cx="3076050" cy="501468"/>
            <a:chOff x="7832618" y="1914180"/>
            <a:chExt cx="3076050" cy="501468"/>
          </a:xfrm>
        </p:grpSpPr>
        <p:pic>
          <p:nvPicPr>
            <p:cNvPr id="6152" name="Picture 8" descr="Vecteur de Approved icon box with a green - ID:88929000 - image libre de  droit - Stocklib">
              <a:extLst>
                <a:ext uri="{FF2B5EF4-FFF2-40B4-BE49-F238E27FC236}">
                  <a16:creationId xmlns:a16="http://schemas.microsoft.com/office/drawing/2014/main" id="{B380EBAC-4B8D-4329-8271-98CB44D3E6E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1914180"/>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C64717-3A54-4199-B93C-2942F1367D73}"/>
                </a:ext>
              </a:extLst>
            </p:cNvPr>
            <p:cNvSpPr txBox="1"/>
            <p:nvPr/>
          </p:nvSpPr>
          <p:spPr>
            <a:xfrm>
              <a:off x="8556085" y="1934259"/>
              <a:ext cx="2352583" cy="461665"/>
            </a:xfrm>
            <a:prstGeom prst="rect">
              <a:avLst/>
            </a:prstGeom>
            <a:noFill/>
          </p:spPr>
          <p:txBody>
            <a:bodyPr wrap="square" rtlCol="0">
              <a:spAutoFit/>
            </a:bodyPr>
            <a:lstStyle/>
            <a:p>
              <a:r>
                <a:rPr lang="en-US" sz="2400"/>
                <a:t>Infrastructure</a:t>
              </a:r>
            </a:p>
          </p:txBody>
        </p:sp>
      </p:grpSp>
      <p:grpSp>
        <p:nvGrpSpPr>
          <p:cNvPr id="78" name="Group 77">
            <a:extLst>
              <a:ext uri="{FF2B5EF4-FFF2-40B4-BE49-F238E27FC236}">
                <a16:creationId xmlns:a16="http://schemas.microsoft.com/office/drawing/2014/main" id="{EF2AAD69-C6D5-8A0D-4639-87BAED278ED0}"/>
              </a:ext>
            </a:extLst>
          </p:cNvPr>
          <p:cNvGrpSpPr/>
          <p:nvPr/>
        </p:nvGrpSpPr>
        <p:grpSpPr>
          <a:xfrm>
            <a:off x="7200000" y="2449463"/>
            <a:ext cx="3076051" cy="501468"/>
            <a:chOff x="7832618" y="2710652"/>
            <a:chExt cx="3076051" cy="501468"/>
          </a:xfrm>
        </p:grpSpPr>
        <p:pic>
          <p:nvPicPr>
            <p:cNvPr id="39" name="Picture 8" descr="Vecteur de Approved icon box with a green - ID:88929000 - image libre de  droit - Stocklib">
              <a:extLst>
                <a:ext uri="{FF2B5EF4-FFF2-40B4-BE49-F238E27FC236}">
                  <a16:creationId xmlns:a16="http://schemas.microsoft.com/office/drawing/2014/main" id="{B6BCE0BD-3BF3-47E0-85D8-EC3BC482361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2710652"/>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ABA67F4-CCEF-41DB-826A-57BB71C4B12F}"/>
                </a:ext>
              </a:extLst>
            </p:cNvPr>
            <p:cNvSpPr txBox="1"/>
            <p:nvPr/>
          </p:nvSpPr>
          <p:spPr>
            <a:xfrm>
              <a:off x="8556086" y="2715474"/>
              <a:ext cx="2352583" cy="461665"/>
            </a:xfrm>
            <a:prstGeom prst="rect">
              <a:avLst/>
            </a:prstGeom>
            <a:noFill/>
          </p:spPr>
          <p:txBody>
            <a:bodyPr wrap="square" rtlCol="0">
              <a:spAutoFit/>
            </a:bodyPr>
            <a:lstStyle/>
            <a:p>
              <a:r>
                <a:rPr lang="en-US" sz="2400"/>
                <a:t>Applications</a:t>
              </a:r>
            </a:p>
          </p:txBody>
        </p:sp>
      </p:grpSp>
      <p:grpSp>
        <p:nvGrpSpPr>
          <p:cNvPr id="79" name="Group 78">
            <a:extLst>
              <a:ext uri="{FF2B5EF4-FFF2-40B4-BE49-F238E27FC236}">
                <a16:creationId xmlns:a16="http://schemas.microsoft.com/office/drawing/2014/main" id="{23FE1E8C-A130-9E62-BE5C-8CDD0ADC8C4B}"/>
              </a:ext>
            </a:extLst>
          </p:cNvPr>
          <p:cNvGrpSpPr/>
          <p:nvPr/>
        </p:nvGrpSpPr>
        <p:grpSpPr>
          <a:xfrm>
            <a:off x="7200000" y="3230277"/>
            <a:ext cx="3024045" cy="501468"/>
            <a:chOff x="7836304" y="3443905"/>
            <a:chExt cx="3024045" cy="501468"/>
          </a:xfrm>
        </p:grpSpPr>
        <p:pic>
          <p:nvPicPr>
            <p:cNvPr id="40" name="Picture 8" descr="Vecteur de Approved icon box with a green - ID:88929000 - image libre de  droit - Stocklib">
              <a:extLst>
                <a:ext uri="{FF2B5EF4-FFF2-40B4-BE49-F238E27FC236}">
                  <a16:creationId xmlns:a16="http://schemas.microsoft.com/office/drawing/2014/main" id="{1574E51C-FD6E-4479-B16E-C413A8312384}"/>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6304" y="3443905"/>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3A0502F-610B-414D-B923-FFCE89B50FD7}"/>
                </a:ext>
              </a:extLst>
            </p:cNvPr>
            <p:cNvSpPr txBox="1"/>
            <p:nvPr/>
          </p:nvSpPr>
          <p:spPr>
            <a:xfrm>
              <a:off x="8507766" y="3445453"/>
              <a:ext cx="2352583" cy="461665"/>
            </a:xfrm>
            <a:prstGeom prst="rect">
              <a:avLst/>
            </a:prstGeom>
            <a:noFill/>
          </p:spPr>
          <p:txBody>
            <a:bodyPr wrap="square" rtlCol="0">
              <a:spAutoFit/>
            </a:bodyPr>
            <a:lstStyle/>
            <a:p>
              <a:r>
                <a:rPr lang="en-US" sz="2400"/>
                <a:t>Security</a:t>
              </a:r>
            </a:p>
          </p:txBody>
        </p:sp>
      </p:grpSp>
      <p:grpSp>
        <p:nvGrpSpPr>
          <p:cNvPr id="80" name="Group 79">
            <a:extLst>
              <a:ext uri="{FF2B5EF4-FFF2-40B4-BE49-F238E27FC236}">
                <a16:creationId xmlns:a16="http://schemas.microsoft.com/office/drawing/2014/main" id="{B9BE1167-F2A1-801B-1FDF-C3D6FE768DE2}"/>
              </a:ext>
            </a:extLst>
          </p:cNvPr>
          <p:cNvGrpSpPr/>
          <p:nvPr/>
        </p:nvGrpSpPr>
        <p:grpSpPr>
          <a:xfrm>
            <a:off x="7200000" y="4011090"/>
            <a:ext cx="3027732" cy="529040"/>
            <a:chOff x="7832618" y="4256621"/>
            <a:chExt cx="3027732" cy="529040"/>
          </a:xfrm>
        </p:grpSpPr>
        <p:pic>
          <p:nvPicPr>
            <p:cNvPr id="44" name="Picture 8" descr="Vecteur de Approved icon box with a green - ID:88929000 - image libre de  droit - Stocklib">
              <a:extLst>
                <a:ext uri="{FF2B5EF4-FFF2-40B4-BE49-F238E27FC236}">
                  <a16:creationId xmlns:a16="http://schemas.microsoft.com/office/drawing/2014/main" id="{E9977C97-7582-4352-A32F-37B18CFB98E5}"/>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32618" y="4284193"/>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0864CD4C-CE9B-4909-B9B3-34DA46B75E87}"/>
                </a:ext>
              </a:extLst>
            </p:cNvPr>
            <p:cNvSpPr txBox="1"/>
            <p:nvPr/>
          </p:nvSpPr>
          <p:spPr>
            <a:xfrm>
              <a:off x="8507767" y="4256621"/>
              <a:ext cx="2352583" cy="461665"/>
            </a:xfrm>
            <a:prstGeom prst="rect">
              <a:avLst/>
            </a:prstGeom>
            <a:noFill/>
          </p:spPr>
          <p:txBody>
            <a:bodyPr wrap="square" rtlCol="0">
              <a:spAutoFit/>
            </a:bodyPr>
            <a:lstStyle/>
            <a:p>
              <a:r>
                <a:rPr lang="en-US" sz="2400"/>
                <a:t>Anything…</a:t>
              </a:r>
            </a:p>
          </p:txBody>
        </p:sp>
      </p:grpSp>
      <p:sp>
        <p:nvSpPr>
          <p:cNvPr id="108" name="Rectangle 107">
            <a:extLst>
              <a:ext uri="{FF2B5EF4-FFF2-40B4-BE49-F238E27FC236}">
                <a16:creationId xmlns:a16="http://schemas.microsoft.com/office/drawing/2014/main" id="{990E7810-D191-4F89-B0DE-DF06C574A0D6}"/>
              </a:ext>
            </a:extLst>
          </p:cNvPr>
          <p:cNvSpPr/>
          <p:nvPr/>
        </p:nvSpPr>
        <p:spPr>
          <a:xfrm>
            <a:off x="0" y="0"/>
            <a:ext cx="6321098"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Factory. Of Anything.</a:t>
            </a:r>
          </a:p>
        </p:txBody>
      </p:sp>
      <p:grpSp>
        <p:nvGrpSpPr>
          <p:cNvPr id="107" name="Group 106">
            <a:extLst>
              <a:ext uri="{FF2B5EF4-FFF2-40B4-BE49-F238E27FC236}">
                <a16:creationId xmlns:a16="http://schemas.microsoft.com/office/drawing/2014/main" id="{F1FC6B1D-99EC-8D7A-5465-3220B2302AC7}"/>
              </a:ext>
            </a:extLst>
          </p:cNvPr>
          <p:cNvGrpSpPr/>
          <p:nvPr/>
        </p:nvGrpSpPr>
        <p:grpSpPr>
          <a:xfrm>
            <a:off x="916329" y="1487525"/>
            <a:ext cx="4488439" cy="4488439"/>
            <a:chOff x="3726285" y="1496359"/>
            <a:chExt cx="4488439" cy="4488439"/>
          </a:xfrm>
        </p:grpSpPr>
        <p:sp>
          <p:nvSpPr>
            <p:cNvPr id="109" name="Oval 108">
              <a:extLst>
                <a:ext uri="{FF2B5EF4-FFF2-40B4-BE49-F238E27FC236}">
                  <a16:creationId xmlns:a16="http://schemas.microsoft.com/office/drawing/2014/main" id="{74B771E0-5B8C-E40C-F8AB-0B61FD47B913}"/>
                </a:ext>
              </a:extLst>
            </p:cNvPr>
            <p:cNvSpPr/>
            <p:nvPr/>
          </p:nvSpPr>
          <p:spPr>
            <a:xfrm>
              <a:off x="3726285" y="1496359"/>
              <a:ext cx="4488439" cy="4488439"/>
            </a:xfrm>
            <a:prstGeom prst="ellipse">
              <a:avLst/>
            </a:prstGeom>
            <a:solidFill>
              <a:srgbClr val="F7F7F7"/>
            </a:solidFill>
            <a:ln w="19050" cap="flat" cmpd="sng" algn="ctr">
              <a:solidFill>
                <a:srgbClr val="4C505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b="1"/>
            </a:p>
          </p:txBody>
        </p:sp>
        <p:cxnSp>
          <p:nvCxnSpPr>
            <p:cNvPr id="110" name="Straight Connector 109">
              <a:extLst>
                <a:ext uri="{FF2B5EF4-FFF2-40B4-BE49-F238E27FC236}">
                  <a16:creationId xmlns:a16="http://schemas.microsoft.com/office/drawing/2014/main" id="{6D55DF8E-D0F0-D066-5C2F-D60C445C0749}"/>
                </a:ext>
              </a:extLst>
            </p:cNvPr>
            <p:cNvCxnSpPr>
              <a:cxnSpLocks/>
              <a:stCxn id="109" idx="0"/>
            </p:cNvCxnSpPr>
            <p:nvPr/>
          </p:nvCxnSpPr>
          <p:spPr>
            <a:xfrm flipH="1">
              <a:off x="5969014" y="1496359"/>
              <a:ext cx="1491" cy="741442"/>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09A4E43-D66F-1A03-50BA-E39DB46FA558}"/>
                </a:ext>
              </a:extLst>
            </p:cNvPr>
            <p:cNvCxnSpPr>
              <a:cxnSpLocks/>
              <a:stCxn id="109" idx="5"/>
            </p:cNvCxnSpPr>
            <p:nvPr/>
          </p:nvCxnSpPr>
          <p:spPr>
            <a:xfrm flipH="1" flipV="1">
              <a:off x="7017463" y="4768981"/>
              <a:ext cx="539944"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A4D1865-A62C-2F5F-369C-ADBD665B0535}"/>
                </a:ext>
              </a:extLst>
            </p:cNvPr>
            <p:cNvCxnSpPr>
              <a:cxnSpLocks/>
              <a:endCxn id="109" idx="3"/>
            </p:cNvCxnSpPr>
            <p:nvPr/>
          </p:nvCxnSpPr>
          <p:spPr>
            <a:xfrm flipH="1">
              <a:off x="4383602" y="4768981"/>
              <a:ext cx="536963"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5D1E8A2-EC6B-886C-21D9-4E9BA6ACA426}"/>
                </a:ext>
              </a:extLst>
            </p:cNvPr>
            <p:cNvSpPr txBox="1"/>
            <p:nvPr/>
          </p:nvSpPr>
          <p:spPr>
            <a:xfrm>
              <a:off x="5583374" y="5385394"/>
              <a:ext cx="731290" cy="369332"/>
            </a:xfrm>
            <a:prstGeom prst="rect">
              <a:avLst/>
            </a:prstGeom>
            <a:noFill/>
          </p:spPr>
          <p:txBody>
            <a:bodyPr wrap="none" rtlCol="0">
              <a:spAutoFit/>
            </a:bodyPr>
            <a:lstStyle/>
            <a:p>
              <a:r>
                <a:rPr lang="en-FR"/>
                <a:t>Other</a:t>
              </a:r>
            </a:p>
          </p:txBody>
        </p:sp>
        <p:pic>
          <p:nvPicPr>
            <p:cNvPr id="114" name="Picture 2" descr="CNCF Branding | Argo">
              <a:extLst>
                <a:ext uri="{FF2B5EF4-FFF2-40B4-BE49-F238E27FC236}">
                  <a16:creationId xmlns:a16="http://schemas.microsoft.com/office/drawing/2014/main" id="{660457C3-8C7F-FC47-6863-45CA4F88992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rot="3271191">
              <a:off x="6844164" y="2271500"/>
              <a:ext cx="957804" cy="444481"/>
            </a:xfrm>
            <a:prstGeom prst="rect">
              <a:avLst/>
            </a:prstGeom>
            <a:noFill/>
            <a:extLst>
              <a:ext uri="{909E8E84-426E-40DD-AFC4-6F175D3DCCD1}">
                <a14:hiddenFill xmlns:a14="http://schemas.microsoft.com/office/drawing/2010/main">
                  <a:solidFill>
                    <a:srgbClr val="FFFFFF"/>
                  </a:solidFill>
                </a14:hiddenFill>
              </a:ext>
            </a:extLst>
          </p:spPr>
        </p:pic>
        <p:grpSp>
          <p:nvGrpSpPr>
            <p:cNvPr id="115" name="Group 114">
              <a:extLst>
                <a:ext uri="{FF2B5EF4-FFF2-40B4-BE49-F238E27FC236}">
                  <a16:creationId xmlns:a16="http://schemas.microsoft.com/office/drawing/2014/main" id="{58CFD82F-4028-8A2D-AE8D-D4CE7D859E89}"/>
                </a:ext>
              </a:extLst>
            </p:cNvPr>
            <p:cNvGrpSpPr/>
            <p:nvPr/>
          </p:nvGrpSpPr>
          <p:grpSpPr>
            <a:xfrm>
              <a:off x="3989124" y="1962924"/>
              <a:ext cx="1152864" cy="1062883"/>
              <a:chOff x="3822192" y="1498758"/>
              <a:chExt cx="1152864" cy="1062883"/>
            </a:xfrm>
          </p:grpSpPr>
          <p:pic>
            <p:nvPicPr>
              <p:cNvPr id="11268" name="Picture 2" descr="Formation Terraform | Human Coders Formations">
                <a:extLst>
                  <a:ext uri="{FF2B5EF4-FFF2-40B4-BE49-F238E27FC236}">
                    <a16:creationId xmlns:a16="http://schemas.microsoft.com/office/drawing/2014/main" id="{C8A8401B-8B41-360F-2737-649BF2BCD58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822192" y="1956293"/>
                <a:ext cx="806848" cy="605348"/>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2" descr="Formation Terragrunt — Ambient IT">
                <a:extLst>
                  <a:ext uri="{FF2B5EF4-FFF2-40B4-BE49-F238E27FC236}">
                    <a16:creationId xmlns:a16="http://schemas.microsoft.com/office/drawing/2014/main" id="{6FD4EEAD-B7F4-8FCB-16B7-F3FAD906AA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387935" y="1498758"/>
                <a:ext cx="587121" cy="513731"/>
              </a:xfrm>
              <a:prstGeom prst="rect">
                <a:avLst/>
              </a:prstGeom>
              <a:noFill/>
              <a:extLst>
                <a:ext uri="{909E8E84-426E-40DD-AFC4-6F175D3DCCD1}">
                  <a14:hiddenFill xmlns:a14="http://schemas.microsoft.com/office/drawing/2010/main">
                    <a:solidFill>
                      <a:srgbClr val="FFFFFF"/>
                    </a:solidFill>
                  </a14:hiddenFill>
                </a:ext>
              </a:extLst>
            </p:spPr>
          </p:pic>
        </p:grpSp>
        <p:sp>
          <p:nvSpPr>
            <p:cNvPr id="116" name="Oval 115">
              <a:extLst>
                <a:ext uri="{FF2B5EF4-FFF2-40B4-BE49-F238E27FC236}">
                  <a16:creationId xmlns:a16="http://schemas.microsoft.com/office/drawing/2014/main" id="{10BD7C7C-A24D-1499-6CFA-36305A5E5F11}"/>
                </a:ext>
              </a:extLst>
            </p:cNvPr>
            <p:cNvSpPr/>
            <p:nvPr/>
          </p:nvSpPr>
          <p:spPr>
            <a:xfrm>
              <a:off x="4472815" y="2228425"/>
              <a:ext cx="2965462" cy="2965462"/>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117" name="Oval 116">
              <a:extLst>
                <a:ext uri="{FF2B5EF4-FFF2-40B4-BE49-F238E27FC236}">
                  <a16:creationId xmlns:a16="http://schemas.microsoft.com/office/drawing/2014/main" id="{10367BDA-CF87-509F-109D-0D90772D97C3}"/>
                </a:ext>
              </a:extLst>
            </p:cNvPr>
            <p:cNvSpPr/>
            <p:nvPr/>
          </p:nvSpPr>
          <p:spPr>
            <a:xfrm>
              <a:off x="4745754" y="2477667"/>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118" name="Arrow: Right 68">
              <a:extLst>
                <a:ext uri="{FF2B5EF4-FFF2-40B4-BE49-F238E27FC236}">
                  <a16:creationId xmlns:a16="http://schemas.microsoft.com/office/drawing/2014/main" id="{4798CA52-5CF7-D8C6-52C5-4C989DFD8795}"/>
                </a:ext>
              </a:extLst>
            </p:cNvPr>
            <p:cNvSpPr/>
            <p:nvPr/>
          </p:nvSpPr>
          <p:spPr>
            <a:xfrm>
              <a:off x="6574754" y="366425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Right 69">
              <a:extLst>
                <a:ext uri="{FF2B5EF4-FFF2-40B4-BE49-F238E27FC236}">
                  <a16:creationId xmlns:a16="http://schemas.microsoft.com/office/drawing/2014/main" id="{FCA370A0-A657-5EEA-B913-2248ECA65215}"/>
                </a:ext>
              </a:extLst>
            </p:cNvPr>
            <p:cNvSpPr/>
            <p:nvPr/>
          </p:nvSpPr>
          <p:spPr>
            <a:xfrm rot="10800000">
              <a:off x="4950752" y="370751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Arrow: Right 71">
              <a:extLst>
                <a:ext uri="{FF2B5EF4-FFF2-40B4-BE49-F238E27FC236}">
                  <a16:creationId xmlns:a16="http://schemas.microsoft.com/office/drawing/2014/main" id="{4827E21F-A59C-0E2E-6175-0E82147F3668}"/>
                </a:ext>
              </a:extLst>
            </p:cNvPr>
            <p:cNvSpPr/>
            <p:nvPr/>
          </p:nvSpPr>
          <p:spPr>
            <a:xfrm rot="2592505">
              <a:off x="6332208" y="424241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 Right 72">
              <a:extLst>
                <a:ext uri="{FF2B5EF4-FFF2-40B4-BE49-F238E27FC236}">
                  <a16:creationId xmlns:a16="http://schemas.microsoft.com/office/drawing/2014/main" id="{CFB96654-D811-3595-7CC1-D4C8A9BFF33C}"/>
                </a:ext>
              </a:extLst>
            </p:cNvPr>
            <p:cNvSpPr/>
            <p:nvPr/>
          </p:nvSpPr>
          <p:spPr>
            <a:xfrm rot="19101670">
              <a:off x="6414406" y="314196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Right 73">
              <a:extLst>
                <a:ext uri="{FF2B5EF4-FFF2-40B4-BE49-F238E27FC236}">
                  <a16:creationId xmlns:a16="http://schemas.microsoft.com/office/drawing/2014/main" id="{CAD53B11-2F14-B3DA-6457-8B5A822CE916}"/>
                </a:ext>
              </a:extLst>
            </p:cNvPr>
            <p:cNvSpPr/>
            <p:nvPr/>
          </p:nvSpPr>
          <p:spPr>
            <a:xfrm rot="13580942">
              <a:off x="5162951" y="3098221"/>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Right 74">
              <a:extLst>
                <a:ext uri="{FF2B5EF4-FFF2-40B4-BE49-F238E27FC236}">
                  <a16:creationId xmlns:a16="http://schemas.microsoft.com/office/drawing/2014/main" id="{4BB32785-6173-20E7-125D-8E9FF2DA0083}"/>
                </a:ext>
              </a:extLst>
            </p:cNvPr>
            <p:cNvSpPr/>
            <p:nvPr/>
          </p:nvSpPr>
          <p:spPr>
            <a:xfrm rot="8141676">
              <a:off x="5195353" y="4242890"/>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Arrow: Right 75">
              <a:extLst>
                <a:ext uri="{FF2B5EF4-FFF2-40B4-BE49-F238E27FC236}">
                  <a16:creationId xmlns:a16="http://schemas.microsoft.com/office/drawing/2014/main" id="{35B5D58E-7B0B-FC6A-CC4A-F9D236E1681C}"/>
                </a:ext>
              </a:extLst>
            </p:cNvPr>
            <p:cNvSpPr/>
            <p:nvPr/>
          </p:nvSpPr>
          <p:spPr>
            <a:xfrm rot="16200000">
              <a:off x="5752981" y="2830000"/>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2" descr="Jenkins (logiciel) — Wikipédia">
              <a:extLst>
                <a:ext uri="{FF2B5EF4-FFF2-40B4-BE49-F238E27FC236}">
                  <a16:creationId xmlns:a16="http://schemas.microsoft.com/office/drawing/2014/main" id="{E86BD357-499D-8920-74D0-4D54F509D8F4}"/>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747244" y="2499392"/>
              <a:ext cx="386831" cy="53407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descr="A picture containing tableware&#10;&#10;Description automatically generated">
              <a:extLst>
                <a:ext uri="{FF2B5EF4-FFF2-40B4-BE49-F238E27FC236}">
                  <a16:creationId xmlns:a16="http://schemas.microsoft.com/office/drawing/2014/main" id="{18CB14C2-756B-AD3B-0156-B5A20D2AF64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41359" y="4772748"/>
              <a:ext cx="574337" cy="576464"/>
            </a:xfrm>
            <a:prstGeom prst="rect">
              <a:avLst/>
            </a:prstGeom>
          </p:spPr>
        </p:pic>
        <p:sp>
          <p:nvSpPr>
            <p:cNvPr id="127" name="Arrow: Right 70">
              <a:extLst>
                <a:ext uri="{FF2B5EF4-FFF2-40B4-BE49-F238E27FC236}">
                  <a16:creationId xmlns:a16="http://schemas.microsoft.com/office/drawing/2014/main" id="{05A66372-7735-0DDA-5C1E-FDCC6E6B42B1}"/>
                </a:ext>
              </a:extLst>
            </p:cNvPr>
            <p:cNvSpPr/>
            <p:nvPr/>
          </p:nvSpPr>
          <p:spPr>
            <a:xfrm rot="5400000">
              <a:off x="5758665" y="4464978"/>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4" name="Oval 11263">
              <a:extLst>
                <a:ext uri="{FF2B5EF4-FFF2-40B4-BE49-F238E27FC236}">
                  <a16:creationId xmlns:a16="http://schemas.microsoft.com/office/drawing/2014/main" id="{DA6C282C-1AAC-3EFA-0667-EDB6588D71D4}"/>
                </a:ext>
              </a:extLst>
            </p:cNvPr>
            <p:cNvSpPr/>
            <p:nvPr/>
          </p:nvSpPr>
          <p:spPr>
            <a:xfrm>
              <a:off x="5302102" y="3046250"/>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11265" name="Picture 11264" descr="A picture containing accessory, vector graphics, spectacles&#10;&#10;Description automatically generated">
              <a:extLst>
                <a:ext uri="{FF2B5EF4-FFF2-40B4-BE49-F238E27FC236}">
                  <a16:creationId xmlns:a16="http://schemas.microsoft.com/office/drawing/2014/main" id="{190C4E91-344F-89F3-6429-826103E1F6E3}"/>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rot="20641392">
              <a:off x="5709516" y="3296766"/>
              <a:ext cx="590846" cy="384104"/>
            </a:xfrm>
            <a:prstGeom prst="rect">
              <a:avLst/>
            </a:prstGeom>
          </p:spPr>
        </p:pic>
        <p:pic>
          <p:nvPicPr>
            <p:cNvPr id="11267" name="Picture 2">
              <a:extLst>
                <a:ext uri="{FF2B5EF4-FFF2-40B4-BE49-F238E27FC236}">
                  <a16:creationId xmlns:a16="http://schemas.microsoft.com/office/drawing/2014/main" id="{E67D6F94-5EF0-9508-F480-76196D690648}"/>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5468529" y="3561094"/>
              <a:ext cx="844448" cy="3529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116267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0FC0D3-8788-55F3-DCCD-87146CB5FD88}"/>
              </a:ext>
            </a:extLst>
          </p:cNvPr>
          <p:cNvGrpSpPr/>
          <p:nvPr/>
        </p:nvGrpSpPr>
        <p:grpSpPr>
          <a:xfrm>
            <a:off x="7590982" y="1107329"/>
            <a:ext cx="4488439" cy="4488439"/>
            <a:chOff x="3726285" y="1496359"/>
            <a:chExt cx="4488439" cy="4488439"/>
          </a:xfrm>
        </p:grpSpPr>
        <p:sp>
          <p:nvSpPr>
            <p:cNvPr id="3" name="Oval 2">
              <a:extLst>
                <a:ext uri="{FF2B5EF4-FFF2-40B4-BE49-F238E27FC236}">
                  <a16:creationId xmlns:a16="http://schemas.microsoft.com/office/drawing/2014/main" id="{C22A1EC9-E832-146A-087F-5168C0FB127F}"/>
                </a:ext>
              </a:extLst>
            </p:cNvPr>
            <p:cNvSpPr/>
            <p:nvPr/>
          </p:nvSpPr>
          <p:spPr>
            <a:xfrm>
              <a:off x="3726285" y="1496359"/>
              <a:ext cx="4488439" cy="4488439"/>
            </a:xfrm>
            <a:prstGeom prst="ellipse">
              <a:avLst/>
            </a:prstGeom>
            <a:solidFill>
              <a:srgbClr val="F7F7F7"/>
            </a:solidFill>
            <a:ln w="19050" cap="flat" cmpd="sng" algn="ctr">
              <a:solidFill>
                <a:srgbClr val="4C505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b="1"/>
            </a:p>
          </p:txBody>
        </p:sp>
        <p:cxnSp>
          <p:nvCxnSpPr>
            <p:cNvPr id="4" name="Straight Connector 3">
              <a:extLst>
                <a:ext uri="{FF2B5EF4-FFF2-40B4-BE49-F238E27FC236}">
                  <a16:creationId xmlns:a16="http://schemas.microsoft.com/office/drawing/2014/main" id="{B75FC34A-1EA4-1910-304C-37FD4538469A}"/>
                </a:ext>
              </a:extLst>
            </p:cNvPr>
            <p:cNvCxnSpPr>
              <a:cxnSpLocks/>
              <a:stCxn id="3" idx="0"/>
            </p:cNvCxnSpPr>
            <p:nvPr/>
          </p:nvCxnSpPr>
          <p:spPr>
            <a:xfrm flipH="1">
              <a:off x="5969014" y="1496359"/>
              <a:ext cx="1491" cy="741442"/>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F2B12B-8A5D-0E5E-EA12-49D557C226C8}"/>
                </a:ext>
              </a:extLst>
            </p:cNvPr>
            <p:cNvCxnSpPr>
              <a:cxnSpLocks/>
              <a:stCxn id="3" idx="5"/>
            </p:cNvCxnSpPr>
            <p:nvPr/>
          </p:nvCxnSpPr>
          <p:spPr>
            <a:xfrm flipH="1" flipV="1">
              <a:off x="7017463" y="4768981"/>
              <a:ext cx="539944"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9A1FA2-BFA0-2E24-09BA-61E2EBEA9CBB}"/>
                </a:ext>
              </a:extLst>
            </p:cNvPr>
            <p:cNvCxnSpPr>
              <a:cxnSpLocks/>
              <a:endCxn id="3" idx="3"/>
            </p:cNvCxnSpPr>
            <p:nvPr/>
          </p:nvCxnSpPr>
          <p:spPr>
            <a:xfrm flipH="1">
              <a:off x="4383602" y="4768981"/>
              <a:ext cx="536963"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8CD598-EED4-94AC-F575-F284698365AC}"/>
                </a:ext>
              </a:extLst>
            </p:cNvPr>
            <p:cNvSpPr txBox="1"/>
            <p:nvPr/>
          </p:nvSpPr>
          <p:spPr>
            <a:xfrm>
              <a:off x="5583374" y="5385394"/>
              <a:ext cx="731290" cy="369332"/>
            </a:xfrm>
            <a:prstGeom prst="rect">
              <a:avLst/>
            </a:prstGeom>
            <a:noFill/>
          </p:spPr>
          <p:txBody>
            <a:bodyPr wrap="none" rtlCol="0">
              <a:spAutoFit/>
            </a:bodyPr>
            <a:lstStyle/>
            <a:p>
              <a:r>
                <a:rPr lang="en-FR"/>
                <a:t>Other</a:t>
              </a:r>
            </a:p>
          </p:txBody>
        </p:sp>
        <p:pic>
          <p:nvPicPr>
            <p:cNvPr id="9" name="Picture 2" descr="CNCF Branding | Argo">
              <a:extLst>
                <a:ext uri="{FF2B5EF4-FFF2-40B4-BE49-F238E27FC236}">
                  <a16:creationId xmlns:a16="http://schemas.microsoft.com/office/drawing/2014/main" id="{B8AFEAE7-4966-E684-A614-79C47A47B8A0}"/>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rot="3271191">
              <a:off x="6844164" y="2271500"/>
              <a:ext cx="957804" cy="44448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1CDEAC5-0486-4811-2911-AA151C1AE08E}"/>
                </a:ext>
              </a:extLst>
            </p:cNvPr>
            <p:cNvGrpSpPr/>
            <p:nvPr/>
          </p:nvGrpSpPr>
          <p:grpSpPr>
            <a:xfrm>
              <a:off x="3989124" y="1962924"/>
              <a:ext cx="1152864" cy="1062883"/>
              <a:chOff x="3822192" y="1498758"/>
              <a:chExt cx="1152864" cy="1062883"/>
            </a:xfrm>
          </p:grpSpPr>
          <p:pic>
            <p:nvPicPr>
              <p:cNvPr id="30" name="Picture 2" descr="Formation Terraform | Human Coders Formations">
                <a:extLst>
                  <a:ext uri="{FF2B5EF4-FFF2-40B4-BE49-F238E27FC236}">
                    <a16:creationId xmlns:a16="http://schemas.microsoft.com/office/drawing/2014/main" id="{940EB1B0-7EB6-A3F5-73AD-FC4C9370A7B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822192" y="1956293"/>
                <a:ext cx="806848" cy="6053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ormation Terragrunt — Ambient IT">
                <a:extLst>
                  <a:ext uri="{FF2B5EF4-FFF2-40B4-BE49-F238E27FC236}">
                    <a16:creationId xmlns:a16="http://schemas.microsoft.com/office/drawing/2014/main" id="{662EB9B3-4816-A390-AEAA-7C96CA3DD97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87935" y="1498758"/>
                <a:ext cx="587121" cy="513731"/>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Oval 12">
              <a:extLst>
                <a:ext uri="{FF2B5EF4-FFF2-40B4-BE49-F238E27FC236}">
                  <a16:creationId xmlns:a16="http://schemas.microsoft.com/office/drawing/2014/main" id="{CEC8B487-3E9C-A1EF-CFB5-260937DE81FB}"/>
                </a:ext>
              </a:extLst>
            </p:cNvPr>
            <p:cNvSpPr/>
            <p:nvPr/>
          </p:nvSpPr>
          <p:spPr>
            <a:xfrm>
              <a:off x="4472815" y="2228425"/>
              <a:ext cx="2965462" cy="2965462"/>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923E16CF-8777-0A8E-84EC-3851ABC49B8F}"/>
                </a:ext>
              </a:extLst>
            </p:cNvPr>
            <p:cNvSpPr/>
            <p:nvPr/>
          </p:nvSpPr>
          <p:spPr>
            <a:xfrm>
              <a:off x="4745754" y="2477667"/>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15" name="Arrow: Right 68">
              <a:extLst>
                <a:ext uri="{FF2B5EF4-FFF2-40B4-BE49-F238E27FC236}">
                  <a16:creationId xmlns:a16="http://schemas.microsoft.com/office/drawing/2014/main" id="{9068DED5-BB81-C23D-0B68-101FCD7E35E9}"/>
                </a:ext>
              </a:extLst>
            </p:cNvPr>
            <p:cNvSpPr/>
            <p:nvPr/>
          </p:nvSpPr>
          <p:spPr>
            <a:xfrm>
              <a:off x="6574754" y="366425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69">
              <a:extLst>
                <a:ext uri="{FF2B5EF4-FFF2-40B4-BE49-F238E27FC236}">
                  <a16:creationId xmlns:a16="http://schemas.microsoft.com/office/drawing/2014/main" id="{FC03B322-4E98-E23F-EDB5-EB447F2B6E9E}"/>
                </a:ext>
              </a:extLst>
            </p:cNvPr>
            <p:cNvSpPr/>
            <p:nvPr/>
          </p:nvSpPr>
          <p:spPr>
            <a:xfrm rot="10800000">
              <a:off x="4950752" y="370751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71">
              <a:extLst>
                <a:ext uri="{FF2B5EF4-FFF2-40B4-BE49-F238E27FC236}">
                  <a16:creationId xmlns:a16="http://schemas.microsoft.com/office/drawing/2014/main" id="{1C8AD904-45F9-3A88-CD21-8295714C4289}"/>
                </a:ext>
              </a:extLst>
            </p:cNvPr>
            <p:cNvSpPr/>
            <p:nvPr/>
          </p:nvSpPr>
          <p:spPr>
            <a:xfrm rot="2592505">
              <a:off x="6332208" y="424241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72">
              <a:extLst>
                <a:ext uri="{FF2B5EF4-FFF2-40B4-BE49-F238E27FC236}">
                  <a16:creationId xmlns:a16="http://schemas.microsoft.com/office/drawing/2014/main" id="{A6F5FBEA-C098-082B-0881-17ABE0B1789E}"/>
                </a:ext>
              </a:extLst>
            </p:cNvPr>
            <p:cNvSpPr/>
            <p:nvPr/>
          </p:nvSpPr>
          <p:spPr>
            <a:xfrm rot="19101670">
              <a:off x="6414406" y="314196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73">
              <a:extLst>
                <a:ext uri="{FF2B5EF4-FFF2-40B4-BE49-F238E27FC236}">
                  <a16:creationId xmlns:a16="http://schemas.microsoft.com/office/drawing/2014/main" id="{A8AD1200-F0BB-3839-5233-D95C5E6EFE6C}"/>
                </a:ext>
              </a:extLst>
            </p:cNvPr>
            <p:cNvSpPr/>
            <p:nvPr/>
          </p:nvSpPr>
          <p:spPr>
            <a:xfrm rot="13580942">
              <a:off x="5162951" y="3098221"/>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74">
              <a:extLst>
                <a:ext uri="{FF2B5EF4-FFF2-40B4-BE49-F238E27FC236}">
                  <a16:creationId xmlns:a16="http://schemas.microsoft.com/office/drawing/2014/main" id="{33195AD4-0592-EC70-FCBF-714303A9DD37}"/>
                </a:ext>
              </a:extLst>
            </p:cNvPr>
            <p:cNvSpPr/>
            <p:nvPr/>
          </p:nvSpPr>
          <p:spPr>
            <a:xfrm rot="8141676">
              <a:off x="5195353" y="4242890"/>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75">
              <a:extLst>
                <a:ext uri="{FF2B5EF4-FFF2-40B4-BE49-F238E27FC236}">
                  <a16:creationId xmlns:a16="http://schemas.microsoft.com/office/drawing/2014/main" id="{2B15293F-33FC-1ACE-2AA7-436B830F1417}"/>
                </a:ext>
              </a:extLst>
            </p:cNvPr>
            <p:cNvSpPr/>
            <p:nvPr/>
          </p:nvSpPr>
          <p:spPr>
            <a:xfrm rot="16200000">
              <a:off x="5752981" y="2830000"/>
              <a:ext cx="358723" cy="76324"/>
            </a:xfrm>
            <a:prstGeom prst="rightArrow">
              <a:avLst/>
            </a:prstGeom>
            <a:solidFill>
              <a:srgbClr val="A73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Jenkins (logiciel) — Wikipédia">
              <a:extLst>
                <a:ext uri="{FF2B5EF4-FFF2-40B4-BE49-F238E27FC236}">
                  <a16:creationId xmlns:a16="http://schemas.microsoft.com/office/drawing/2014/main" id="{2181C143-DF9C-726E-7BE3-9313A2D49EAC}"/>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747244" y="2499392"/>
              <a:ext cx="386831" cy="5340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cture containing tableware&#10;&#10;Description automatically generated">
              <a:extLst>
                <a:ext uri="{FF2B5EF4-FFF2-40B4-BE49-F238E27FC236}">
                  <a16:creationId xmlns:a16="http://schemas.microsoft.com/office/drawing/2014/main" id="{3055E8AC-5A3A-B55E-89F6-262A72DA2A30}"/>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641359" y="4772748"/>
              <a:ext cx="574337" cy="576464"/>
            </a:xfrm>
            <a:prstGeom prst="rect">
              <a:avLst/>
            </a:prstGeom>
          </p:spPr>
        </p:pic>
        <p:sp>
          <p:nvSpPr>
            <p:cNvPr id="28" name="Arrow: Right 70">
              <a:extLst>
                <a:ext uri="{FF2B5EF4-FFF2-40B4-BE49-F238E27FC236}">
                  <a16:creationId xmlns:a16="http://schemas.microsoft.com/office/drawing/2014/main" id="{C76C47AC-7D15-80CE-91E0-DD5C2B3EAB98}"/>
                </a:ext>
              </a:extLst>
            </p:cNvPr>
            <p:cNvSpPr/>
            <p:nvPr/>
          </p:nvSpPr>
          <p:spPr>
            <a:xfrm rot="5400000">
              <a:off x="5758665" y="4464978"/>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4D9CA2E-DDAF-2C0C-49E8-FBE8158E8298}"/>
                </a:ext>
              </a:extLst>
            </p:cNvPr>
            <p:cNvSpPr/>
            <p:nvPr/>
          </p:nvSpPr>
          <p:spPr>
            <a:xfrm>
              <a:off x="5302102" y="3046250"/>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26" name="Picture 25" descr="A picture containing accessory, vector graphics, spectacles&#10;&#10;Description automatically generated">
              <a:extLst>
                <a:ext uri="{FF2B5EF4-FFF2-40B4-BE49-F238E27FC236}">
                  <a16:creationId xmlns:a16="http://schemas.microsoft.com/office/drawing/2014/main" id="{D961A944-A502-5C2C-7EE5-A99A5504D80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20641392">
              <a:off x="5709516" y="3296766"/>
              <a:ext cx="590846" cy="384104"/>
            </a:xfrm>
            <a:prstGeom prst="rect">
              <a:avLst/>
            </a:prstGeom>
          </p:spPr>
        </p:pic>
        <p:pic>
          <p:nvPicPr>
            <p:cNvPr id="25" name="Picture 2">
              <a:extLst>
                <a:ext uri="{FF2B5EF4-FFF2-40B4-BE49-F238E27FC236}">
                  <a16:creationId xmlns:a16="http://schemas.microsoft.com/office/drawing/2014/main" id="{2ED9EF84-1855-C197-3228-34D2C8480E9A}"/>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5468529" y="3561094"/>
              <a:ext cx="844448" cy="35295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Graphic 9">
            <a:extLst>
              <a:ext uri="{FF2B5EF4-FFF2-40B4-BE49-F238E27FC236}">
                <a16:creationId xmlns:a16="http://schemas.microsoft.com/office/drawing/2014/main" id="{89339473-D613-41F2-93BC-E6CA866AA788}"/>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13444" y="1605643"/>
            <a:ext cx="7641408" cy="4250075"/>
          </a:xfrm>
          <a:prstGeom prst="rect">
            <a:avLst/>
          </a:prstGeom>
        </p:spPr>
      </p:pic>
      <p:pic>
        <p:nvPicPr>
          <p:cNvPr id="19" name="Circuit1">
            <a:extLst>
              <a:ext uri="{FF2B5EF4-FFF2-40B4-BE49-F238E27FC236}">
                <a16:creationId xmlns:a16="http://schemas.microsoft.com/office/drawing/2014/main" id="{AF8183EB-068E-4426-BAC3-2849DDC67C4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3686207" y="1904227"/>
            <a:ext cx="1310637" cy="711413"/>
          </a:xfrm>
          <a:prstGeom prst="rect">
            <a:avLst/>
          </a:prstGeom>
        </p:spPr>
      </p:pic>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a:pPr/>
              <a:t>23</a:t>
            </a:fld>
            <a:endParaRPr lang="en-US"/>
          </a:p>
        </p:txBody>
      </p:sp>
      <p:sp>
        <p:nvSpPr>
          <p:cNvPr id="99" name="Rectangle 98">
            <a:extLst>
              <a:ext uri="{FF2B5EF4-FFF2-40B4-BE49-F238E27FC236}">
                <a16:creationId xmlns:a16="http://schemas.microsoft.com/office/drawing/2014/main" id="{A2E64C84-4E75-5D06-C785-4E38EBAC584D}"/>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Factory. Of everything.</a:t>
            </a:r>
          </a:p>
        </p:txBody>
      </p:sp>
      <p:cxnSp>
        <p:nvCxnSpPr>
          <p:cNvPr id="12" name="Deploy1">
            <a:extLst>
              <a:ext uri="{FF2B5EF4-FFF2-40B4-BE49-F238E27FC236}">
                <a16:creationId xmlns:a16="http://schemas.microsoft.com/office/drawing/2014/main" id="{9A640D9C-7934-4478-AA26-08070FFF51DE}"/>
              </a:ext>
            </a:extLst>
          </p:cNvPr>
          <p:cNvCxnSpPr>
            <a:cxnSpLocks/>
          </p:cNvCxnSpPr>
          <p:nvPr/>
        </p:nvCxnSpPr>
        <p:spPr>
          <a:xfrm rot="10800000">
            <a:off x="4532459" y="1787367"/>
            <a:ext cx="4680000" cy="1219344"/>
          </a:xfrm>
          <a:prstGeom prst="curvedConnector4">
            <a:avLst>
              <a:gd name="adj1" fmla="val 46314"/>
              <a:gd name="adj2" fmla="val 118748"/>
            </a:avLst>
          </a:prstGeom>
          <a:ln w="50800">
            <a:solidFill>
              <a:srgbClr val="9727B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Deploy3">
            <a:extLst>
              <a:ext uri="{FF2B5EF4-FFF2-40B4-BE49-F238E27FC236}">
                <a16:creationId xmlns:a16="http://schemas.microsoft.com/office/drawing/2014/main" id="{C085CB28-6A7F-F56F-0ABB-F4B5873725E5}"/>
              </a:ext>
            </a:extLst>
          </p:cNvPr>
          <p:cNvCxnSpPr>
            <a:cxnSpLocks/>
          </p:cNvCxnSpPr>
          <p:nvPr/>
        </p:nvCxnSpPr>
        <p:spPr>
          <a:xfrm rot="5880000">
            <a:off x="7540801" y="2082896"/>
            <a:ext cx="461279" cy="3672000"/>
          </a:xfrm>
          <a:prstGeom prst="curvedConnector3">
            <a:avLst>
              <a:gd name="adj1" fmla="val 288630"/>
            </a:avLst>
          </a:prstGeom>
          <a:ln w="50800">
            <a:solidFill>
              <a:srgbClr val="BD439D"/>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5" name="Circuit3">
            <a:extLst>
              <a:ext uri="{FF2B5EF4-FFF2-40B4-BE49-F238E27FC236}">
                <a16:creationId xmlns:a16="http://schemas.microsoft.com/office/drawing/2014/main" id="{0D5A21AB-5E31-4E29-A403-77433B4F563C}"/>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440681" y="3434094"/>
            <a:ext cx="1310637" cy="711413"/>
          </a:xfrm>
          <a:prstGeom prst="rect">
            <a:avLst/>
          </a:prstGeom>
        </p:spPr>
      </p:pic>
      <p:pic>
        <p:nvPicPr>
          <p:cNvPr id="56" name="Circuit2">
            <a:extLst>
              <a:ext uri="{FF2B5EF4-FFF2-40B4-BE49-F238E27FC236}">
                <a16:creationId xmlns:a16="http://schemas.microsoft.com/office/drawing/2014/main" id="{9EFB70CE-A757-4E39-8DF2-349BA8768D7E}"/>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676163" y="2819365"/>
            <a:ext cx="1310637" cy="711413"/>
          </a:xfrm>
          <a:prstGeom prst="rect">
            <a:avLst/>
          </a:prstGeom>
        </p:spPr>
      </p:pic>
      <p:pic>
        <p:nvPicPr>
          <p:cNvPr id="68" name="moto1" descr="ZZR1400 MY 2019 - Kawasaki United Kingdom">
            <a:extLst>
              <a:ext uri="{FF2B5EF4-FFF2-40B4-BE49-F238E27FC236}">
                <a16:creationId xmlns:a16="http://schemas.microsoft.com/office/drawing/2014/main" id="{6E400371-E2A3-4BBA-BA7C-E400C68EFDB9}"/>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flipH="1">
            <a:off x="1755303" y="2185531"/>
            <a:ext cx="869725" cy="649588"/>
          </a:xfrm>
          <a:prstGeom prst="rect">
            <a:avLst/>
          </a:prstGeom>
          <a:noFill/>
          <a:extLst>
            <a:ext uri="{909E8E84-426E-40DD-AFC4-6F175D3DCCD1}">
              <a14:hiddenFill xmlns:a14="http://schemas.microsoft.com/office/drawing/2010/main">
                <a:solidFill>
                  <a:srgbClr val="FFFFFF"/>
                </a:solidFill>
              </a14:hiddenFill>
            </a:ext>
          </a:extLst>
        </p:spPr>
      </p:pic>
      <p:pic>
        <p:nvPicPr>
          <p:cNvPr id="69" name="moto1" descr="ZZR1400 MY 2019 - Kawasaki United Kingdom">
            <a:extLst>
              <a:ext uri="{FF2B5EF4-FFF2-40B4-BE49-F238E27FC236}">
                <a16:creationId xmlns:a16="http://schemas.microsoft.com/office/drawing/2014/main" id="{B40EDC18-C431-40C4-A616-1FD12BFAA7D8}"/>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flipH="1">
            <a:off x="1898085" y="2355177"/>
            <a:ext cx="873879" cy="652690"/>
          </a:xfrm>
          <a:prstGeom prst="rect">
            <a:avLst/>
          </a:prstGeom>
          <a:noFill/>
          <a:extLst>
            <a:ext uri="{909E8E84-426E-40DD-AFC4-6F175D3DCCD1}">
              <a14:hiddenFill xmlns:a14="http://schemas.microsoft.com/office/drawing/2010/main">
                <a:solidFill>
                  <a:srgbClr val="FFFFFF"/>
                </a:solidFill>
              </a14:hiddenFill>
            </a:ext>
          </a:extLst>
        </p:spPr>
      </p:pic>
      <p:pic>
        <p:nvPicPr>
          <p:cNvPr id="67" name="moto2" descr="ZZR1400 2014">
            <a:extLst>
              <a:ext uri="{FF2B5EF4-FFF2-40B4-BE49-F238E27FC236}">
                <a16:creationId xmlns:a16="http://schemas.microsoft.com/office/drawing/2014/main" id="{0984905E-FB5E-4082-A199-9F06D1E3B1EA}"/>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flipH="1">
            <a:off x="2014913" y="2538136"/>
            <a:ext cx="846496" cy="652690"/>
          </a:xfrm>
          <a:prstGeom prst="rect">
            <a:avLst/>
          </a:prstGeom>
          <a:noFill/>
          <a:extLst>
            <a:ext uri="{909E8E84-426E-40DD-AFC4-6F175D3DCCD1}">
              <a14:hiddenFill xmlns:a14="http://schemas.microsoft.com/office/drawing/2010/main">
                <a:solidFill>
                  <a:srgbClr val="FFFFFF"/>
                </a:solidFill>
              </a14:hiddenFill>
            </a:ext>
          </a:extLst>
        </p:spPr>
      </p:pic>
      <p:pic>
        <p:nvPicPr>
          <p:cNvPr id="70" name="moto1" descr="ZZR1400 MY 2019 - Kawasaki United Kingdom">
            <a:extLst>
              <a:ext uri="{FF2B5EF4-FFF2-40B4-BE49-F238E27FC236}">
                <a16:creationId xmlns:a16="http://schemas.microsoft.com/office/drawing/2014/main" id="{7EC81DB6-2A4A-409B-BB19-018832BE438E}"/>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flipH="1">
            <a:off x="3904585" y="1678361"/>
            <a:ext cx="873879" cy="652690"/>
          </a:xfrm>
          <a:prstGeom prst="rect">
            <a:avLst/>
          </a:prstGeom>
          <a:noFill/>
          <a:extLst>
            <a:ext uri="{909E8E84-426E-40DD-AFC4-6F175D3DCCD1}">
              <a14:hiddenFill xmlns:a14="http://schemas.microsoft.com/office/drawing/2010/main">
                <a:solidFill>
                  <a:srgbClr val="FFFFFF"/>
                </a:solidFill>
              </a14:hiddenFill>
            </a:ext>
          </a:extLst>
        </p:spPr>
      </p:pic>
      <p:pic>
        <p:nvPicPr>
          <p:cNvPr id="71" name="moto1" descr="ZZR1400 MY 2019 - Kawasaki United Kingdom">
            <a:extLst>
              <a:ext uri="{FF2B5EF4-FFF2-40B4-BE49-F238E27FC236}">
                <a16:creationId xmlns:a16="http://schemas.microsoft.com/office/drawing/2014/main" id="{308A5502-B58F-4605-9EDF-CAAE45D87F9F}"/>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flipH="1">
            <a:off x="5590306" y="3082029"/>
            <a:ext cx="873879" cy="652690"/>
          </a:xfrm>
          <a:prstGeom prst="rect">
            <a:avLst/>
          </a:prstGeom>
          <a:noFill/>
          <a:extLst>
            <a:ext uri="{909E8E84-426E-40DD-AFC4-6F175D3DCCD1}">
              <a14:hiddenFill xmlns:a14="http://schemas.microsoft.com/office/drawing/2010/main">
                <a:solidFill>
                  <a:srgbClr val="FFFFFF"/>
                </a:solidFill>
              </a14:hiddenFill>
            </a:ext>
          </a:extLst>
        </p:spPr>
      </p:pic>
      <p:pic>
        <p:nvPicPr>
          <p:cNvPr id="66" name="moto3" descr="ZZR1400 MY 2020 - Kawasaki France">
            <a:extLst>
              <a:ext uri="{FF2B5EF4-FFF2-40B4-BE49-F238E27FC236}">
                <a16:creationId xmlns:a16="http://schemas.microsoft.com/office/drawing/2014/main" id="{FD5674A5-2B3E-44DF-B3B2-FDBD71E69DB8}"/>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flipH="1">
            <a:off x="5784730" y="3240649"/>
            <a:ext cx="831080" cy="619653"/>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Deploy2">
            <a:extLst>
              <a:ext uri="{FF2B5EF4-FFF2-40B4-BE49-F238E27FC236}">
                <a16:creationId xmlns:a16="http://schemas.microsoft.com/office/drawing/2014/main" id="{CA621823-B230-4380-AF5F-565991E1F8C9}"/>
              </a:ext>
            </a:extLst>
          </p:cNvPr>
          <p:cNvCxnSpPr>
            <a:cxnSpLocks/>
          </p:cNvCxnSpPr>
          <p:nvPr/>
        </p:nvCxnSpPr>
        <p:spPr>
          <a:xfrm rot="10800000">
            <a:off x="2885501" y="2880330"/>
            <a:ext cx="6336000" cy="720000"/>
          </a:xfrm>
          <a:prstGeom prst="curvedConnector3">
            <a:avLst>
              <a:gd name="adj1" fmla="val 29793"/>
            </a:avLst>
          </a:prstGeom>
          <a:ln w="50800">
            <a:solidFill>
              <a:srgbClr val="A632A9"/>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16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 presetClass="entr" presetSubtype="0" fill="hold" nodeType="afterEffect">
                                  <p:stCondLst>
                                    <p:cond delay="20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700"/>
                            </p:stCondLst>
                            <p:childTnLst>
                              <p:par>
                                <p:cTn id="12" presetID="1" presetClass="entr" presetSubtype="0" fill="hold" nodeType="afterEffect">
                                  <p:stCondLst>
                                    <p:cond delay="30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wipe(down)">
                                      <p:cBhvr>
                                        <p:cTn id="18" dur="500"/>
                                        <p:tgtEl>
                                          <p:spTgt spid="91"/>
                                        </p:tgtEl>
                                      </p:cBhvr>
                                    </p:animEffect>
                                  </p:childTnLst>
                                </p:cTn>
                              </p:par>
                            </p:childTnLst>
                          </p:cTn>
                        </p:par>
                        <p:par>
                          <p:cTn id="19" fill="hold">
                            <p:stCondLst>
                              <p:cond delay="500"/>
                            </p:stCondLst>
                            <p:childTnLst>
                              <p:par>
                                <p:cTn id="20" presetID="1" presetClass="entr" presetSubtype="0" fill="hold" nodeType="afterEffect">
                                  <p:stCondLst>
                                    <p:cond delay="200"/>
                                  </p:stCondLst>
                                  <p:childTnLst>
                                    <p:set>
                                      <p:cBhvr>
                                        <p:cTn id="21" dur="1" fill="hold">
                                          <p:stCondLst>
                                            <p:cond delay="0"/>
                                          </p:stCondLst>
                                        </p:cTn>
                                        <p:tgtEl>
                                          <p:spTgt spid="56"/>
                                        </p:tgtEl>
                                        <p:attrNameLst>
                                          <p:attrName>style.visibility</p:attrName>
                                        </p:attrNameLst>
                                      </p:cBhvr>
                                      <p:to>
                                        <p:strVal val="visible"/>
                                      </p:to>
                                    </p:set>
                                  </p:childTnLst>
                                </p:cTn>
                              </p:par>
                            </p:childTnLst>
                          </p:cTn>
                        </p:par>
                        <p:par>
                          <p:cTn id="22" fill="hold">
                            <p:stCondLst>
                              <p:cond delay="700"/>
                            </p:stCondLst>
                            <p:childTnLst>
                              <p:par>
                                <p:cTn id="23" presetID="1" presetClass="entr" presetSubtype="0" fill="hold" nodeType="afterEffect">
                                  <p:stCondLst>
                                    <p:cond delay="300"/>
                                  </p:stCondLst>
                                  <p:childTnLst>
                                    <p:set>
                                      <p:cBhvr>
                                        <p:cTn id="24" dur="1" fill="hold">
                                          <p:stCondLst>
                                            <p:cond delay="0"/>
                                          </p:stCondLst>
                                        </p:cTn>
                                        <p:tgtEl>
                                          <p:spTgt spid="68"/>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300"/>
                                  </p:stCondLst>
                                  <p:childTnLst>
                                    <p:set>
                                      <p:cBhvr>
                                        <p:cTn id="27" dur="1" fill="hold">
                                          <p:stCondLst>
                                            <p:cond delay="0"/>
                                          </p:stCondLst>
                                        </p:cTn>
                                        <p:tgtEl>
                                          <p:spTgt spid="69"/>
                                        </p:tgtEl>
                                        <p:attrNameLst>
                                          <p:attrName>style.visibility</p:attrName>
                                        </p:attrNameLst>
                                      </p:cBhvr>
                                      <p:to>
                                        <p:strVal val="visible"/>
                                      </p:to>
                                    </p:set>
                                  </p:childTnLst>
                                </p:cTn>
                              </p:par>
                            </p:childTnLst>
                          </p:cTn>
                        </p:par>
                        <p:par>
                          <p:cTn id="28" fill="hold">
                            <p:stCondLst>
                              <p:cond delay="1300"/>
                            </p:stCondLst>
                            <p:childTnLst>
                              <p:par>
                                <p:cTn id="29" presetID="1" presetClass="entr" presetSubtype="0" fill="hold" nodeType="afterEffect">
                                  <p:stCondLst>
                                    <p:cond delay="30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par>
                          <p:cTn id="36" fill="hold">
                            <p:stCondLst>
                              <p:cond delay="500"/>
                            </p:stCondLst>
                            <p:childTnLst>
                              <p:par>
                                <p:cTn id="37" presetID="1" presetClass="entr" presetSubtype="0" fill="hold" nodeType="afterEffect">
                                  <p:stCondLst>
                                    <p:cond delay="200"/>
                                  </p:stCondLst>
                                  <p:childTnLst>
                                    <p:set>
                                      <p:cBhvr>
                                        <p:cTn id="38" dur="1" fill="hold">
                                          <p:stCondLst>
                                            <p:cond delay="0"/>
                                          </p:stCondLst>
                                        </p:cTn>
                                        <p:tgtEl>
                                          <p:spTgt spid="55"/>
                                        </p:tgtEl>
                                        <p:attrNameLst>
                                          <p:attrName>style.visibility</p:attrName>
                                        </p:attrNameLst>
                                      </p:cBhvr>
                                      <p:to>
                                        <p:strVal val="visible"/>
                                      </p:to>
                                    </p:set>
                                  </p:childTnLst>
                                </p:cTn>
                              </p:par>
                            </p:childTnLst>
                          </p:cTn>
                        </p:par>
                        <p:par>
                          <p:cTn id="39" fill="hold">
                            <p:stCondLst>
                              <p:cond delay="700"/>
                            </p:stCondLst>
                            <p:childTnLst>
                              <p:par>
                                <p:cTn id="40" presetID="1" presetClass="entr" presetSubtype="0" fill="hold" nodeType="afterEffect">
                                  <p:stCondLst>
                                    <p:cond delay="300"/>
                                  </p:stCondLst>
                                  <p:childTnLst>
                                    <p:set>
                                      <p:cBhvr>
                                        <p:cTn id="41" dur="1" fill="hold">
                                          <p:stCondLst>
                                            <p:cond delay="0"/>
                                          </p:stCondLst>
                                        </p:cTn>
                                        <p:tgtEl>
                                          <p:spTgt spid="71"/>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nodeType="afterEffect">
                                  <p:stCondLst>
                                    <p:cond delay="30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160B194-ED60-1D39-9691-7DE941C5AA9D}"/>
              </a:ext>
            </a:extLst>
          </p:cNvPr>
          <p:cNvSpPr>
            <a:spLocks noGrp="1"/>
          </p:cNvSpPr>
          <p:nvPr>
            <p:ph type="dt" sz="half" idx="10"/>
          </p:nvPr>
        </p:nvSpPr>
        <p:spPr/>
        <p:txBody>
          <a:bodyPr/>
          <a:lstStyle/>
          <a:p>
            <a:fld id="{DDD83A14-BF8C-1540-9214-45DDA2D68CE8}" type="datetime1">
              <a:rPr lang="en-US" smtClean="0"/>
              <a:pPr/>
              <a:t>9/25/2022</a:t>
            </a:fld>
            <a:endParaRPr lang="en-US"/>
          </a:p>
        </p:txBody>
      </p:sp>
      <p:sp>
        <p:nvSpPr>
          <p:cNvPr id="4" name="Footer Placeholder 3">
            <a:extLst>
              <a:ext uri="{FF2B5EF4-FFF2-40B4-BE49-F238E27FC236}">
                <a16:creationId xmlns:a16="http://schemas.microsoft.com/office/drawing/2014/main" id="{824B75A3-22ED-C7D4-0043-1EE62A59E175}"/>
              </a:ext>
            </a:extLst>
          </p:cNvPr>
          <p:cNvSpPr>
            <a:spLocks noGrp="1"/>
          </p:cNvSpPr>
          <p:nvPr>
            <p:ph type="ftr" sz="quarter" idx="11"/>
          </p:nvPr>
        </p:nvSpPr>
        <p:spPr/>
        <p:txBody>
          <a:bodyPr/>
          <a:lstStyle/>
          <a:p>
            <a:r>
              <a:rPr lang="en-US"/>
              <a:t>DevOps World 2022</a:t>
            </a:r>
          </a:p>
        </p:txBody>
      </p:sp>
      <p:sp>
        <p:nvSpPr>
          <p:cNvPr id="5" name="Slide Number Placeholder 4">
            <a:extLst>
              <a:ext uri="{FF2B5EF4-FFF2-40B4-BE49-F238E27FC236}">
                <a16:creationId xmlns:a16="http://schemas.microsoft.com/office/drawing/2014/main" id="{F99EE472-29C0-BD9F-AD1D-7E2C2DD86B9F}"/>
              </a:ext>
            </a:extLst>
          </p:cNvPr>
          <p:cNvSpPr>
            <a:spLocks noGrp="1"/>
          </p:cNvSpPr>
          <p:nvPr>
            <p:ph type="sldNum" sz="quarter" idx="18"/>
          </p:nvPr>
        </p:nvSpPr>
        <p:spPr/>
        <p:txBody>
          <a:bodyPr/>
          <a:lstStyle/>
          <a:p>
            <a:fld id="{389D289F-54A1-4342-A16E-682010BDBB7D}" type="slidenum">
              <a:rPr lang="en-US" smtClean="0"/>
              <a:pPr/>
              <a:t>24</a:t>
            </a:fld>
            <a:endParaRPr lang="en-US"/>
          </a:p>
        </p:txBody>
      </p:sp>
      <p:pic>
        <p:nvPicPr>
          <p:cNvPr id="11" name="Picture 10" descr="A picture containing outdoor&#10;&#10;Description automatically generated">
            <a:extLst>
              <a:ext uri="{FF2B5EF4-FFF2-40B4-BE49-F238E27FC236}">
                <a16:creationId xmlns:a16="http://schemas.microsoft.com/office/drawing/2014/main" id="{5FB2C6B1-1E66-49CB-8D69-6986F5BD2EC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28" y="-852083"/>
            <a:ext cx="12182771" cy="8121847"/>
          </a:xfrm>
          <a:prstGeom prst="rect">
            <a:avLst/>
          </a:prstGeom>
        </p:spPr>
      </p:pic>
      <p:pic>
        <p:nvPicPr>
          <p:cNvPr id="10" name="Picture 9">
            <a:extLst>
              <a:ext uri="{FF2B5EF4-FFF2-40B4-BE49-F238E27FC236}">
                <a16:creationId xmlns:a16="http://schemas.microsoft.com/office/drawing/2014/main" id="{6EC218F1-70E9-4A99-8418-70795961180F}"/>
              </a:ext>
            </a:extLst>
          </p:cNvPr>
          <p:cNvPicPr>
            <a:picLocks noChangeAspect="1"/>
          </p:cNvPicPr>
          <p:nvPr/>
        </p:nvPicPr>
        <p:blipFill>
          <a:blip r:embed="rId3"/>
          <a:stretch>
            <a:fillRect/>
          </a:stretch>
        </p:blipFill>
        <p:spPr>
          <a:xfrm rot="293247">
            <a:off x="1733165" y="2004782"/>
            <a:ext cx="3350837" cy="3417521"/>
          </a:xfrm>
          <a:prstGeom prst="rect">
            <a:avLst/>
          </a:prstGeom>
          <a:scene3d>
            <a:camera prst="isometricRightUp"/>
            <a:lightRig rig="threePt" dir="t"/>
          </a:scene3d>
        </p:spPr>
      </p:pic>
    </p:spTree>
    <p:extLst>
      <p:ext uri="{BB962C8B-B14F-4D97-AF65-F5344CB8AC3E}">
        <p14:creationId xmlns:p14="http://schemas.microsoft.com/office/powerpoint/2010/main" val="3607557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FD2EA0-D0FD-1955-6A2C-0B839F70B82D}"/>
              </a:ext>
            </a:extLst>
          </p:cNvPr>
          <p:cNvPicPr>
            <a:picLocks noChangeAspect="1"/>
          </p:cNvPicPr>
          <p:nvPr/>
        </p:nvPicPr>
        <p:blipFill rotWithShape="1">
          <a:blip r:embed="rId3" cstate="hqprint">
            <a:alphaModFix amt="20000"/>
            <a:extLst>
              <a:ext uri="{28A0092B-C50C-407E-A947-70E740481C1C}">
                <a14:useLocalDpi xmlns:a14="http://schemas.microsoft.com/office/drawing/2010/main"/>
              </a:ext>
            </a:extLst>
          </a:blip>
          <a:srcRect/>
          <a:stretch/>
        </p:blipFill>
        <p:spPr>
          <a:xfrm>
            <a:off x="0" y="-1"/>
            <a:ext cx="4518858" cy="6858001"/>
          </a:xfrm>
          <a:prstGeom prst="rect">
            <a:avLst/>
          </a:prstGeom>
        </p:spPr>
      </p:pic>
      <p:sp>
        <p:nvSpPr>
          <p:cNvPr id="41" name="Slide Number Placeholder 4">
            <a:extLst>
              <a:ext uri="{FF2B5EF4-FFF2-40B4-BE49-F238E27FC236}">
                <a16:creationId xmlns:a16="http://schemas.microsoft.com/office/drawing/2014/main" id="{C884EDB5-B877-4758-9E17-ACC12625E217}"/>
              </a:ext>
            </a:extLst>
          </p:cNvPr>
          <p:cNvSpPr>
            <a:spLocks noGrp="1"/>
          </p:cNvSpPr>
          <p:nvPr>
            <p:ph type="sldNum" sz="quarter" idx="18"/>
          </p:nvPr>
        </p:nvSpPr>
        <p:spPr>
          <a:xfrm>
            <a:off x="8490996" y="6356350"/>
            <a:ext cx="2743200" cy="365125"/>
          </a:xfrm>
        </p:spPr>
        <p:txBody>
          <a:bodyPr/>
          <a:lstStyle/>
          <a:p>
            <a:fld id="{389D289F-54A1-4342-A16E-682010BDBB7D}" type="slidenum">
              <a:rPr lang="en-US"/>
              <a:pPr/>
              <a:t>25</a:t>
            </a:fld>
            <a:endParaRPr lang="en-US"/>
          </a:p>
        </p:txBody>
      </p:sp>
      <p:sp>
        <p:nvSpPr>
          <p:cNvPr id="7" name="Rectangle 6">
            <a:extLst>
              <a:ext uri="{FF2B5EF4-FFF2-40B4-BE49-F238E27FC236}">
                <a16:creationId xmlns:a16="http://schemas.microsoft.com/office/drawing/2014/main" id="{98C2E07A-1BB4-2415-2AD7-D581B511442E}"/>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Auditable ?</a:t>
            </a:r>
          </a:p>
        </p:txBody>
      </p:sp>
      <p:sp>
        <p:nvSpPr>
          <p:cNvPr id="56" name="TextBox 55">
            <a:extLst>
              <a:ext uri="{FF2B5EF4-FFF2-40B4-BE49-F238E27FC236}">
                <a16:creationId xmlns:a16="http://schemas.microsoft.com/office/drawing/2014/main" id="{6EF96D69-26D0-9C03-4D32-1455457D6785}"/>
              </a:ext>
            </a:extLst>
          </p:cNvPr>
          <p:cNvSpPr txBox="1"/>
          <p:nvPr/>
        </p:nvSpPr>
        <p:spPr>
          <a:xfrm>
            <a:off x="248469" y="1857803"/>
            <a:ext cx="2339510" cy="830997"/>
          </a:xfrm>
          <a:prstGeom prst="rect">
            <a:avLst/>
          </a:prstGeom>
          <a:noFill/>
        </p:spPr>
        <p:txBody>
          <a:bodyPr wrap="square" rtlCol="0">
            <a:spAutoFit/>
          </a:bodyPr>
          <a:lstStyle/>
          <a:p>
            <a:r>
              <a:rPr lang="en-US" sz="2400" b="1">
                <a:solidFill>
                  <a:srgbClr val="273349"/>
                </a:solidFill>
              </a:rPr>
              <a:t>All changes clear and traceable</a:t>
            </a:r>
          </a:p>
        </p:txBody>
      </p:sp>
      <p:grpSp>
        <p:nvGrpSpPr>
          <p:cNvPr id="57" name="Group 56">
            <a:extLst>
              <a:ext uri="{FF2B5EF4-FFF2-40B4-BE49-F238E27FC236}">
                <a16:creationId xmlns:a16="http://schemas.microsoft.com/office/drawing/2014/main" id="{B79CC150-924C-1E29-ED7F-BCF88056CB74}"/>
              </a:ext>
            </a:extLst>
          </p:cNvPr>
          <p:cNvGrpSpPr/>
          <p:nvPr/>
        </p:nvGrpSpPr>
        <p:grpSpPr>
          <a:xfrm>
            <a:off x="8995941" y="2762858"/>
            <a:ext cx="3076050" cy="501468"/>
            <a:chOff x="7832618" y="1914180"/>
            <a:chExt cx="3076050" cy="501468"/>
          </a:xfrm>
        </p:grpSpPr>
        <p:pic>
          <p:nvPicPr>
            <p:cNvPr id="58" name="Picture 8" descr="Vecteur de Approved icon box with a green - ID:88929000 - image libre de  droit - Stocklib">
              <a:extLst>
                <a:ext uri="{FF2B5EF4-FFF2-40B4-BE49-F238E27FC236}">
                  <a16:creationId xmlns:a16="http://schemas.microsoft.com/office/drawing/2014/main" id="{DF7FDD47-2115-E8D6-8D0E-87F4272A706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832618" y="1914180"/>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089E5FF2-C755-C135-1BC9-38AE71D92368}"/>
                </a:ext>
              </a:extLst>
            </p:cNvPr>
            <p:cNvSpPr txBox="1"/>
            <p:nvPr/>
          </p:nvSpPr>
          <p:spPr>
            <a:xfrm>
              <a:off x="8556085" y="1934259"/>
              <a:ext cx="2352583" cy="461665"/>
            </a:xfrm>
            <a:prstGeom prst="rect">
              <a:avLst/>
            </a:prstGeom>
            <a:noFill/>
          </p:spPr>
          <p:txBody>
            <a:bodyPr wrap="square" rtlCol="0">
              <a:spAutoFit/>
            </a:bodyPr>
            <a:lstStyle/>
            <a:p>
              <a:r>
                <a:rPr lang="en-US" sz="2400">
                  <a:solidFill>
                    <a:srgbClr val="273349"/>
                  </a:solidFill>
                </a:rPr>
                <a:t>Git Blame</a:t>
              </a:r>
            </a:p>
          </p:txBody>
        </p:sp>
      </p:grpSp>
      <p:grpSp>
        <p:nvGrpSpPr>
          <p:cNvPr id="60" name="Group 59">
            <a:extLst>
              <a:ext uri="{FF2B5EF4-FFF2-40B4-BE49-F238E27FC236}">
                <a16:creationId xmlns:a16="http://schemas.microsoft.com/office/drawing/2014/main" id="{4F056D4D-1A1E-6483-8909-5FB2DC6BA65A}"/>
              </a:ext>
            </a:extLst>
          </p:cNvPr>
          <p:cNvGrpSpPr/>
          <p:nvPr/>
        </p:nvGrpSpPr>
        <p:grpSpPr>
          <a:xfrm>
            <a:off x="8995941" y="3543672"/>
            <a:ext cx="3076051" cy="501468"/>
            <a:chOff x="7832618" y="2710652"/>
            <a:chExt cx="3076051" cy="501468"/>
          </a:xfrm>
        </p:grpSpPr>
        <p:pic>
          <p:nvPicPr>
            <p:cNvPr id="61" name="Picture 8" descr="Vecteur de Approved icon box with a green - ID:88929000 - image libre de  droit - Stocklib">
              <a:extLst>
                <a:ext uri="{FF2B5EF4-FFF2-40B4-BE49-F238E27FC236}">
                  <a16:creationId xmlns:a16="http://schemas.microsoft.com/office/drawing/2014/main" id="{5ABA27A1-60D3-5AD8-2AAC-71310C30C23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832618" y="2710652"/>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9BB44E1E-26DE-A463-1059-AC09CB92318A}"/>
                </a:ext>
              </a:extLst>
            </p:cNvPr>
            <p:cNvSpPr txBox="1"/>
            <p:nvPr/>
          </p:nvSpPr>
          <p:spPr>
            <a:xfrm>
              <a:off x="8556086" y="2715474"/>
              <a:ext cx="2352583" cy="461665"/>
            </a:xfrm>
            <a:prstGeom prst="rect">
              <a:avLst/>
            </a:prstGeom>
            <a:noFill/>
          </p:spPr>
          <p:txBody>
            <a:bodyPr wrap="square" rtlCol="0">
              <a:spAutoFit/>
            </a:bodyPr>
            <a:lstStyle/>
            <a:p>
              <a:r>
                <a:rPr lang="en-US" sz="2400">
                  <a:solidFill>
                    <a:srgbClr val="273349"/>
                  </a:solidFill>
                </a:rPr>
                <a:t>Git Diff</a:t>
              </a:r>
            </a:p>
          </p:txBody>
        </p:sp>
      </p:grpSp>
      <p:grpSp>
        <p:nvGrpSpPr>
          <p:cNvPr id="71" name="Group 70">
            <a:extLst>
              <a:ext uri="{FF2B5EF4-FFF2-40B4-BE49-F238E27FC236}">
                <a16:creationId xmlns:a16="http://schemas.microsoft.com/office/drawing/2014/main" id="{AF83A6C9-B3F1-BB87-0722-36C8403C336B}"/>
              </a:ext>
            </a:extLst>
          </p:cNvPr>
          <p:cNvGrpSpPr/>
          <p:nvPr/>
        </p:nvGrpSpPr>
        <p:grpSpPr>
          <a:xfrm>
            <a:off x="8999627" y="4324486"/>
            <a:ext cx="4295174" cy="501468"/>
            <a:chOff x="7836304" y="3443905"/>
            <a:chExt cx="4295174" cy="501468"/>
          </a:xfrm>
        </p:grpSpPr>
        <p:pic>
          <p:nvPicPr>
            <p:cNvPr id="72" name="Picture 8" descr="Vecteur de Approved icon box with a green - ID:88929000 - image libre de  droit - Stocklib">
              <a:extLst>
                <a:ext uri="{FF2B5EF4-FFF2-40B4-BE49-F238E27FC236}">
                  <a16:creationId xmlns:a16="http://schemas.microsoft.com/office/drawing/2014/main" id="{91A6DD9F-D3E5-A8BA-440D-2117648F58A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7836304" y="3443905"/>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323A4DED-314E-E229-B121-0A77F1309052}"/>
                </a:ext>
              </a:extLst>
            </p:cNvPr>
            <p:cNvSpPr txBox="1"/>
            <p:nvPr/>
          </p:nvSpPr>
          <p:spPr>
            <a:xfrm>
              <a:off x="8507766" y="3445453"/>
              <a:ext cx="3623712" cy="461665"/>
            </a:xfrm>
            <a:prstGeom prst="rect">
              <a:avLst/>
            </a:prstGeom>
            <a:noFill/>
          </p:spPr>
          <p:txBody>
            <a:bodyPr wrap="square" rtlCol="0">
              <a:spAutoFit/>
            </a:bodyPr>
            <a:lstStyle/>
            <a:p>
              <a:r>
                <a:rPr lang="en-US" sz="2400">
                  <a:solidFill>
                    <a:srgbClr val="273349"/>
                  </a:solidFill>
                </a:rPr>
                <a:t>Audit trail</a:t>
              </a:r>
            </a:p>
          </p:txBody>
        </p:sp>
      </p:grpSp>
      <p:pic>
        <p:nvPicPr>
          <p:cNvPr id="77" name="Picture 76">
            <a:extLst>
              <a:ext uri="{FF2B5EF4-FFF2-40B4-BE49-F238E27FC236}">
                <a16:creationId xmlns:a16="http://schemas.microsoft.com/office/drawing/2014/main" id="{389EA488-7C83-B39B-0A52-C4622E51B72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086429" y="0"/>
            <a:ext cx="2476522" cy="2847259"/>
          </a:xfrm>
          <a:prstGeom prst="rect">
            <a:avLst/>
          </a:prstGeom>
        </p:spPr>
      </p:pic>
      <p:pic>
        <p:nvPicPr>
          <p:cNvPr id="78" name="Picture 77">
            <a:extLst>
              <a:ext uri="{FF2B5EF4-FFF2-40B4-BE49-F238E27FC236}">
                <a16:creationId xmlns:a16="http://schemas.microsoft.com/office/drawing/2014/main" id="{4F82EA7A-4BAB-C8EA-B344-63D14797717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60840" y="4033892"/>
            <a:ext cx="1885466" cy="2361205"/>
          </a:xfrm>
          <a:prstGeom prst="rect">
            <a:avLst/>
          </a:prstGeom>
        </p:spPr>
      </p:pic>
      <p:grpSp>
        <p:nvGrpSpPr>
          <p:cNvPr id="79" name="Group 78">
            <a:extLst>
              <a:ext uri="{FF2B5EF4-FFF2-40B4-BE49-F238E27FC236}">
                <a16:creationId xmlns:a16="http://schemas.microsoft.com/office/drawing/2014/main" id="{4EC0C7E9-5920-1B6D-7112-AE638A7307DA}"/>
              </a:ext>
            </a:extLst>
          </p:cNvPr>
          <p:cNvGrpSpPr/>
          <p:nvPr/>
        </p:nvGrpSpPr>
        <p:grpSpPr>
          <a:xfrm>
            <a:off x="3726285" y="1496359"/>
            <a:ext cx="4488439" cy="4488439"/>
            <a:chOff x="3726285" y="1496359"/>
            <a:chExt cx="4488439" cy="4488439"/>
          </a:xfrm>
        </p:grpSpPr>
        <p:sp>
          <p:nvSpPr>
            <p:cNvPr id="80" name="Oval 79">
              <a:extLst>
                <a:ext uri="{FF2B5EF4-FFF2-40B4-BE49-F238E27FC236}">
                  <a16:creationId xmlns:a16="http://schemas.microsoft.com/office/drawing/2014/main" id="{99A4F273-423F-09D4-97DE-36B847738726}"/>
                </a:ext>
              </a:extLst>
            </p:cNvPr>
            <p:cNvSpPr/>
            <p:nvPr/>
          </p:nvSpPr>
          <p:spPr>
            <a:xfrm>
              <a:off x="3726285" y="1496359"/>
              <a:ext cx="4488439" cy="4488439"/>
            </a:xfrm>
            <a:prstGeom prst="ellipse">
              <a:avLst/>
            </a:prstGeom>
            <a:solidFill>
              <a:srgbClr val="F7F7F7"/>
            </a:solidFill>
            <a:ln w="19050" cap="flat" cmpd="sng" algn="ctr">
              <a:solidFill>
                <a:srgbClr val="4C505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b="1"/>
            </a:p>
          </p:txBody>
        </p:sp>
        <p:cxnSp>
          <p:nvCxnSpPr>
            <p:cNvPr id="81" name="Straight Connector 80">
              <a:extLst>
                <a:ext uri="{FF2B5EF4-FFF2-40B4-BE49-F238E27FC236}">
                  <a16:creationId xmlns:a16="http://schemas.microsoft.com/office/drawing/2014/main" id="{D0D8B6D0-A6E6-AE0C-A72A-13CB4A607D43}"/>
                </a:ext>
              </a:extLst>
            </p:cNvPr>
            <p:cNvCxnSpPr>
              <a:cxnSpLocks/>
              <a:stCxn id="80" idx="0"/>
            </p:cNvCxnSpPr>
            <p:nvPr/>
          </p:nvCxnSpPr>
          <p:spPr>
            <a:xfrm flipH="1">
              <a:off x="5969014" y="1496359"/>
              <a:ext cx="1491" cy="741442"/>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37F3FF8-0D16-3753-0E35-7C11137284D6}"/>
                </a:ext>
              </a:extLst>
            </p:cNvPr>
            <p:cNvCxnSpPr>
              <a:cxnSpLocks/>
              <a:stCxn id="80" idx="5"/>
            </p:cNvCxnSpPr>
            <p:nvPr/>
          </p:nvCxnSpPr>
          <p:spPr>
            <a:xfrm flipH="1" flipV="1">
              <a:off x="7017463" y="4768981"/>
              <a:ext cx="539944"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CFE9806-EE36-1466-D7FE-4B30B5819F80}"/>
                </a:ext>
              </a:extLst>
            </p:cNvPr>
            <p:cNvCxnSpPr>
              <a:cxnSpLocks/>
              <a:endCxn id="80" idx="3"/>
            </p:cNvCxnSpPr>
            <p:nvPr/>
          </p:nvCxnSpPr>
          <p:spPr>
            <a:xfrm flipH="1">
              <a:off x="4383602" y="4768981"/>
              <a:ext cx="536963"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83D04493-919C-2793-F446-043292C36623}"/>
                </a:ext>
              </a:extLst>
            </p:cNvPr>
            <p:cNvSpPr txBox="1"/>
            <p:nvPr/>
          </p:nvSpPr>
          <p:spPr>
            <a:xfrm>
              <a:off x="5583374" y="5385394"/>
              <a:ext cx="731290" cy="369332"/>
            </a:xfrm>
            <a:prstGeom prst="rect">
              <a:avLst/>
            </a:prstGeom>
            <a:noFill/>
          </p:spPr>
          <p:txBody>
            <a:bodyPr wrap="none" rtlCol="0">
              <a:spAutoFit/>
            </a:bodyPr>
            <a:lstStyle/>
            <a:p>
              <a:r>
                <a:rPr lang="en-FR"/>
                <a:t>Other</a:t>
              </a:r>
            </a:p>
          </p:txBody>
        </p:sp>
        <p:pic>
          <p:nvPicPr>
            <p:cNvPr id="85" name="Picture 2" descr="CNCF Branding | Argo">
              <a:extLst>
                <a:ext uri="{FF2B5EF4-FFF2-40B4-BE49-F238E27FC236}">
                  <a16:creationId xmlns:a16="http://schemas.microsoft.com/office/drawing/2014/main" id="{639DAC91-032B-9426-F16B-A490DD20F696}"/>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rot="3271191">
              <a:off x="6844164" y="2271500"/>
              <a:ext cx="957804" cy="444481"/>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254D118A-C4F8-6003-5711-3ED1A3E93769}"/>
                </a:ext>
              </a:extLst>
            </p:cNvPr>
            <p:cNvGrpSpPr/>
            <p:nvPr/>
          </p:nvGrpSpPr>
          <p:grpSpPr>
            <a:xfrm>
              <a:off x="3989124" y="1962924"/>
              <a:ext cx="1152864" cy="1062883"/>
              <a:chOff x="3822192" y="1498758"/>
              <a:chExt cx="1152864" cy="1062883"/>
            </a:xfrm>
          </p:grpSpPr>
          <p:pic>
            <p:nvPicPr>
              <p:cNvPr id="102" name="Picture 2" descr="Formation Terraform | Human Coders Formations">
                <a:extLst>
                  <a:ext uri="{FF2B5EF4-FFF2-40B4-BE49-F238E27FC236}">
                    <a16:creationId xmlns:a16="http://schemas.microsoft.com/office/drawing/2014/main" id="{31F86C38-6B9C-E63A-93C0-82998B5AFEC7}"/>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822192" y="1956293"/>
                <a:ext cx="806848" cy="60534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Formation Terragrunt — Ambient IT">
                <a:extLst>
                  <a:ext uri="{FF2B5EF4-FFF2-40B4-BE49-F238E27FC236}">
                    <a16:creationId xmlns:a16="http://schemas.microsoft.com/office/drawing/2014/main" id="{64E37DDB-D4D9-50B7-B2FA-6BCC961AE5FE}"/>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387935" y="1498758"/>
                <a:ext cx="587121" cy="513731"/>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Oval 86">
              <a:extLst>
                <a:ext uri="{FF2B5EF4-FFF2-40B4-BE49-F238E27FC236}">
                  <a16:creationId xmlns:a16="http://schemas.microsoft.com/office/drawing/2014/main" id="{1D9B80E4-82C3-EF73-3B2B-31A04B233045}"/>
                </a:ext>
              </a:extLst>
            </p:cNvPr>
            <p:cNvSpPr/>
            <p:nvPr/>
          </p:nvSpPr>
          <p:spPr>
            <a:xfrm>
              <a:off x="4472815" y="2228425"/>
              <a:ext cx="2965462" cy="2965462"/>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88" name="Oval 87">
              <a:extLst>
                <a:ext uri="{FF2B5EF4-FFF2-40B4-BE49-F238E27FC236}">
                  <a16:creationId xmlns:a16="http://schemas.microsoft.com/office/drawing/2014/main" id="{F2E4DC4D-EAD1-F9D4-1CB7-B7A821EC3406}"/>
                </a:ext>
              </a:extLst>
            </p:cNvPr>
            <p:cNvSpPr/>
            <p:nvPr/>
          </p:nvSpPr>
          <p:spPr>
            <a:xfrm>
              <a:off x="4745754" y="2477667"/>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89" name="Arrow: Right 68">
              <a:extLst>
                <a:ext uri="{FF2B5EF4-FFF2-40B4-BE49-F238E27FC236}">
                  <a16:creationId xmlns:a16="http://schemas.microsoft.com/office/drawing/2014/main" id="{FF8A3460-A1D7-9C66-9004-9679BB08A09C}"/>
                </a:ext>
              </a:extLst>
            </p:cNvPr>
            <p:cNvSpPr/>
            <p:nvPr/>
          </p:nvSpPr>
          <p:spPr>
            <a:xfrm>
              <a:off x="6574754" y="366425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row: Right 69">
              <a:extLst>
                <a:ext uri="{FF2B5EF4-FFF2-40B4-BE49-F238E27FC236}">
                  <a16:creationId xmlns:a16="http://schemas.microsoft.com/office/drawing/2014/main" id="{CC2C4BC8-8199-E8FE-2DBE-4C2EC08802CD}"/>
                </a:ext>
              </a:extLst>
            </p:cNvPr>
            <p:cNvSpPr/>
            <p:nvPr/>
          </p:nvSpPr>
          <p:spPr>
            <a:xfrm rot="10800000">
              <a:off x="4950752" y="370751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71">
              <a:extLst>
                <a:ext uri="{FF2B5EF4-FFF2-40B4-BE49-F238E27FC236}">
                  <a16:creationId xmlns:a16="http://schemas.microsoft.com/office/drawing/2014/main" id="{33426F7F-B453-C1F2-751A-82F5A12B0C0C}"/>
                </a:ext>
              </a:extLst>
            </p:cNvPr>
            <p:cNvSpPr/>
            <p:nvPr/>
          </p:nvSpPr>
          <p:spPr>
            <a:xfrm rot="2592505">
              <a:off x="6332208" y="424241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72">
              <a:extLst>
                <a:ext uri="{FF2B5EF4-FFF2-40B4-BE49-F238E27FC236}">
                  <a16:creationId xmlns:a16="http://schemas.microsoft.com/office/drawing/2014/main" id="{F27E5350-2B7A-717E-6B82-275D7834A26A}"/>
                </a:ext>
              </a:extLst>
            </p:cNvPr>
            <p:cNvSpPr/>
            <p:nvPr/>
          </p:nvSpPr>
          <p:spPr>
            <a:xfrm rot="19101670">
              <a:off x="6414406" y="314196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Arrow: Right 73">
              <a:extLst>
                <a:ext uri="{FF2B5EF4-FFF2-40B4-BE49-F238E27FC236}">
                  <a16:creationId xmlns:a16="http://schemas.microsoft.com/office/drawing/2014/main" id="{A798D676-FE58-224D-0C3B-98FBE0D47C4F}"/>
                </a:ext>
              </a:extLst>
            </p:cNvPr>
            <p:cNvSpPr/>
            <p:nvPr/>
          </p:nvSpPr>
          <p:spPr>
            <a:xfrm rot="13580942">
              <a:off x="5162951" y="3098221"/>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row: Right 74">
              <a:extLst>
                <a:ext uri="{FF2B5EF4-FFF2-40B4-BE49-F238E27FC236}">
                  <a16:creationId xmlns:a16="http://schemas.microsoft.com/office/drawing/2014/main" id="{0696FCB8-C1F2-A3FD-5C12-22DB6BA54CAE}"/>
                </a:ext>
              </a:extLst>
            </p:cNvPr>
            <p:cNvSpPr/>
            <p:nvPr/>
          </p:nvSpPr>
          <p:spPr>
            <a:xfrm rot="8141676">
              <a:off x="5195353" y="4242890"/>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row: Right 75">
              <a:extLst>
                <a:ext uri="{FF2B5EF4-FFF2-40B4-BE49-F238E27FC236}">
                  <a16:creationId xmlns:a16="http://schemas.microsoft.com/office/drawing/2014/main" id="{AC06C3B0-4F8A-C2DF-E377-1B8AF073961E}"/>
                </a:ext>
              </a:extLst>
            </p:cNvPr>
            <p:cNvSpPr/>
            <p:nvPr/>
          </p:nvSpPr>
          <p:spPr>
            <a:xfrm rot="16200000">
              <a:off x="5752981" y="2830000"/>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2" descr="Jenkins (logiciel) — Wikipédia">
              <a:extLst>
                <a:ext uri="{FF2B5EF4-FFF2-40B4-BE49-F238E27FC236}">
                  <a16:creationId xmlns:a16="http://schemas.microsoft.com/office/drawing/2014/main" id="{25D845C9-CF84-0DFA-452C-E629090421FA}"/>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5747244" y="2499392"/>
              <a:ext cx="386831" cy="534072"/>
            </a:xfrm>
            <a:prstGeom prst="rect">
              <a:avLst/>
            </a:prstGeom>
            <a:noFill/>
            <a:extLst>
              <a:ext uri="{909E8E84-426E-40DD-AFC4-6F175D3DCCD1}">
                <a14:hiddenFill xmlns:a14="http://schemas.microsoft.com/office/drawing/2010/main">
                  <a:solidFill>
                    <a:srgbClr val="FFFFFF"/>
                  </a:solidFill>
                </a14:hiddenFill>
              </a:ext>
            </a:extLst>
          </p:spPr>
        </p:pic>
        <p:sp>
          <p:nvSpPr>
            <p:cNvPr id="97" name="Oval 96">
              <a:extLst>
                <a:ext uri="{FF2B5EF4-FFF2-40B4-BE49-F238E27FC236}">
                  <a16:creationId xmlns:a16="http://schemas.microsoft.com/office/drawing/2014/main" id="{818F612F-55F6-4612-E853-7310163D56FB}"/>
                </a:ext>
              </a:extLst>
            </p:cNvPr>
            <p:cNvSpPr/>
            <p:nvPr/>
          </p:nvSpPr>
          <p:spPr>
            <a:xfrm>
              <a:off x="5302102" y="3046250"/>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98" name="Picture 2">
              <a:extLst>
                <a:ext uri="{FF2B5EF4-FFF2-40B4-BE49-F238E27FC236}">
                  <a16:creationId xmlns:a16="http://schemas.microsoft.com/office/drawing/2014/main" id="{E26B1338-0017-3034-7CBC-FF6509C4E952}"/>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5468529" y="3561094"/>
              <a:ext cx="844448" cy="35295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descr="A picture containing accessory, vector graphics, spectacles&#10;&#10;Description automatically generated">
              <a:extLst>
                <a:ext uri="{FF2B5EF4-FFF2-40B4-BE49-F238E27FC236}">
                  <a16:creationId xmlns:a16="http://schemas.microsoft.com/office/drawing/2014/main" id="{68E32645-B5E9-6FBD-1AE9-03E2F2D7D43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rot="20641392">
              <a:off x="5709516" y="3296766"/>
              <a:ext cx="590846" cy="384104"/>
            </a:xfrm>
            <a:prstGeom prst="rect">
              <a:avLst/>
            </a:prstGeom>
          </p:spPr>
        </p:pic>
        <p:pic>
          <p:nvPicPr>
            <p:cNvPr id="100" name="Picture 99" descr="A picture containing tableware&#10;&#10;Description automatically generated">
              <a:extLst>
                <a:ext uri="{FF2B5EF4-FFF2-40B4-BE49-F238E27FC236}">
                  <a16:creationId xmlns:a16="http://schemas.microsoft.com/office/drawing/2014/main" id="{9495F203-D12E-D647-6BDF-2A83429D6F6F}"/>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5641359" y="4772748"/>
              <a:ext cx="574337" cy="576464"/>
            </a:xfrm>
            <a:prstGeom prst="rect">
              <a:avLst/>
            </a:prstGeom>
          </p:spPr>
        </p:pic>
        <p:sp>
          <p:nvSpPr>
            <p:cNvPr id="101" name="Arrow: Right 70">
              <a:extLst>
                <a:ext uri="{FF2B5EF4-FFF2-40B4-BE49-F238E27FC236}">
                  <a16:creationId xmlns:a16="http://schemas.microsoft.com/office/drawing/2014/main" id="{BF12F804-AB4C-6DCC-9F95-9ADA1A5501F9}"/>
                </a:ext>
              </a:extLst>
            </p:cNvPr>
            <p:cNvSpPr/>
            <p:nvPr/>
          </p:nvSpPr>
          <p:spPr>
            <a:xfrm rot="5400000">
              <a:off x="5758665" y="4464978"/>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323839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Gear GIFs | Tenor">
            <a:extLst>
              <a:ext uri="{FF2B5EF4-FFF2-40B4-BE49-F238E27FC236}">
                <a16:creationId xmlns:a16="http://schemas.microsoft.com/office/drawing/2014/main" id="{F0CFF8CF-7546-30E4-70B4-FD1CC53CD09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947496">
            <a:off x="7408653" y="1841580"/>
            <a:ext cx="1150077" cy="77368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6A90D3C7-090D-7F47-0D95-8518F01EE161}"/>
              </a:ext>
            </a:extLst>
          </p:cNvPr>
          <p:cNvGrpSpPr/>
          <p:nvPr/>
        </p:nvGrpSpPr>
        <p:grpSpPr>
          <a:xfrm>
            <a:off x="3726285" y="1496359"/>
            <a:ext cx="4488439" cy="4488439"/>
            <a:chOff x="3726285" y="1496359"/>
            <a:chExt cx="4488439" cy="4488439"/>
          </a:xfrm>
        </p:grpSpPr>
        <p:sp>
          <p:nvSpPr>
            <p:cNvPr id="37" name="Oval 36">
              <a:extLst>
                <a:ext uri="{FF2B5EF4-FFF2-40B4-BE49-F238E27FC236}">
                  <a16:creationId xmlns:a16="http://schemas.microsoft.com/office/drawing/2014/main" id="{4E87EC9A-3B56-C9C2-D9F5-061255C2CB1B}"/>
                </a:ext>
              </a:extLst>
            </p:cNvPr>
            <p:cNvSpPr/>
            <p:nvPr/>
          </p:nvSpPr>
          <p:spPr>
            <a:xfrm>
              <a:off x="3726285" y="1496359"/>
              <a:ext cx="4488439" cy="4488439"/>
            </a:xfrm>
            <a:prstGeom prst="ellipse">
              <a:avLst/>
            </a:prstGeom>
            <a:solidFill>
              <a:srgbClr val="F7F7F7"/>
            </a:solidFill>
            <a:ln w="19050" cap="flat" cmpd="sng" algn="ctr">
              <a:solidFill>
                <a:srgbClr val="4C505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b="1"/>
            </a:p>
          </p:txBody>
        </p:sp>
        <p:cxnSp>
          <p:nvCxnSpPr>
            <p:cNvPr id="39" name="Straight Connector 38">
              <a:extLst>
                <a:ext uri="{FF2B5EF4-FFF2-40B4-BE49-F238E27FC236}">
                  <a16:creationId xmlns:a16="http://schemas.microsoft.com/office/drawing/2014/main" id="{302E64C1-1263-D221-1241-924910525571}"/>
                </a:ext>
              </a:extLst>
            </p:cNvPr>
            <p:cNvCxnSpPr>
              <a:cxnSpLocks/>
              <a:stCxn id="37" idx="0"/>
            </p:cNvCxnSpPr>
            <p:nvPr/>
          </p:nvCxnSpPr>
          <p:spPr>
            <a:xfrm flipH="1">
              <a:off x="5969014" y="1496359"/>
              <a:ext cx="1491" cy="741442"/>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DD00ECA-12F0-B8E6-896A-E3982619B8DB}"/>
                </a:ext>
              </a:extLst>
            </p:cNvPr>
            <p:cNvCxnSpPr>
              <a:cxnSpLocks/>
              <a:stCxn id="37" idx="5"/>
            </p:cNvCxnSpPr>
            <p:nvPr/>
          </p:nvCxnSpPr>
          <p:spPr>
            <a:xfrm flipH="1" flipV="1">
              <a:off x="7017463" y="4768981"/>
              <a:ext cx="539944"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8E1D51-A882-5491-55C6-48810A4FCAC1}"/>
                </a:ext>
              </a:extLst>
            </p:cNvPr>
            <p:cNvCxnSpPr>
              <a:cxnSpLocks/>
              <a:endCxn id="37" idx="3"/>
            </p:cNvCxnSpPr>
            <p:nvPr/>
          </p:nvCxnSpPr>
          <p:spPr>
            <a:xfrm flipH="1">
              <a:off x="4383602" y="4768981"/>
              <a:ext cx="536963"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2DC0C44-F7E5-A591-EB7E-DF76B34726F1}"/>
                </a:ext>
              </a:extLst>
            </p:cNvPr>
            <p:cNvSpPr txBox="1"/>
            <p:nvPr/>
          </p:nvSpPr>
          <p:spPr>
            <a:xfrm>
              <a:off x="5583374" y="5385394"/>
              <a:ext cx="731290" cy="369332"/>
            </a:xfrm>
            <a:prstGeom prst="rect">
              <a:avLst/>
            </a:prstGeom>
            <a:noFill/>
          </p:spPr>
          <p:txBody>
            <a:bodyPr wrap="none" rtlCol="0">
              <a:spAutoFit/>
            </a:bodyPr>
            <a:lstStyle/>
            <a:p>
              <a:r>
                <a:rPr lang="en-FR"/>
                <a:t>Other</a:t>
              </a:r>
            </a:p>
          </p:txBody>
        </p:sp>
        <p:pic>
          <p:nvPicPr>
            <p:cNvPr id="55" name="Picture 2" descr="CNCF Branding | Argo">
              <a:extLst>
                <a:ext uri="{FF2B5EF4-FFF2-40B4-BE49-F238E27FC236}">
                  <a16:creationId xmlns:a16="http://schemas.microsoft.com/office/drawing/2014/main" id="{78293BBB-2573-AC47-B4A6-D53E1969C21C}"/>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rot="3271191">
              <a:off x="6844164" y="2271500"/>
              <a:ext cx="957804" cy="444481"/>
            </a:xfrm>
            <a:prstGeom prst="rect">
              <a:avLst/>
            </a:prstGeom>
            <a:noFill/>
            <a:extLst>
              <a:ext uri="{909E8E84-426E-40DD-AFC4-6F175D3DCCD1}">
                <a14:hiddenFill xmlns:a14="http://schemas.microsoft.com/office/drawing/2010/main">
                  <a:solidFill>
                    <a:srgbClr val="FFFFFF"/>
                  </a:solidFill>
                </a14:hiddenFill>
              </a:ext>
            </a:extLst>
          </p:spPr>
        </p:pic>
        <p:grpSp>
          <p:nvGrpSpPr>
            <p:cNvPr id="35840" name="Group 35839">
              <a:extLst>
                <a:ext uri="{FF2B5EF4-FFF2-40B4-BE49-F238E27FC236}">
                  <a16:creationId xmlns:a16="http://schemas.microsoft.com/office/drawing/2014/main" id="{4BC55AD2-78BD-CEF4-C1F4-F9DBA37DA50A}"/>
                </a:ext>
              </a:extLst>
            </p:cNvPr>
            <p:cNvGrpSpPr/>
            <p:nvPr/>
          </p:nvGrpSpPr>
          <p:grpSpPr>
            <a:xfrm>
              <a:off x="3989124" y="1962924"/>
              <a:ext cx="1152864" cy="1062883"/>
              <a:chOff x="3822192" y="1498758"/>
              <a:chExt cx="1152864" cy="1062883"/>
            </a:xfrm>
          </p:grpSpPr>
          <p:pic>
            <p:nvPicPr>
              <p:cNvPr id="35857" name="Picture 2" descr="Formation Terraform | Human Coders Formations">
                <a:extLst>
                  <a:ext uri="{FF2B5EF4-FFF2-40B4-BE49-F238E27FC236}">
                    <a16:creationId xmlns:a16="http://schemas.microsoft.com/office/drawing/2014/main" id="{CFCA8FCA-3481-FC4D-DFA2-26B7BBEE481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822192" y="1956293"/>
                <a:ext cx="806848" cy="605348"/>
              </a:xfrm>
              <a:prstGeom prst="rect">
                <a:avLst/>
              </a:prstGeom>
              <a:noFill/>
              <a:extLst>
                <a:ext uri="{909E8E84-426E-40DD-AFC4-6F175D3DCCD1}">
                  <a14:hiddenFill xmlns:a14="http://schemas.microsoft.com/office/drawing/2010/main">
                    <a:solidFill>
                      <a:srgbClr val="FFFFFF"/>
                    </a:solidFill>
                  </a14:hiddenFill>
                </a:ext>
              </a:extLst>
            </p:spPr>
          </p:pic>
          <p:pic>
            <p:nvPicPr>
              <p:cNvPr id="35858" name="Picture 2" descr="Formation Terragrunt — Ambient IT">
                <a:extLst>
                  <a:ext uri="{FF2B5EF4-FFF2-40B4-BE49-F238E27FC236}">
                    <a16:creationId xmlns:a16="http://schemas.microsoft.com/office/drawing/2014/main" id="{3AC13AF2-0BC7-1BFE-6DB3-9652CC9D56D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387935" y="1498758"/>
                <a:ext cx="587121" cy="513731"/>
              </a:xfrm>
              <a:prstGeom prst="rect">
                <a:avLst/>
              </a:prstGeom>
              <a:noFill/>
              <a:extLst>
                <a:ext uri="{909E8E84-426E-40DD-AFC4-6F175D3DCCD1}">
                  <a14:hiddenFill xmlns:a14="http://schemas.microsoft.com/office/drawing/2010/main">
                    <a:solidFill>
                      <a:srgbClr val="FFFFFF"/>
                    </a:solidFill>
                  </a14:hiddenFill>
                </a:ext>
              </a:extLst>
            </p:spPr>
          </p:pic>
        </p:grpSp>
        <p:sp>
          <p:nvSpPr>
            <p:cNvPr id="35841" name="Oval 35840">
              <a:extLst>
                <a:ext uri="{FF2B5EF4-FFF2-40B4-BE49-F238E27FC236}">
                  <a16:creationId xmlns:a16="http://schemas.microsoft.com/office/drawing/2014/main" id="{707F3ABE-C20A-8F94-F9E5-5B4705B5BDCA}"/>
                </a:ext>
              </a:extLst>
            </p:cNvPr>
            <p:cNvSpPr/>
            <p:nvPr/>
          </p:nvSpPr>
          <p:spPr>
            <a:xfrm>
              <a:off x="4472815" y="2228425"/>
              <a:ext cx="2965462" cy="2965462"/>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35843" name="Oval 35842">
              <a:extLst>
                <a:ext uri="{FF2B5EF4-FFF2-40B4-BE49-F238E27FC236}">
                  <a16:creationId xmlns:a16="http://schemas.microsoft.com/office/drawing/2014/main" id="{9EF159CA-4AF3-C57D-3DBE-B73064B52F4B}"/>
                </a:ext>
              </a:extLst>
            </p:cNvPr>
            <p:cNvSpPr/>
            <p:nvPr/>
          </p:nvSpPr>
          <p:spPr>
            <a:xfrm>
              <a:off x="4745754" y="2477667"/>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35844" name="Arrow: Right 68">
              <a:extLst>
                <a:ext uri="{FF2B5EF4-FFF2-40B4-BE49-F238E27FC236}">
                  <a16:creationId xmlns:a16="http://schemas.microsoft.com/office/drawing/2014/main" id="{95EF28C2-C4BD-06C4-A3E3-646C4679686C}"/>
                </a:ext>
              </a:extLst>
            </p:cNvPr>
            <p:cNvSpPr/>
            <p:nvPr/>
          </p:nvSpPr>
          <p:spPr>
            <a:xfrm>
              <a:off x="6574754" y="366425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5" name="Arrow: Right 69">
              <a:extLst>
                <a:ext uri="{FF2B5EF4-FFF2-40B4-BE49-F238E27FC236}">
                  <a16:creationId xmlns:a16="http://schemas.microsoft.com/office/drawing/2014/main" id="{CBEB66F9-7269-6C09-84ED-BCFC04B119E4}"/>
                </a:ext>
              </a:extLst>
            </p:cNvPr>
            <p:cNvSpPr/>
            <p:nvPr/>
          </p:nvSpPr>
          <p:spPr>
            <a:xfrm rot="10800000">
              <a:off x="4950752" y="370751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6" name="Arrow: Right 71">
              <a:extLst>
                <a:ext uri="{FF2B5EF4-FFF2-40B4-BE49-F238E27FC236}">
                  <a16:creationId xmlns:a16="http://schemas.microsoft.com/office/drawing/2014/main" id="{DBF752AD-3566-7442-D537-425F40EDC1E6}"/>
                </a:ext>
              </a:extLst>
            </p:cNvPr>
            <p:cNvSpPr/>
            <p:nvPr/>
          </p:nvSpPr>
          <p:spPr>
            <a:xfrm rot="2592505">
              <a:off x="6332208" y="424241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7" name="Arrow: Right 72">
              <a:extLst>
                <a:ext uri="{FF2B5EF4-FFF2-40B4-BE49-F238E27FC236}">
                  <a16:creationId xmlns:a16="http://schemas.microsoft.com/office/drawing/2014/main" id="{68D650A9-D0AE-E9E0-F311-1E4EA6294B43}"/>
                </a:ext>
              </a:extLst>
            </p:cNvPr>
            <p:cNvSpPr/>
            <p:nvPr/>
          </p:nvSpPr>
          <p:spPr>
            <a:xfrm rot="19101670">
              <a:off x="6414406" y="314196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8" name="Arrow: Right 73">
              <a:extLst>
                <a:ext uri="{FF2B5EF4-FFF2-40B4-BE49-F238E27FC236}">
                  <a16:creationId xmlns:a16="http://schemas.microsoft.com/office/drawing/2014/main" id="{1800BF0B-6C69-431C-4114-80CAC34C20BE}"/>
                </a:ext>
              </a:extLst>
            </p:cNvPr>
            <p:cNvSpPr/>
            <p:nvPr/>
          </p:nvSpPr>
          <p:spPr>
            <a:xfrm rot="13580942">
              <a:off x="5162951" y="3098221"/>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9" name="Arrow: Right 74">
              <a:extLst>
                <a:ext uri="{FF2B5EF4-FFF2-40B4-BE49-F238E27FC236}">
                  <a16:creationId xmlns:a16="http://schemas.microsoft.com/office/drawing/2014/main" id="{B23DE5F2-0D92-10C2-E1A8-7AD279D99EAC}"/>
                </a:ext>
              </a:extLst>
            </p:cNvPr>
            <p:cNvSpPr/>
            <p:nvPr/>
          </p:nvSpPr>
          <p:spPr>
            <a:xfrm rot="8141676">
              <a:off x="5195353" y="4242890"/>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0" name="Arrow: Right 75">
              <a:extLst>
                <a:ext uri="{FF2B5EF4-FFF2-40B4-BE49-F238E27FC236}">
                  <a16:creationId xmlns:a16="http://schemas.microsoft.com/office/drawing/2014/main" id="{9D6A7EE6-336B-A147-4882-E68D5EDBDEF1}"/>
                </a:ext>
              </a:extLst>
            </p:cNvPr>
            <p:cNvSpPr/>
            <p:nvPr/>
          </p:nvSpPr>
          <p:spPr>
            <a:xfrm rot="16200000">
              <a:off x="5752981" y="2830000"/>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851" name="Picture 2" descr="Jenkins (logiciel) — Wikipédia">
              <a:extLst>
                <a:ext uri="{FF2B5EF4-FFF2-40B4-BE49-F238E27FC236}">
                  <a16:creationId xmlns:a16="http://schemas.microsoft.com/office/drawing/2014/main" id="{2330E6F7-5CE1-DF47-935C-876674B8D528}"/>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747244" y="2499392"/>
              <a:ext cx="386831" cy="534072"/>
            </a:xfrm>
            <a:prstGeom prst="rect">
              <a:avLst/>
            </a:prstGeom>
            <a:noFill/>
            <a:extLst>
              <a:ext uri="{909E8E84-426E-40DD-AFC4-6F175D3DCCD1}">
                <a14:hiddenFill xmlns:a14="http://schemas.microsoft.com/office/drawing/2010/main">
                  <a:solidFill>
                    <a:srgbClr val="FFFFFF"/>
                  </a:solidFill>
                </a14:hiddenFill>
              </a:ext>
            </a:extLst>
          </p:spPr>
        </p:pic>
        <p:sp>
          <p:nvSpPr>
            <p:cNvPr id="35852" name="Oval 35851">
              <a:extLst>
                <a:ext uri="{FF2B5EF4-FFF2-40B4-BE49-F238E27FC236}">
                  <a16:creationId xmlns:a16="http://schemas.microsoft.com/office/drawing/2014/main" id="{4ECF55D5-BD69-0394-C4AE-D304743C4153}"/>
                </a:ext>
              </a:extLst>
            </p:cNvPr>
            <p:cNvSpPr/>
            <p:nvPr/>
          </p:nvSpPr>
          <p:spPr>
            <a:xfrm>
              <a:off x="5302102" y="3046250"/>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35853" name="Picture 2">
              <a:extLst>
                <a:ext uri="{FF2B5EF4-FFF2-40B4-BE49-F238E27FC236}">
                  <a16:creationId xmlns:a16="http://schemas.microsoft.com/office/drawing/2014/main" id="{ED6D8639-BE78-D941-6687-98E6734962B3}"/>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5468529" y="3561094"/>
              <a:ext cx="844448" cy="352952"/>
            </a:xfrm>
            <a:prstGeom prst="rect">
              <a:avLst/>
            </a:prstGeom>
            <a:noFill/>
            <a:extLst>
              <a:ext uri="{909E8E84-426E-40DD-AFC4-6F175D3DCCD1}">
                <a14:hiddenFill xmlns:a14="http://schemas.microsoft.com/office/drawing/2010/main">
                  <a:solidFill>
                    <a:srgbClr val="FFFFFF"/>
                  </a:solidFill>
                </a14:hiddenFill>
              </a:ext>
            </a:extLst>
          </p:spPr>
        </p:pic>
        <p:pic>
          <p:nvPicPr>
            <p:cNvPr id="35854" name="Picture 35853" descr="A picture containing accessory, vector graphics, spectacles&#10;&#10;Description automatically generated">
              <a:extLst>
                <a:ext uri="{FF2B5EF4-FFF2-40B4-BE49-F238E27FC236}">
                  <a16:creationId xmlns:a16="http://schemas.microsoft.com/office/drawing/2014/main" id="{D1BD77E1-0F00-F4FA-8E76-35B448A70523}"/>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rot="20641392">
              <a:off x="5709516" y="3296766"/>
              <a:ext cx="590846" cy="384104"/>
            </a:xfrm>
            <a:prstGeom prst="rect">
              <a:avLst/>
            </a:prstGeom>
          </p:spPr>
        </p:pic>
        <p:pic>
          <p:nvPicPr>
            <p:cNvPr id="35855" name="Picture 35854" descr="A picture containing tableware&#10;&#10;Description automatically generated">
              <a:extLst>
                <a:ext uri="{FF2B5EF4-FFF2-40B4-BE49-F238E27FC236}">
                  <a16:creationId xmlns:a16="http://schemas.microsoft.com/office/drawing/2014/main" id="{287077C0-BF58-9048-E59C-1DB74F3E6C7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641359" y="4772748"/>
              <a:ext cx="574337" cy="576464"/>
            </a:xfrm>
            <a:prstGeom prst="rect">
              <a:avLst/>
            </a:prstGeom>
          </p:spPr>
        </p:pic>
        <p:sp>
          <p:nvSpPr>
            <p:cNvPr id="35856" name="Arrow: Right 70">
              <a:extLst>
                <a:ext uri="{FF2B5EF4-FFF2-40B4-BE49-F238E27FC236}">
                  <a16:creationId xmlns:a16="http://schemas.microsoft.com/office/drawing/2014/main" id="{C6831366-DC24-8998-9BC1-70F1EAA458D8}"/>
                </a:ext>
              </a:extLst>
            </p:cNvPr>
            <p:cNvSpPr/>
            <p:nvPr/>
          </p:nvSpPr>
          <p:spPr>
            <a:xfrm rot="5400000">
              <a:off x="5758665" y="4464978"/>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2015 EICMA: Kawasaki ZZR1400">
            <a:extLst>
              <a:ext uri="{FF2B5EF4-FFF2-40B4-BE49-F238E27FC236}">
                <a16:creationId xmlns:a16="http://schemas.microsoft.com/office/drawing/2014/main" id="{B9C2A83A-6FBB-8835-2CD0-7A94989CCFF8}"/>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716336" y="2875096"/>
            <a:ext cx="3214094" cy="24126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6" descr="ZZR1400 MY 2019 - Kawasaki United Kingdom">
            <a:extLst>
              <a:ext uri="{FF2B5EF4-FFF2-40B4-BE49-F238E27FC236}">
                <a16:creationId xmlns:a16="http://schemas.microsoft.com/office/drawing/2014/main" id="{FCB4F3B0-AE36-039F-2A6E-E4023EFAEC2A}"/>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689637" y="2876597"/>
            <a:ext cx="3214094" cy="24005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4FD2EA0-D0FD-1955-6A2C-0B839F70B82D}"/>
              </a:ext>
            </a:extLst>
          </p:cNvPr>
          <p:cNvPicPr>
            <a:picLocks noChangeAspect="1"/>
          </p:cNvPicPr>
          <p:nvPr/>
        </p:nvPicPr>
        <p:blipFill rotWithShape="1">
          <a:blip r:embed="rId13" cstate="hqprint">
            <a:alphaModFix amt="20000"/>
            <a:extLst>
              <a:ext uri="{28A0092B-C50C-407E-A947-70E740481C1C}">
                <a14:useLocalDpi xmlns:a14="http://schemas.microsoft.com/office/drawing/2010/main"/>
              </a:ext>
            </a:extLst>
          </a:blip>
          <a:srcRect/>
          <a:stretch/>
        </p:blipFill>
        <p:spPr>
          <a:xfrm>
            <a:off x="0" y="-1"/>
            <a:ext cx="4518858" cy="6858001"/>
          </a:xfrm>
          <a:prstGeom prst="rect">
            <a:avLst/>
          </a:prstGeom>
        </p:spPr>
      </p:pic>
      <p:sp>
        <p:nvSpPr>
          <p:cNvPr id="41" name="Slide Number Placeholder 4">
            <a:extLst>
              <a:ext uri="{FF2B5EF4-FFF2-40B4-BE49-F238E27FC236}">
                <a16:creationId xmlns:a16="http://schemas.microsoft.com/office/drawing/2014/main" id="{C884EDB5-B877-4758-9E17-ACC12625E217}"/>
              </a:ext>
            </a:extLst>
          </p:cNvPr>
          <p:cNvSpPr>
            <a:spLocks noGrp="1"/>
          </p:cNvSpPr>
          <p:nvPr>
            <p:ph type="sldNum" sz="quarter" idx="18"/>
          </p:nvPr>
        </p:nvSpPr>
        <p:spPr>
          <a:xfrm>
            <a:off x="8490996" y="6356350"/>
            <a:ext cx="2743200" cy="365125"/>
          </a:xfrm>
        </p:spPr>
        <p:txBody>
          <a:bodyPr/>
          <a:lstStyle/>
          <a:p>
            <a:fld id="{389D289F-54A1-4342-A16E-682010BDBB7D}" type="slidenum">
              <a:rPr lang="en-US"/>
              <a:pPr/>
              <a:t>26</a:t>
            </a:fld>
            <a:endParaRPr lang="en-US"/>
          </a:p>
        </p:txBody>
      </p:sp>
      <p:sp>
        <p:nvSpPr>
          <p:cNvPr id="7" name="Rectangle 6">
            <a:extLst>
              <a:ext uri="{FF2B5EF4-FFF2-40B4-BE49-F238E27FC236}">
                <a16:creationId xmlns:a16="http://schemas.microsoft.com/office/drawing/2014/main" id="{98C2E07A-1BB4-2415-2AD7-D581B511442E}"/>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Resilience ?</a:t>
            </a:r>
          </a:p>
        </p:txBody>
      </p:sp>
      <p:sp>
        <p:nvSpPr>
          <p:cNvPr id="56" name="TextBox 55">
            <a:extLst>
              <a:ext uri="{FF2B5EF4-FFF2-40B4-BE49-F238E27FC236}">
                <a16:creationId xmlns:a16="http://schemas.microsoft.com/office/drawing/2014/main" id="{6EF96D69-26D0-9C03-4D32-1455457D6785}"/>
              </a:ext>
            </a:extLst>
          </p:cNvPr>
          <p:cNvSpPr txBox="1"/>
          <p:nvPr/>
        </p:nvSpPr>
        <p:spPr>
          <a:xfrm>
            <a:off x="248469" y="1857803"/>
            <a:ext cx="2120654" cy="1569660"/>
          </a:xfrm>
          <a:prstGeom prst="rect">
            <a:avLst/>
          </a:prstGeom>
          <a:noFill/>
        </p:spPr>
        <p:txBody>
          <a:bodyPr wrap="square" rtlCol="0">
            <a:spAutoFit/>
          </a:bodyPr>
          <a:lstStyle/>
          <a:p>
            <a:r>
              <a:rPr lang="en-US" sz="2400" b="1">
                <a:solidFill>
                  <a:srgbClr val="273349"/>
                </a:solidFill>
              </a:rPr>
              <a:t>Easy recovery from a temporary issue</a:t>
            </a:r>
          </a:p>
        </p:txBody>
      </p:sp>
      <p:pic>
        <p:nvPicPr>
          <p:cNvPr id="11" name="Picture 10">
            <a:extLst>
              <a:ext uri="{FF2B5EF4-FFF2-40B4-BE49-F238E27FC236}">
                <a16:creationId xmlns:a16="http://schemas.microsoft.com/office/drawing/2014/main" id="{074D3D15-EA60-E086-ACDC-E40275DE1E1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86429" y="0"/>
            <a:ext cx="2476522" cy="2847259"/>
          </a:xfrm>
          <a:prstGeom prst="rect">
            <a:avLst/>
          </a:prstGeom>
        </p:spPr>
      </p:pic>
      <p:pic>
        <p:nvPicPr>
          <p:cNvPr id="12" name="Picture 11">
            <a:extLst>
              <a:ext uri="{FF2B5EF4-FFF2-40B4-BE49-F238E27FC236}">
                <a16:creationId xmlns:a16="http://schemas.microsoft.com/office/drawing/2014/main" id="{AE5E188E-1059-3D44-7EFE-8DE13C4D3EC8}"/>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60840" y="4033892"/>
            <a:ext cx="1885466" cy="2361205"/>
          </a:xfrm>
          <a:prstGeom prst="rect">
            <a:avLst/>
          </a:prstGeom>
        </p:spPr>
      </p:pic>
      <p:pic>
        <p:nvPicPr>
          <p:cNvPr id="17" name="Blueprint3">
            <a:extLst>
              <a:ext uri="{FF2B5EF4-FFF2-40B4-BE49-F238E27FC236}">
                <a16:creationId xmlns:a16="http://schemas.microsoft.com/office/drawing/2014/main" id="{2C1C7283-C391-423F-84E6-BCC6E1038DA2}"/>
              </a:ext>
            </a:extLst>
          </p:cNvPr>
          <p:cNvPicPr>
            <a:picLocks noChangeAspect="1"/>
          </p:cNvPicPr>
          <p:nvPr/>
        </p:nvPicPr>
        <p:blipFill>
          <a:blip r:embed="rId16"/>
          <a:stretch>
            <a:fillRect/>
          </a:stretch>
        </p:blipFill>
        <p:spPr>
          <a:xfrm>
            <a:off x="4795824" y="3561319"/>
            <a:ext cx="2264051" cy="1367048"/>
          </a:xfrm>
          <a:prstGeom prst="rect">
            <a:avLst/>
          </a:prstGeom>
        </p:spPr>
      </p:pic>
      <p:pic>
        <p:nvPicPr>
          <p:cNvPr id="15" name="DiffRouge" descr="Chart, line chart&#10;&#10;Description automatically generated">
            <a:extLst>
              <a:ext uri="{FF2B5EF4-FFF2-40B4-BE49-F238E27FC236}">
                <a16:creationId xmlns:a16="http://schemas.microsoft.com/office/drawing/2014/main" id="{F80DFF01-1E28-41A6-BF9C-2394A81B6CA4}"/>
              </a:ext>
            </a:extLst>
          </p:cNvPr>
          <p:cNvPicPr>
            <a:picLocks noChangeAspect="1"/>
          </p:cNvPicPr>
          <p:nvPr/>
        </p:nvPicPr>
        <p:blipFill>
          <a:blip r:embed="rId17"/>
          <a:stretch>
            <a:fillRect/>
          </a:stretch>
        </p:blipFill>
        <p:spPr>
          <a:xfrm>
            <a:off x="4796963" y="3560119"/>
            <a:ext cx="2264051" cy="1367048"/>
          </a:xfrm>
          <a:prstGeom prst="rect">
            <a:avLst/>
          </a:prstGeom>
        </p:spPr>
      </p:pic>
      <p:grpSp>
        <p:nvGrpSpPr>
          <p:cNvPr id="5" name="Group 4">
            <a:extLst>
              <a:ext uri="{FF2B5EF4-FFF2-40B4-BE49-F238E27FC236}">
                <a16:creationId xmlns:a16="http://schemas.microsoft.com/office/drawing/2014/main" id="{6D6DA93E-55FA-EAA9-55E3-3F4DA04E1AC4}"/>
              </a:ext>
            </a:extLst>
          </p:cNvPr>
          <p:cNvGrpSpPr/>
          <p:nvPr/>
        </p:nvGrpSpPr>
        <p:grpSpPr>
          <a:xfrm>
            <a:off x="9086609" y="5191245"/>
            <a:ext cx="4295174" cy="501468"/>
            <a:chOff x="7836304" y="3443905"/>
            <a:chExt cx="4295174" cy="501468"/>
          </a:xfrm>
        </p:grpSpPr>
        <p:pic>
          <p:nvPicPr>
            <p:cNvPr id="8" name="Picture 8" descr="Vecteur de Approved icon box with a green - ID:88929000 - image libre de  droit - Stocklib">
              <a:extLst>
                <a:ext uri="{FF2B5EF4-FFF2-40B4-BE49-F238E27FC236}">
                  <a16:creationId xmlns:a16="http://schemas.microsoft.com/office/drawing/2014/main" id="{7CE44774-5FD2-B3FD-C86F-23DF2D5F8BAC}"/>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7836304" y="3443905"/>
              <a:ext cx="501468" cy="501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59B7D6-515C-5AC0-437E-CD7819854F02}"/>
                </a:ext>
              </a:extLst>
            </p:cNvPr>
            <p:cNvSpPr txBox="1"/>
            <p:nvPr/>
          </p:nvSpPr>
          <p:spPr>
            <a:xfrm>
              <a:off x="8507766" y="3445453"/>
              <a:ext cx="3623712" cy="461665"/>
            </a:xfrm>
            <a:prstGeom prst="rect">
              <a:avLst/>
            </a:prstGeom>
            <a:noFill/>
          </p:spPr>
          <p:txBody>
            <a:bodyPr wrap="square" rtlCol="0">
              <a:spAutoFit/>
            </a:bodyPr>
            <a:lstStyle/>
            <a:p>
              <a:r>
                <a:rPr lang="en-US" sz="2400">
                  <a:solidFill>
                    <a:srgbClr val="273349"/>
                  </a:solidFill>
                </a:rPr>
                <a:t>Self healing</a:t>
              </a:r>
            </a:p>
          </p:txBody>
        </p:sp>
      </p:grpSp>
    </p:spTree>
    <p:extLst>
      <p:ext uri="{BB962C8B-B14F-4D97-AF65-F5344CB8AC3E}">
        <p14:creationId xmlns:p14="http://schemas.microsoft.com/office/powerpoint/2010/main" val="42018348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2"/>
                                        </p:tgtEl>
                                        <p:attrNameLst>
                                          <p:attrName>style.visibility</p:attrName>
                                        </p:attrNameLst>
                                      </p:cBhvr>
                                      <p:to>
                                        <p:strVal val="visible"/>
                                      </p:to>
                                    </p:set>
                                  </p:childTnLst>
                                </p:cTn>
                              </p:par>
                            </p:childTnLst>
                          </p:cTn>
                        </p:par>
                        <p:par>
                          <p:cTn id="21" fill="hold">
                            <p:stCondLst>
                              <p:cond delay="0"/>
                            </p:stCondLst>
                            <p:childTnLst>
                              <p:par>
                                <p:cTn id="22" presetID="31" presetClass="entr" presetSubtype="0" fill="hold" nodeType="afterEffect">
                                  <p:stCondLst>
                                    <p:cond delay="2000"/>
                                  </p:stCondLst>
                                  <p:childTnLst>
                                    <p:set>
                                      <p:cBhvr>
                                        <p:cTn id="23" dur="1" fill="hold">
                                          <p:stCondLst>
                                            <p:cond delay="0"/>
                                          </p:stCondLst>
                                        </p:cTn>
                                        <p:tgtEl>
                                          <p:spTgt spid="17"/>
                                        </p:tgtEl>
                                        <p:attrNameLst>
                                          <p:attrName>style.visibility</p:attrName>
                                        </p:attrNameLst>
                                      </p:cBhvr>
                                      <p:to>
                                        <p:strVal val="visible"/>
                                      </p:to>
                                    </p:set>
                                    <p:anim calcmode="lin" valueType="num">
                                      <p:cBhvr>
                                        <p:cTn id="24" dur="1000" fill="hold"/>
                                        <p:tgtEl>
                                          <p:spTgt spid="17"/>
                                        </p:tgtEl>
                                        <p:attrNameLst>
                                          <p:attrName>ppt_w</p:attrName>
                                        </p:attrNameLst>
                                      </p:cBhvr>
                                      <p:tavLst>
                                        <p:tav tm="0">
                                          <p:val>
                                            <p:fltVal val="0"/>
                                          </p:val>
                                        </p:tav>
                                        <p:tav tm="100000">
                                          <p:val>
                                            <p:strVal val="#ppt_w"/>
                                          </p:val>
                                        </p:tav>
                                      </p:tavLst>
                                    </p:anim>
                                    <p:anim calcmode="lin" valueType="num">
                                      <p:cBhvr>
                                        <p:cTn id="25" dur="1000" fill="hold"/>
                                        <p:tgtEl>
                                          <p:spTgt spid="17"/>
                                        </p:tgtEl>
                                        <p:attrNameLst>
                                          <p:attrName>ppt_h</p:attrName>
                                        </p:attrNameLst>
                                      </p:cBhvr>
                                      <p:tavLst>
                                        <p:tav tm="0">
                                          <p:val>
                                            <p:fltVal val="0"/>
                                          </p:val>
                                        </p:tav>
                                        <p:tav tm="100000">
                                          <p:val>
                                            <p:strVal val="#ppt_h"/>
                                          </p:val>
                                        </p:tav>
                                      </p:tavLst>
                                    </p:anim>
                                    <p:anim calcmode="lin" valueType="num">
                                      <p:cBhvr>
                                        <p:cTn id="26" dur="1000" fill="hold"/>
                                        <p:tgtEl>
                                          <p:spTgt spid="17"/>
                                        </p:tgtEl>
                                        <p:attrNameLst>
                                          <p:attrName>style.rotation</p:attrName>
                                        </p:attrNameLst>
                                      </p:cBhvr>
                                      <p:tavLst>
                                        <p:tav tm="0">
                                          <p:val>
                                            <p:fltVal val="90"/>
                                          </p:val>
                                        </p:tav>
                                        <p:tav tm="100000">
                                          <p:val>
                                            <p:fltVal val="0"/>
                                          </p:val>
                                        </p:tav>
                                      </p:tavLst>
                                    </p:anim>
                                    <p:animEffect transition="in" filter="fade">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5000" fill="hold" nodeType="clickEffect">
                                  <p:stCondLst>
                                    <p:cond delay="0"/>
                                  </p:stCondLst>
                                  <p:childTnLst>
                                    <p:anim calcmode="discrete" valueType="str">
                                      <p:cBhvr>
                                        <p:cTn id="31" dur="300" fill="hold"/>
                                        <p:tgtEl>
                                          <p:spTgt spid="4"/>
                                        </p:tgtEl>
                                        <p:attrNameLst>
                                          <p:attrName>style.visibility</p:attrName>
                                        </p:attrNameLst>
                                      </p:cBhvr>
                                      <p:tavLst>
                                        <p:tav tm="0">
                                          <p:val>
                                            <p:strVal val="hidden"/>
                                          </p:val>
                                        </p:tav>
                                        <p:tav tm="50000">
                                          <p:val>
                                            <p:strVal val="visible"/>
                                          </p:val>
                                        </p:tav>
                                      </p:tavLst>
                                    </p:anim>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35" presetClass="emph" presetSubtype="0" repeatCount="5000" fill="hold" nodeType="withEffect">
                                  <p:stCondLst>
                                    <p:cond delay="0"/>
                                  </p:stCondLst>
                                  <p:childTnLst>
                                    <p:anim calcmode="discrete" valueType="str">
                                      <p:cBhvr>
                                        <p:cTn id="35" dur="300" fill="hold"/>
                                        <p:tgtEl>
                                          <p:spTgt spid="15"/>
                                        </p:tgtEl>
                                        <p:attrNameLst>
                                          <p:attrName>style.visibility</p:attrName>
                                        </p:attrNameLst>
                                      </p:cBhvr>
                                      <p:tavLst>
                                        <p:tav tm="0">
                                          <p:val>
                                            <p:strVal val="hidden"/>
                                          </p:val>
                                        </p:tav>
                                        <p:tav tm="50000">
                                          <p:val>
                                            <p:strVal val="visible"/>
                                          </p:val>
                                        </p:tav>
                                      </p:tavLst>
                                    </p:anim>
                                  </p:childTnLst>
                                </p:cTn>
                              </p:par>
                            </p:childTnLst>
                          </p:cTn>
                        </p:par>
                        <p:par>
                          <p:cTn id="36" fill="hold">
                            <p:stCondLst>
                              <p:cond delay="1500"/>
                            </p:stCondLst>
                            <p:childTnLst>
                              <p:par>
                                <p:cTn id="37" presetID="1"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par>
                          <p:cTn id="41" fill="hold">
                            <p:stCondLst>
                              <p:cond delay="1500"/>
                            </p:stCondLst>
                            <p:childTnLst>
                              <p:par>
                                <p:cTn id="42" presetID="31" presetClass="exit" presetSubtype="0" fill="hold" nodeType="afterEffect">
                                  <p:stCondLst>
                                    <p:cond delay="0"/>
                                  </p:stCondLst>
                                  <p:childTnLst>
                                    <p:anim calcmode="lin" valueType="num">
                                      <p:cBhvr>
                                        <p:cTn id="43" dur="1000"/>
                                        <p:tgtEl>
                                          <p:spTgt spid="17"/>
                                        </p:tgtEl>
                                        <p:attrNameLst>
                                          <p:attrName>ppt_w</p:attrName>
                                        </p:attrNameLst>
                                      </p:cBhvr>
                                      <p:tavLst>
                                        <p:tav tm="0">
                                          <p:val>
                                            <p:strVal val="ppt_w"/>
                                          </p:val>
                                        </p:tav>
                                        <p:tav tm="100000">
                                          <p:val>
                                            <p:fltVal val="0"/>
                                          </p:val>
                                        </p:tav>
                                      </p:tavLst>
                                    </p:anim>
                                    <p:anim calcmode="lin" valueType="num">
                                      <p:cBhvr>
                                        <p:cTn id="44" dur="1000"/>
                                        <p:tgtEl>
                                          <p:spTgt spid="17"/>
                                        </p:tgtEl>
                                        <p:attrNameLst>
                                          <p:attrName>ppt_h</p:attrName>
                                        </p:attrNameLst>
                                      </p:cBhvr>
                                      <p:tavLst>
                                        <p:tav tm="0">
                                          <p:val>
                                            <p:strVal val="ppt_h"/>
                                          </p:val>
                                        </p:tav>
                                        <p:tav tm="100000">
                                          <p:val>
                                            <p:fltVal val="0"/>
                                          </p:val>
                                        </p:tav>
                                      </p:tavLst>
                                    </p:anim>
                                    <p:anim calcmode="lin" valueType="num">
                                      <p:cBhvr>
                                        <p:cTn id="45" dur="1000"/>
                                        <p:tgtEl>
                                          <p:spTgt spid="17"/>
                                        </p:tgtEl>
                                        <p:attrNameLst>
                                          <p:attrName>style.rotation</p:attrName>
                                        </p:attrNameLst>
                                      </p:cBhvr>
                                      <p:tavLst>
                                        <p:tav tm="0">
                                          <p:val>
                                            <p:fltVal val="0"/>
                                          </p:val>
                                        </p:tav>
                                        <p:tav tm="100000">
                                          <p:val>
                                            <p:fltVal val="90"/>
                                          </p:val>
                                        </p:tav>
                                      </p:tavLst>
                                    </p:anim>
                                    <p:animEffect transition="out" filter="fade">
                                      <p:cBhvr>
                                        <p:cTn id="46" dur="1000"/>
                                        <p:tgtEl>
                                          <p:spTgt spid="17"/>
                                        </p:tgtEl>
                                      </p:cBhvr>
                                    </p:animEffect>
                                    <p:set>
                                      <p:cBhvr>
                                        <p:cTn id="47" dur="1" fill="hold">
                                          <p:stCondLst>
                                            <p:cond delay="999"/>
                                          </p:stCondLst>
                                        </p:cTn>
                                        <p:tgtEl>
                                          <p:spTgt spid="17"/>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par>
                          <p:cTn id="50" fill="hold">
                            <p:stCondLst>
                              <p:cond delay="2500"/>
                            </p:stCondLst>
                            <p:childTnLst>
                              <p:par>
                                <p:cTn id="51" presetID="1" presetClass="exit" presetSubtype="0" fill="hold" nodeType="afterEffect">
                                  <p:stCondLst>
                                    <p:cond delay="2000"/>
                                  </p:stCondLst>
                                  <p:childTnLst>
                                    <p:set>
                                      <p:cBhvr>
                                        <p:cTn id="52" dur="1" fill="hold">
                                          <p:stCondLst>
                                            <p:cond delay="0"/>
                                          </p:stCondLst>
                                        </p:cTn>
                                        <p:tgtEl>
                                          <p:spTgt spid="358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ZZR1400 MY 2020 - Kawasaki France">
            <a:extLst>
              <a:ext uri="{FF2B5EF4-FFF2-40B4-BE49-F238E27FC236}">
                <a16:creationId xmlns:a16="http://schemas.microsoft.com/office/drawing/2014/main" id="{7FECBDF7-3A63-D616-005C-2E713CEA0F5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2000" contrast="-10000"/>
                    </a14:imgEffect>
                  </a14:imgLayer>
                </a14:imgProps>
              </a:ext>
              <a:ext uri="{28A0092B-C50C-407E-A947-70E740481C1C}">
                <a14:useLocalDpi xmlns:a14="http://schemas.microsoft.com/office/drawing/2010/main"/>
              </a:ext>
            </a:extLst>
          </a:blip>
          <a:srcRect/>
          <a:stretch>
            <a:fillRect/>
          </a:stretch>
        </p:blipFill>
        <p:spPr bwMode="auto">
          <a:xfrm>
            <a:off x="9240635" y="3065336"/>
            <a:ext cx="2471815" cy="18538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ZZR1400 Performance MY 2016 - Kawasaki France">
            <a:extLst>
              <a:ext uri="{FF2B5EF4-FFF2-40B4-BE49-F238E27FC236}">
                <a16:creationId xmlns:a16="http://schemas.microsoft.com/office/drawing/2014/main" id="{9D52FF3B-3C8F-62A6-74BD-6E375A3E47C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224965" y="3006033"/>
            <a:ext cx="2605963" cy="1952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4FD2EA0-D0FD-1955-6A2C-0B839F70B82D}"/>
              </a:ext>
            </a:extLst>
          </p:cNvPr>
          <p:cNvPicPr>
            <a:picLocks noChangeAspect="1"/>
          </p:cNvPicPr>
          <p:nvPr/>
        </p:nvPicPr>
        <p:blipFill rotWithShape="1">
          <a:blip r:embed="rId6" cstate="hqprint">
            <a:alphaModFix amt="20000"/>
            <a:extLst>
              <a:ext uri="{28A0092B-C50C-407E-A947-70E740481C1C}">
                <a14:useLocalDpi xmlns:a14="http://schemas.microsoft.com/office/drawing/2010/main"/>
              </a:ext>
            </a:extLst>
          </a:blip>
          <a:srcRect/>
          <a:stretch/>
        </p:blipFill>
        <p:spPr>
          <a:xfrm>
            <a:off x="0" y="-1"/>
            <a:ext cx="4518858" cy="6858001"/>
          </a:xfrm>
          <a:prstGeom prst="rect">
            <a:avLst/>
          </a:prstGeom>
        </p:spPr>
      </p:pic>
      <p:sp>
        <p:nvSpPr>
          <p:cNvPr id="41" name="Slide Number Placeholder 4">
            <a:extLst>
              <a:ext uri="{FF2B5EF4-FFF2-40B4-BE49-F238E27FC236}">
                <a16:creationId xmlns:a16="http://schemas.microsoft.com/office/drawing/2014/main" id="{C884EDB5-B877-4758-9E17-ACC12625E217}"/>
              </a:ext>
            </a:extLst>
          </p:cNvPr>
          <p:cNvSpPr>
            <a:spLocks noGrp="1"/>
          </p:cNvSpPr>
          <p:nvPr>
            <p:ph type="sldNum" sz="quarter" idx="18"/>
          </p:nvPr>
        </p:nvSpPr>
        <p:spPr>
          <a:xfrm>
            <a:off x="8490996" y="6356350"/>
            <a:ext cx="2743200" cy="365125"/>
          </a:xfrm>
        </p:spPr>
        <p:txBody>
          <a:bodyPr/>
          <a:lstStyle/>
          <a:p>
            <a:fld id="{389D289F-54A1-4342-A16E-682010BDBB7D}" type="slidenum">
              <a:rPr lang="en-US"/>
              <a:pPr/>
              <a:t>27</a:t>
            </a:fld>
            <a:endParaRPr lang="en-US"/>
          </a:p>
        </p:txBody>
      </p:sp>
      <p:sp>
        <p:nvSpPr>
          <p:cNvPr id="7" name="Rectangle 6">
            <a:extLst>
              <a:ext uri="{FF2B5EF4-FFF2-40B4-BE49-F238E27FC236}">
                <a16:creationId xmlns:a16="http://schemas.microsoft.com/office/drawing/2014/main" id="{98C2E07A-1BB4-2415-2AD7-D581B511442E}"/>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Recoverability ?</a:t>
            </a:r>
          </a:p>
        </p:txBody>
      </p:sp>
      <p:sp>
        <p:nvSpPr>
          <p:cNvPr id="56" name="TextBox 55">
            <a:extLst>
              <a:ext uri="{FF2B5EF4-FFF2-40B4-BE49-F238E27FC236}">
                <a16:creationId xmlns:a16="http://schemas.microsoft.com/office/drawing/2014/main" id="{6EF96D69-26D0-9C03-4D32-1455457D6785}"/>
              </a:ext>
            </a:extLst>
          </p:cNvPr>
          <p:cNvSpPr txBox="1"/>
          <p:nvPr/>
        </p:nvSpPr>
        <p:spPr>
          <a:xfrm>
            <a:off x="248469" y="1857803"/>
            <a:ext cx="2120654" cy="1200329"/>
          </a:xfrm>
          <a:prstGeom prst="rect">
            <a:avLst/>
          </a:prstGeom>
          <a:noFill/>
        </p:spPr>
        <p:txBody>
          <a:bodyPr wrap="square" rtlCol="0">
            <a:spAutoFit/>
          </a:bodyPr>
          <a:lstStyle/>
          <a:p>
            <a:pPr algn="ctr"/>
            <a:r>
              <a:rPr lang="en-US" sz="2400" b="1">
                <a:solidFill>
                  <a:srgbClr val="273349"/>
                </a:solidFill>
              </a:rPr>
              <a:t>Things.</a:t>
            </a:r>
          </a:p>
          <a:p>
            <a:pPr algn="ctr"/>
            <a:r>
              <a:rPr lang="en-US" sz="2400" b="1">
                <a:solidFill>
                  <a:srgbClr val="273349"/>
                </a:solidFill>
              </a:rPr>
              <a:t>Go.</a:t>
            </a:r>
          </a:p>
          <a:p>
            <a:pPr algn="ctr"/>
            <a:r>
              <a:rPr lang="en-US" sz="2400" b="1">
                <a:solidFill>
                  <a:srgbClr val="273349"/>
                </a:solidFill>
              </a:rPr>
              <a:t>Wrong.</a:t>
            </a:r>
          </a:p>
        </p:txBody>
      </p:sp>
      <p:sp>
        <p:nvSpPr>
          <p:cNvPr id="29" name="TextBox 28">
            <a:extLst>
              <a:ext uri="{FF2B5EF4-FFF2-40B4-BE49-F238E27FC236}">
                <a16:creationId xmlns:a16="http://schemas.microsoft.com/office/drawing/2014/main" id="{06126D2B-35DE-6346-E0E3-0586107666B3}"/>
              </a:ext>
            </a:extLst>
          </p:cNvPr>
          <p:cNvSpPr txBox="1"/>
          <p:nvPr/>
        </p:nvSpPr>
        <p:spPr>
          <a:xfrm>
            <a:off x="9482236" y="4772748"/>
            <a:ext cx="2091419" cy="584775"/>
          </a:xfrm>
          <a:prstGeom prst="rect">
            <a:avLst/>
          </a:prstGeom>
          <a:noFill/>
        </p:spPr>
        <p:txBody>
          <a:bodyPr wrap="square" rtlCol="0">
            <a:spAutoFit/>
          </a:bodyPr>
          <a:lstStyle/>
          <a:p>
            <a:r>
              <a:rPr lang="en-US" sz="3200" b="1">
                <a:solidFill>
                  <a:srgbClr val="273349"/>
                </a:solidFill>
              </a:rPr>
              <a:t>git revert !</a:t>
            </a:r>
          </a:p>
        </p:txBody>
      </p:sp>
      <p:pic>
        <p:nvPicPr>
          <p:cNvPr id="43" name="Picture 42">
            <a:extLst>
              <a:ext uri="{FF2B5EF4-FFF2-40B4-BE49-F238E27FC236}">
                <a16:creationId xmlns:a16="http://schemas.microsoft.com/office/drawing/2014/main" id="{AA84A384-8383-06A8-07D2-C66B78C071E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086429" y="0"/>
            <a:ext cx="2476522" cy="2847259"/>
          </a:xfrm>
          <a:prstGeom prst="rect">
            <a:avLst/>
          </a:prstGeom>
        </p:spPr>
      </p:pic>
      <p:pic>
        <p:nvPicPr>
          <p:cNvPr id="55" name="Picture 54">
            <a:extLst>
              <a:ext uri="{FF2B5EF4-FFF2-40B4-BE49-F238E27FC236}">
                <a16:creationId xmlns:a16="http://schemas.microsoft.com/office/drawing/2014/main" id="{BEED7D81-4ABE-B7F9-AC19-AF073ADFBB9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60840" y="4033892"/>
            <a:ext cx="1885466" cy="2361205"/>
          </a:xfrm>
          <a:prstGeom prst="rect">
            <a:avLst/>
          </a:prstGeom>
        </p:spPr>
      </p:pic>
      <p:grpSp>
        <p:nvGrpSpPr>
          <p:cNvPr id="35841" name="Group 35840">
            <a:extLst>
              <a:ext uri="{FF2B5EF4-FFF2-40B4-BE49-F238E27FC236}">
                <a16:creationId xmlns:a16="http://schemas.microsoft.com/office/drawing/2014/main" id="{3CB65630-7114-A512-E002-BFB6BA7031A2}"/>
              </a:ext>
            </a:extLst>
          </p:cNvPr>
          <p:cNvGrpSpPr/>
          <p:nvPr/>
        </p:nvGrpSpPr>
        <p:grpSpPr>
          <a:xfrm>
            <a:off x="3726285" y="1496359"/>
            <a:ext cx="4488439" cy="4488439"/>
            <a:chOff x="3726285" y="1496359"/>
            <a:chExt cx="4488439" cy="4488439"/>
          </a:xfrm>
        </p:grpSpPr>
        <p:sp>
          <p:nvSpPr>
            <p:cNvPr id="58" name="Oval 57">
              <a:extLst>
                <a:ext uri="{FF2B5EF4-FFF2-40B4-BE49-F238E27FC236}">
                  <a16:creationId xmlns:a16="http://schemas.microsoft.com/office/drawing/2014/main" id="{337E7630-DB43-8147-AAB8-3A55F5D01A8A}"/>
                </a:ext>
              </a:extLst>
            </p:cNvPr>
            <p:cNvSpPr/>
            <p:nvPr/>
          </p:nvSpPr>
          <p:spPr>
            <a:xfrm>
              <a:off x="3726285" y="1496359"/>
              <a:ext cx="4488439" cy="4488439"/>
            </a:xfrm>
            <a:prstGeom prst="ellipse">
              <a:avLst/>
            </a:prstGeom>
            <a:solidFill>
              <a:srgbClr val="F7F7F7"/>
            </a:solidFill>
            <a:ln w="19050" cap="flat" cmpd="sng" algn="ctr">
              <a:solidFill>
                <a:srgbClr val="4C505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b="1"/>
            </a:p>
          </p:txBody>
        </p:sp>
        <p:cxnSp>
          <p:nvCxnSpPr>
            <p:cNvPr id="59" name="Straight Connector 58">
              <a:extLst>
                <a:ext uri="{FF2B5EF4-FFF2-40B4-BE49-F238E27FC236}">
                  <a16:creationId xmlns:a16="http://schemas.microsoft.com/office/drawing/2014/main" id="{83D6D23D-4D0F-EFE7-D045-8113B879EA97}"/>
                </a:ext>
              </a:extLst>
            </p:cNvPr>
            <p:cNvCxnSpPr>
              <a:cxnSpLocks/>
              <a:stCxn id="58" idx="0"/>
            </p:cNvCxnSpPr>
            <p:nvPr/>
          </p:nvCxnSpPr>
          <p:spPr>
            <a:xfrm flipH="1">
              <a:off x="5969014" y="1496359"/>
              <a:ext cx="1491" cy="741442"/>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F25911F-88E8-9794-BF4E-5D6C9CAFF64E}"/>
                </a:ext>
              </a:extLst>
            </p:cNvPr>
            <p:cNvCxnSpPr>
              <a:cxnSpLocks/>
              <a:stCxn id="58" idx="5"/>
            </p:cNvCxnSpPr>
            <p:nvPr/>
          </p:nvCxnSpPr>
          <p:spPr>
            <a:xfrm flipH="1" flipV="1">
              <a:off x="7017463" y="4768981"/>
              <a:ext cx="539944"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0270E8-99D7-FF21-9976-67F5A072462A}"/>
                </a:ext>
              </a:extLst>
            </p:cNvPr>
            <p:cNvCxnSpPr>
              <a:cxnSpLocks/>
              <a:endCxn id="58" idx="3"/>
            </p:cNvCxnSpPr>
            <p:nvPr/>
          </p:nvCxnSpPr>
          <p:spPr>
            <a:xfrm flipH="1">
              <a:off x="4383602" y="4768981"/>
              <a:ext cx="536963"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10A683-807E-8904-90F6-9F1B9DB8AE34}"/>
                </a:ext>
              </a:extLst>
            </p:cNvPr>
            <p:cNvSpPr txBox="1"/>
            <p:nvPr/>
          </p:nvSpPr>
          <p:spPr>
            <a:xfrm>
              <a:off x="5583374" y="5385394"/>
              <a:ext cx="731290" cy="369332"/>
            </a:xfrm>
            <a:prstGeom prst="rect">
              <a:avLst/>
            </a:prstGeom>
            <a:noFill/>
          </p:spPr>
          <p:txBody>
            <a:bodyPr wrap="none" rtlCol="0">
              <a:spAutoFit/>
            </a:bodyPr>
            <a:lstStyle/>
            <a:p>
              <a:r>
                <a:rPr lang="en-FR"/>
                <a:t>Other</a:t>
              </a:r>
            </a:p>
          </p:txBody>
        </p:sp>
        <p:pic>
          <p:nvPicPr>
            <p:cNvPr id="20" name="Picture 2" descr="CNCF Branding | Argo">
              <a:extLst>
                <a:ext uri="{FF2B5EF4-FFF2-40B4-BE49-F238E27FC236}">
                  <a16:creationId xmlns:a16="http://schemas.microsoft.com/office/drawing/2014/main" id="{CFAA7F9C-78E3-AC0C-6F47-A7A9B77E530D}"/>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rot="3271191">
              <a:off x="6844164" y="2271500"/>
              <a:ext cx="957804" cy="44448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199B72C5-02E6-B72C-E3FD-1E167ECF1C44}"/>
                </a:ext>
              </a:extLst>
            </p:cNvPr>
            <p:cNvGrpSpPr/>
            <p:nvPr/>
          </p:nvGrpSpPr>
          <p:grpSpPr>
            <a:xfrm>
              <a:off x="3989124" y="1962924"/>
              <a:ext cx="1152864" cy="1062883"/>
              <a:chOff x="3822192" y="1498758"/>
              <a:chExt cx="1152864" cy="1062883"/>
            </a:xfrm>
          </p:grpSpPr>
          <p:pic>
            <p:nvPicPr>
              <p:cNvPr id="50" name="Picture 2" descr="Formation Terraform | Human Coders Formations">
                <a:extLst>
                  <a:ext uri="{FF2B5EF4-FFF2-40B4-BE49-F238E27FC236}">
                    <a16:creationId xmlns:a16="http://schemas.microsoft.com/office/drawing/2014/main" id="{77A29D03-E4EE-2FD1-24A3-D34EED2C253D}"/>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822192" y="1956293"/>
                <a:ext cx="806848" cy="60534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Formation Terragrunt — Ambient IT">
                <a:extLst>
                  <a:ext uri="{FF2B5EF4-FFF2-40B4-BE49-F238E27FC236}">
                    <a16:creationId xmlns:a16="http://schemas.microsoft.com/office/drawing/2014/main" id="{43ACEE2B-AFD3-982D-8048-92791444BE6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387935" y="1498758"/>
                <a:ext cx="587121" cy="51373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Oval 24">
              <a:extLst>
                <a:ext uri="{FF2B5EF4-FFF2-40B4-BE49-F238E27FC236}">
                  <a16:creationId xmlns:a16="http://schemas.microsoft.com/office/drawing/2014/main" id="{A24CD01A-5D73-B205-0480-3762A4E3CCFE}"/>
                </a:ext>
              </a:extLst>
            </p:cNvPr>
            <p:cNvSpPr/>
            <p:nvPr/>
          </p:nvSpPr>
          <p:spPr>
            <a:xfrm>
              <a:off x="4472815" y="2228425"/>
              <a:ext cx="2965462" cy="2965462"/>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31" name="Oval 30">
              <a:extLst>
                <a:ext uri="{FF2B5EF4-FFF2-40B4-BE49-F238E27FC236}">
                  <a16:creationId xmlns:a16="http://schemas.microsoft.com/office/drawing/2014/main" id="{BCB37626-6129-7DCE-B9C8-CCDA6373B869}"/>
                </a:ext>
              </a:extLst>
            </p:cNvPr>
            <p:cNvSpPr/>
            <p:nvPr/>
          </p:nvSpPr>
          <p:spPr>
            <a:xfrm>
              <a:off x="4745754" y="2477667"/>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33" name="Arrow: Right 68">
              <a:extLst>
                <a:ext uri="{FF2B5EF4-FFF2-40B4-BE49-F238E27FC236}">
                  <a16:creationId xmlns:a16="http://schemas.microsoft.com/office/drawing/2014/main" id="{240B1897-64BD-89CE-9401-D565D25F9906}"/>
                </a:ext>
              </a:extLst>
            </p:cNvPr>
            <p:cNvSpPr/>
            <p:nvPr/>
          </p:nvSpPr>
          <p:spPr>
            <a:xfrm>
              <a:off x="6574754" y="366425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69">
              <a:extLst>
                <a:ext uri="{FF2B5EF4-FFF2-40B4-BE49-F238E27FC236}">
                  <a16:creationId xmlns:a16="http://schemas.microsoft.com/office/drawing/2014/main" id="{D2391C82-EF22-36F5-B900-69A8CEEFB014}"/>
                </a:ext>
              </a:extLst>
            </p:cNvPr>
            <p:cNvSpPr/>
            <p:nvPr/>
          </p:nvSpPr>
          <p:spPr>
            <a:xfrm rot="10800000">
              <a:off x="4950752" y="370751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71">
              <a:extLst>
                <a:ext uri="{FF2B5EF4-FFF2-40B4-BE49-F238E27FC236}">
                  <a16:creationId xmlns:a16="http://schemas.microsoft.com/office/drawing/2014/main" id="{4BCFE469-BD87-70CE-877A-6086152EB5DE}"/>
                </a:ext>
              </a:extLst>
            </p:cNvPr>
            <p:cNvSpPr/>
            <p:nvPr/>
          </p:nvSpPr>
          <p:spPr>
            <a:xfrm rot="2592505">
              <a:off x="6332208" y="424241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72">
              <a:extLst>
                <a:ext uri="{FF2B5EF4-FFF2-40B4-BE49-F238E27FC236}">
                  <a16:creationId xmlns:a16="http://schemas.microsoft.com/office/drawing/2014/main" id="{CD0E758C-90AE-A4C8-966D-451920C7C72E}"/>
                </a:ext>
              </a:extLst>
            </p:cNvPr>
            <p:cNvSpPr/>
            <p:nvPr/>
          </p:nvSpPr>
          <p:spPr>
            <a:xfrm rot="19101670">
              <a:off x="6414406" y="314196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73">
              <a:extLst>
                <a:ext uri="{FF2B5EF4-FFF2-40B4-BE49-F238E27FC236}">
                  <a16:creationId xmlns:a16="http://schemas.microsoft.com/office/drawing/2014/main" id="{20FF7338-DB2C-C861-11B0-D572C31C317C}"/>
                </a:ext>
              </a:extLst>
            </p:cNvPr>
            <p:cNvSpPr/>
            <p:nvPr/>
          </p:nvSpPr>
          <p:spPr>
            <a:xfrm rot="13580942">
              <a:off x="5162951" y="3098221"/>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74">
              <a:extLst>
                <a:ext uri="{FF2B5EF4-FFF2-40B4-BE49-F238E27FC236}">
                  <a16:creationId xmlns:a16="http://schemas.microsoft.com/office/drawing/2014/main" id="{C864EB9E-1B5B-9145-3935-985270431A1A}"/>
                </a:ext>
              </a:extLst>
            </p:cNvPr>
            <p:cNvSpPr/>
            <p:nvPr/>
          </p:nvSpPr>
          <p:spPr>
            <a:xfrm rot="8141676">
              <a:off x="5195353" y="4242890"/>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75">
              <a:extLst>
                <a:ext uri="{FF2B5EF4-FFF2-40B4-BE49-F238E27FC236}">
                  <a16:creationId xmlns:a16="http://schemas.microsoft.com/office/drawing/2014/main" id="{94BBE31D-BD3E-6B61-A094-1E0781D2BF88}"/>
                </a:ext>
              </a:extLst>
            </p:cNvPr>
            <p:cNvSpPr/>
            <p:nvPr/>
          </p:nvSpPr>
          <p:spPr>
            <a:xfrm rot="16200000">
              <a:off x="5752981" y="2830000"/>
              <a:ext cx="358723" cy="76324"/>
            </a:xfrm>
            <a:prstGeom prst="rightArrow">
              <a:avLst/>
            </a:prstGeom>
            <a:solidFill>
              <a:srgbClr val="A732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descr="Jenkins (logiciel) — Wikipédia">
              <a:extLst>
                <a:ext uri="{FF2B5EF4-FFF2-40B4-BE49-F238E27FC236}">
                  <a16:creationId xmlns:a16="http://schemas.microsoft.com/office/drawing/2014/main" id="{16D52EB1-5703-9DC7-4390-54337F26805F}"/>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5747244" y="2499392"/>
              <a:ext cx="386831" cy="534072"/>
            </a:xfrm>
            <a:prstGeom prst="rect">
              <a:avLst/>
            </a:prstGeom>
            <a:noFill/>
            <a:extLst>
              <a:ext uri="{909E8E84-426E-40DD-AFC4-6F175D3DCCD1}">
                <a14:hiddenFill xmlns:a14="http://schemas.microsoft.com/office/drawing/2010/main">
                  <a:solidFill>
                    <a:srgbClr val="FFFFFF"/>
                  </a:solidFill>
                </a14:hiddenFill>
              </a:ext>
            </a:extLst>
          </p:spPr>
        </p:pic>
        <p:sp>
          <p:nvSpPr>
            <p:cNvPr id="57" name="Oval 56">
              <a:extLst>
                <a:ext uri="{FF2B5EF4-FFF2-40B4-BE49-F238E27FC236}">
                  <a16:creationId xmlns:a16="http://schemas.microsoft.com/office/drawing/2014/main" id="{25D8697F-FC27-4B67-5D4C-7784C8119C46}"/>
                </a:ext>
              </a:extLst>
            </p:cNvPr>
            <p:cNvSpPr/>
            <p:nvPr/>
          </p:nvSpPr>
          <p:spPr>
            <a:xfrm>
              <a:off x="5302102" y="3046250"/>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48" name="Picture 2">
              <a:extLst>
                <a:ext uri="{FF2B5EF4-FFF2-40B4-BE49-F238E27FC236}">
                  <a16:creationId xmlns:a16="http://schemas.microsoft.com/office/drawing/2014/main" id="{474FAEBC-FD37-A8E8-6EA8-EFC38AC74825}"/>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5468529" y="3561094"/>
              <a:ext cx="844448" cy="3529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picture containing accessory, vector graphics, spectacles&#10;&#10;Description automatically generated">
              <a:extLst>
                <a:ext uri="{FF2B5EF4-FFF2-40B4-BE49-F238E27FC236}">
                  <a16:creationId xmlns:a16="http://schemas.microsoft.com/office/drawing/2014/main" id="{6F48C9A9-A713-20B9-3340-932968CD3257}"/>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rot="20641392">
              <a:off x="5709516" y="3296766"/>
              <a:ext cx="590846" cy="384104"/>
            </a:xfrm>
            <a:prstGeom prst="rect">
              <a:avLst/>
            </a:prstGeom>
          </p:spPr>
        </p:pic>
        <p:pic>
          <p:nvPicPr>
            <p:cNvPr id="23" name="Picture 22" descr="A picture containing tableware&#10;&#10;Description automatically generated">
              <a:extLst>
                <a:ext uri="{FF2B5EF4-FFF2-40B4-BE49-F238E27FC236}">
                  <a16:creationId xmlns:a16="http://schemas.microsoft.com/office/drawing/2014/main" id="{8AE7162F-22B4-ECB0-0B78-BF84CDAA1359}"/>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641359" y="4772748"/>
              <a:ext cx="574337" cy="576464"/>
            </a:xfrm>
            <a:prstGeom prst="rect">
              <a:avLst/>
            </a:prstGeom>
          </p:spPr>
        </p:pic>
        <p:sp>
          <p:nvSpPr>
            <p:cNvPr id="35840" name="Arrow: Right 70">
              <a:extLst>
                <a:ext uri="{FF2B5EF4-FFF2-40B4-BE49-F238E27FC236}">
                  <a16:creationId xmlns:a16="http://schemas.microsoft.com/office/drawing/2014/main" id="{4884B866-3C93-3A77-682B-82CB39F72D11}"/>
                </a:ext>
              </a:extLst>
            </p:cNvPr>
            <p:cNvSpPr/>
            <p:nvPr/>
          </p:nvSpPr>
          <p:spPr>
            <a:xfrm rot="5400000">
              <a:off x="5758665" y="4464978"/>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850" name="Picture 35849">
            <a:extLst>
              <a:ext uri="{FF2B5EF4-FFF2-40B4-BE49-F238E27FC236}">
                <a16:creationId xmlns:a16="http://schemas.microsoft.com/office/drawing/2014/main" id="{E3C42D17-9AEF-4665-8AF5-D346A1920502}"/>
              </a:ext>
            </a:extLst>
          </p:cNvPr>
          <p:cNvPicPr>
            <a:picLocks noChangeAspect="1"/>
          </p:cNvPicPr>
          <p:nvPr/>
        </p:nvPicPr>
        <p:blipFill>
          <a:blip r:embed="rId16"/>
          <a:stretch>
            <a:fillRect/>
          </a:stretch>
        </p:blipFill>
        <p:spPr>
          <a:xfrm>
            <a:off x="12357100" y="3173239"/>
            <a:ext cx="2401055" cy="1749185"/>
          </a:xfrm>
          <a:prstGeom prst="rect">
            <a:avLst/>
          </a:prstGeom>
        </p:spPr>
      </p:pic>
    </p:spTree>
    <p:extLst>
      <p:ext uri="{BB962C8B-B14F-4D97-AF65-F5344CB8AC3E}">
        <p14:creationId xmlns:p14="http://schemas.microsoft.com/office/powerpoint/2010/main" val="406511515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4">
            <a:extLst>
              <a:ext uri="{FF2B5EF4-FFF2-40B4-BE49-F238E27FC236}">
                <a16:creationId xmlns:a16="http://schemas.microsoft.com/office/drawing/2014/main" id="{C884EDB5-B877-4758-9E17-ACC12625E217}"/>
              </a:ext>
            </a:extLst>
          </p:cNvPr>
          <p:cNvSpPr>
            <a:spLocks noGrp="1"/>
          </p:cNvSpPr>
          <p:nvPr>
            <p:ph type="sldNum" sz="quarter" idx="18"/>
          </p:nvPr>
        </p:nvSpPr>
        <p:spPr>
          <a:xfrm>
            <a:off x="8490996" y="6356350"/>
            <a:ext cx="2743200" cy="365125"/>
          </a:xfrm>
        </p:spPr>
        <p:txBody>
          <a:bodyPr/>
          <a:lstStyle/>
          <a:p>
            <a:fld id="{389D289F-54A1-4342-A16E-682010BDBB7D}" type="slidenum">
              <a:rPr lang="en-US"/>
              <a:pPr/>
              <a:t>28</a:t>
            </a:fld>
            <a:endParaRPr lang="en-US"/>
          </a:p>
        </p:txBody>
      </p:sp>
      <p:sp>
        <p:nvSpPr>
          <p:cNvPr id="7" name="Rectangle 6">
            <a:extLst>
              <a:ext uri="{FF2B5EF4-FFF2-40B4-BE49-F238E27FC236}">
                <a16:creationId xmlns:a16="http://schemas.microsoft.com/office/drawing/2014/main" id="{98C2E07A-1BB4-2415-2AD7-D581B511442E}"/>
              </a:ext>
            </a:extLst>
          </p:cNvPr>
          <p:cNvSpPr/>
          <p:nvPr/>
        </p:nvSpPr>
        <p:spPr>
          <a:xfrm>
            <a:off x="0" y="0"/>
            <a:ext cx="12192000" cy="77368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Let’s go </a:t>
            </a:r>
            <a:r>
              <a:rPr lang="en-US" sz="2800" b="1" i="1" err="1">
                <a:solidFill>
                  <a:schemeClr val="bg1"/>
                </a:solidFill>
                <a:latin typeface="Amadeus" panose="02000506020000020004" pitchFamily="2" charset="0"/>
                <a:cs typeface="Lato" panose="020F0502020204030203" pitchFamily="34" charset="0"/>
              </a:rPr>
              <a:t>GitOps</a:t>
            </a:r>
            <a:r>
              <a:rPr lang="en-US" sz="2800" b="1" i="1">
                <a:solidFill>
                  <a:schemeClr val="bg1"/>
                </a:solidFill>
                <a:latin typeface="Amadeus" panose="02000506020000020004" pitchFamily="2" charset="0"/>
                <a:cs typeface="Lato" panose="020F0502020204030203" pitchFamily="34" charset="0"/>
              </a:rPr>
              <a:t> !</a:t>
            </a:r>
          </a:p>
        </p:txBody>
      </p:sp>
      <p:sp>
        <p:nvSpPr>
          <p:cNvPr id="36" name="Rectangle 35">
            <a:extLst>
              <a:ext uri="{FF2B5EF4-FFF2-40B4-BE49-F238E27FC236}">
                <a16:creationId xmlns:a16="http://schemas.microsoft.com/office/drawing/2014/main" id="{87534850-DF98-CF90-D2F1-C8582B13749A}"/>
              </a:ext>
            </a:extLst>
          </p:cNvPr>
          <p:cNvSpPr/>
          <p:nvPr/>
        </p:nvSpPr>
        <p:spPr>
          <a:xfrm>
            <a:off x="4315940" y="5988729"/>
            <a:ext cx="3777958" cy="308076"/>
          </a:xfrm>
          <a:prstGeom prst="rect">
            <a:avLst/>
          </a:prstGeom>
          <a:solidFill>
            <a:srgbClr val="5A1EB7"/>
          </a:solidFill>
          <a:ln>
            <a:solidFill>
              <a:srgbClr val="4116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latin typeface="Lato" panose="020F0502020204030203" pitchFamily="34" charset="0"/>
                <a:cs typeface="Lato" panose="020F0502020204030203" pitchFamily="34" charset="0"/>
              </a:rPr>
              <a:t>SIMPLE</a:t>
            </a:r>
            <a:endParaRPr lang="en-US">
              <a:solidFill>
                <a:schemeClr val="bg1"/>
              </a:solidFill>
            </a:endParaRPr>
          </a:p>
        </p:txBody>
      </p:sp>
      <p:sp>
        <p:nvSpPr>
          <p:cNvPr id="37" name="Rectangle 36">
            <a:extLst>
              <a:ext uri="{FF2B5EF4-FFF2-40B4-BE49-F238E27FC236}">
                <a16:creationId xmlns:a16="http://schemas.microsoft.com/office/drawing/2014/main" id="{DF793AF2-A900-F5BF-015E-0718F7DADE70}"/>
              </a:ext>
            </a:extLst>
          </p:cNvPr>
          <p:cNvSpPr/>
          <p:nvPr/>
        </p:nvSpPr>
        <p:spPr>
          <a:xfrm>
            <a:off x="4555111" y="5604910"/>
            <a:ext cx="3309904" cy="308075"/>
          </a:xfrm>
          <a:prstGeom prst="rect">
            <a:avLst/>
          </a:prstGeom>
          <a:solidFill>
            <a:srgbClr val="7A3ABA"/>
          </a:solidFill>
          <a:ln>
            <a:solidFill>
              <a:srgbClr val="5A1E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latin typeface="Lato" panose="020F0502020204030203" pitchFamily="34" charset="0"/>
                <a:cs typeface="Lato" panose="020F0502020204030203" pitchFamily="34" charset="0"/>
              </a:rPr>
              <a:t>AUDITABLE</a:t>
            </a:r>
            <a:endParaRPr lang="en-US">
              <a:solidFill>
                <a:schemeClr val="bg1"/>
              </a:solidFill>
            </a:endParaRPr>
          </a:p>
        </p:txBody>
      </p:sp>
      <p:sp>
        <p:nvSpPr>
          <p:cNvPr id="39" name="Rectangle 38">
            <a:extLst>
              <a:ext uri="{FF2B5EF4-FFF2-40B4-BE49-F238E27FC236}">
                <a16:creationId xmlns:a16="http://schemas.microsoft.com/office/drawing/2014/main" id="{4631365C-514A-C13C-F64A-9CFA2ABC9771}"/>
              </a:ext>
            </a:extLst>
          </p:cNvPr>
          <p:cNvSpPr/>
          <p:nvPr/>
        </p:nvSpPr>
        <p:spPr>
          <a:xfrm>
            <a:off x="4782926" y="5218094"/>
            <a:ext cx="2864083" cy="308074"/>
          </a:xfrm>
          <a:prstGeom prst="rect">
            <a:avLst/>
          </a:prstGeom>
          <a:solidFill>
            <a:srgbClr val="9C39BB"/>
          </a:solidFill>
          <a:ln>
            <a:solidFill>
              <a:srgbClr val="7A3A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latin typeface="Lato" panose="020F0502020204030203" pitchFamily="34" charset="0"/>
                <a:cs typeface="Lato" panose="020F0502020204030203" pitchFamily="34" charset="0"/>
              </a:rPr>
              <a:t>RESILIENT</a:t>
            </a:r>
            <a:endParaRPr lang="en-US">
              <a:solidFill>
                <a:schemeClr val="bg1"/>
              </a:solidFill>
            </a:endParaRPr>
          </a:p>
        </p:txBody>
      </p:sp>
      <p:sp>
        <p:nvSpPr>
          <p:cNvPr id="40" name="Rectangle 39">
            <a:extLst>
              <a:ext uri="{FF2B5EF4-FFF2-40B4-BE49-F238E27FC236}">
                <a16:creationId xmlns:a16="http://schemas.microsoft.com/office/drawing/2014/main" id="{3362401E-F764-6D7C-33AF-AB08AB0C86AA}"/>
              </a:ext>
            </a:extLst>
          </p:cNvPr>
          <p:cNvSpPr/>
          <p:nvPr/>
        </p:nvSpPr>
        <p:spPr>
          <a:xfrm>
            <a:off x="5020505" y="4841375"/>
            <a:ext cx="2401515" cy="308074"/>
          </a:xfrm>
          <a:prstGeom prst="rect">
            <a:avLst/>
          </a:prstGeom>
          <a:solidFill>
            <a:srgbClr val="A330AA"/>
          </a:solidFill>
          <a:ln>
            <a:solidFill>
              <a:srgbClr val="9C39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solidFill>
                  <a:schemeClr val="bg1"/>
                </a:solidFill>
                <a:latin typeface="Lato" panose="020F0502020204030203" pitchFamily="34" charset="0"/>
                <a:cs typeface="Lato" panose="020F0502020204030203" pitchFamily="34" charset="0"/>
              </a:rPr>
              <a:t>RECOVERABLE</a:t>
            </a:r>
            <a:endParaRPr lang="en-US">
              <a:solidFill>
                <a:schemeClr val="bg1"/>
              </a:solidFill>
            </a:endParaRPr>
          </a:p>
        </p:txBody>
      </p:sp>
      <p:pic>
        <p:nvPicPr>
          <p:cNvPr id="66" name="Picture 2" descr="50+ Free Checkered Flag &amp; Finish Images - Pixabay">
            <a:extLst>
              <a:ext uri="{FF2B5EF4-FFF2-40B4-BE49-F238E27FC236}">
                <a16:creationId xmlns:a16="http://schemas.microsoft.com/office/drawing/2014/main" id="{4AAA7DF7-EB0A-B194-F8BB-A86458C1E84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9561" y="3168930"/>
            <a:ext cx="2324498" cy="206352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50+ Free Checkered Flag &amp; Finish Images - Pixabay">
            <a:extLst>
              <a:ext uri="{FF2B5EF4-FFF2-40B4-BE49-F238E27FC236}">
                <a16:creationId xmlns:a16="http://schemas.microsoft.com/office/drawing/2014/main" id="{5E9ACE27-6C62-D023-D317-75317A7302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7583277" y="3168930"/>
            <a:ext cx="2324497" cy="206352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728ED480-D66B-42BF-8D01-568DC93E8CD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086429" y="0"/>
            <a:ext cx="2476522" cy="2847259"/>
          </a:xfrm>
          <a:prstGeom prst="rect">
            <a:avLst/>
          </a:prstGeom>
        </p:spPr>
      </p:pic>
      <p:pic>
        <p:nvPicPr>
          <p:cNvPr id="69" name="Picture 68">
            <a:extLst>
              <a:ext uri="{FF2B5EF4-FFF2-40B4-BE49-F238E27FC236}">
                <a16:creationId xmlns:a16="http://schemas.microsoft.com/office/drawing/2014/main" id="{80D3237D-58C1-421C-A802-2D2604B65E4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39605" y="351866"/>
            <a:ext cx="1885466" cy="2361205"/>
          </a:xfrm>
          <a:prstGeom prst="rect">
            <a:avLst/>
          </a:prstGeom>
        </p:spPr>
      </p:pic>
      <p:grpSp>
        <p:nvGrpSpPr>
          <p:cNvPr id="68" name="Group 67">
            <a:extLst>
              <a:ext uri="{FF2B5EF4-FFF2-40B4-BE49-F238E27FC236}">
                <a16:creationId xmlns:a16="http://schemas.microsoft.com/office/drawing/2014/main" id="{DF069F2D-98B0-621E-61F4-18D77102FC59}"/>
              </a:ext>
            </a:extLst>
          </p:cNvPr>
          <p:cNvGrpSpPr/>
          <p:nvPr/>
        </p:nvGrpSpPr>
        <p:grpSpPr>
          <a:xfrm>
            <a:off x="4363157" y="1001984"/>
            <a:ext cx="3690550" cy="3690550"/>
            <a:chOff x="3726285" y="1496359"/>
            <a:chExt cx="4488439" cy="4488439"/>
          </a:xfrm>
        </p:grpSpPr>
        <p:sp>
          <p:nvSpPr>
            <p:cNvPr id="70" name="Oval 69">
              <a:extLst>
                <a:ext uri="{FF2B5EF4-FFF2-40B4-BE49-F238E27FC236}">
                  <a16:creationId xmlns:a16="http://schemas.microsoft.com/office/drawing/2014/main" id="{6857891F-703D-3FD2-B8D6-4DCB7A9D78D7}"/>
                </a:ext>
              </a:extLst>
            </p:cNvPr>
            <p:cNvSpPr/>
            <p:nvPr/>
          </p:nvSpPr>
          <p:spPr>
            <a:xfrm>
              <a:off x="3726285" y="1496359"/>
              <a:ext cx="4488439" cy="4488439"/>
            </a:xfrm>
            <a:prstGeom prst="ellipse">
              <a:avLst/>
            </a:prstGeom>
            <a:solidFill>
              <a:srgbClr val="F7F7F7"/>
            </a:solidFill>
            <a:ln w="19050" cap="flat" cmpd="sng" algn="ctr">
              <a:solidFill>
                <a:srgbClr val="4C505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b="1"/>
            </a:p>
          </p:txBody>
        </p:sp>
        <p:cxnSp>
          <p:nvCxnSpPr>
            <p:cNvPr id="71" name="Straight Connector 70">
              <a:extLst>
                <a:ext uri="{FF2B5EF4-FFF2-40B4-BE49-F238E27FC236}">
                  <a16:creationId xmlns:a16="http://schemas.microsoft.com/office/drawing/2014/main" id="{512F0F06-59C6-260C-BB2A-8F8CDBC39087}"/>
                </a:ext>
              </a:extLst>
            </p:cNvPr>
            <p:cNvCxnSpPr>
              <a:cxnSpLocks/>
              <a:stCxn id="70" idx="0"/>
            </p:cNvCxnSpPr>
            <p:nvPr/>
          </p:nvCxnSpPr>
          <p:spPr>
            <a:xfrm flipH="1">
              <a:off x="5969014" y="1496359"/>
              <a:ext cx="1491" cy="741442"/>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3E558A-009A-5E5F-8821-24B0444416AC}"/>
                </a:ext>
              </a:extLst>
            </p:cNvPr>
            <p:cNvCxnSpPr>
              <a:cxnSpLocks/>
              <a:stCxn id="70" idx="5"/>
            </p:cNvCxnSpPr>
            <p:nvPr/>
          </p:nvCxnSpPr>
          <p:spPr>
            <a:xfrm flipH="1" flipV="1">
              <a:off x="7017463" y="4768981"/>
              <a:ext cx="539944"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8ED2D2E-2757-C55A-D169-41B7A09B8B12}"/>
                </a:ext>
              </a:extLst>
            </p:cNvPr>
            <p:cNvCxnSpPr>
              <a:cxnSpLocks/>
              <a:endCxn id="70" idx="3"/>
            </p:cNvCxnSpPr>
            <p:nvPr/>
          </p:nvCxnSpPr>
          <p:spPr>
            <a:xfrm flipH="1">
              <a:off x="4383602" y="4768981"/>
              <a:ext cx="536963" cy="558500"/>
            </a:xfrm>
            <a:prstGeom prst="line">
              <a:avLst/>
            </a:prstGeom>
            <a:ln w="12700">
              <a:solidFill>
                <a:srgbClr val="4C505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E597133-F57B-FBF9-89AB-F129E6EFF86F}"/>
                </a:ext>
              </a:extLst>
            </p:cNvPr>
            <p:cNvSpPr txBox="1"/>
            <p:nvPr/>
          </p:nvSpPr>
          <p:spPr>
            <a:xfrm>
              <a:off x="5583374" y="5385394"/>
              <a:ext cx="731290" cy="369332"/>
            </a:xfrm>
            <a:prstGeom prst="rect">
              <a:avLst/>
            </a:prstGeom>
            <a:noFill/>
          </p:spPr>
          <p:txBody>
            <a:bodyPr wrap="none" rtlCol="0">
              <a:spAutoFit/>
            </a:bodyPr>
            <a:lstStyle/>
            <a:p>
              <a:r>
                <a:rPr lang="en-FR"/>
                <a:t>Other</a:t>
              </a:r>
            </a:p>
          </p:txBody>
        </p:sp>
        <p:pic>
          <p:nvPicPr>
            <p:cNvPr id="75" name="Picture 2" descr="CNCF Branding | Argo">
              <a:extLst>
                <a:ext uri="{FF2B5EF4-FFF2-40B4-BE49-F238E27FC236}">
                  <a16:creationId xmlns:a16="http://schemas.microsoft.com/office/drawing/2014/main" id="{E970E69B-D381-222F-BD24-88D1B65A98FB}"/>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rot="3271191">
              <a:off x="6844164" y="2271500"/>
              <a:ext cx="957804" cy="444481"/>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2DE44CC0-DA65-AAEF-6C41-2EBBD6FB4B75}"/>
                </a:ext>
              </a:extLst>
            </p:cNvPr>
            <p:cNvGrpSpPr/>
            <p:nvPr/>
          </p:nvGrpSpPr>
          <p:grpSpPr>
            <a:xfrm>
              <a:off x="3989124" y="1962924"/>
              <a:ext cx="1152864" cy="1062883"/>
              <a:chOff x="3822192" y="1498758"/>
              <a:chExt cx="1152864" cy="1062883"/>
            </a:xfrm>
          </p:grpSpPr>
          <p:pic>
            <p:nvPicPr>
              <p:cNvPr id="92" name="Picture 2" descr="Formation Terraform | Human Coders Formations">
                <a:extLst>
                  <a:ext uri="{FF2B5EF4-FFF2-40B4-BE49-F238E27FC236}">
                    <a16:creationId xmlns:a16="http://schemas.microsoft.com/office/drawing/2014/main" id="{700AA118-C026-914B-F1BE-304F4B8F9C0C}"/>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3822192" y="1956293"/>
                <a:ext cx="806848" cy="60534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Formation Terragrunt — Ambient IT">
                <a:extLst>
                  <a:ext uri="{FF2B5EF4-FFF2-40B4-BE49-F238E27FC236}">
                    <a16:creationId xmlns:a16="http://schemas.microsoft.com/office/drawing/2014/main" id="{B0C0AF29-F920-5228-2601-4F9ACC5317D5}"/>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387935" y="1498758"/>
                <a:ext cx="587121" cy="513731"/>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Oval 76">
              <a:extLst>
                <a:ext uri="{FF2B5EF4-FFF2-40B4-BE49-F238E27FC236}">
                  <a16:creationId xmlns:a16="http://schemas.microsoft.com/office/drawing/2014/main" id="{47776D25-1EB6-0B08-690D-74FE032F1522}"/>
                </a:ext>
              </a:extLst>
            </p:cNvPr>
            <p:cNvSpPr/>
            <p:nvPr/>
          </p:nvSpPr>
          <p:spPr>
            <a:xfrm>
              <a:off x="4472815" y="2228425"/>
              <a:ext cx="2965462" cy="2965462"/>
            </a:xfrm>
            <a:prstGeom prst="ellipse">
              <a:avLst/>
            </a:prstGeom>
            <a:ln>
              <a:headEnd type="none" w="med" len="med"/>
              <a:tailEnd type="none" w="med" len="med"/>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78" name="Oval 77">
              <a:extLst>
                <a:ext uri="{FF2B5EF4-FFF2-40B4-BE49-F238E27FC236}">
                  <a16:creationId xmlns:a16="http://schemas.microsoft.com/office/drawing/2014/main" id="{2C82DDEC-9356-261E-CD3F-5A693B536E22}"/>
                </a:ext>
              </a:extLst>
            </p:cNvPr>
            <p:cNvSpPr/>
            <p:nvPr/>
          </p:nvSpPr>
          <p:spPr>
            <a:xfrm>
              <a:off x="4745754" y="2477667"/>
              <a:ext cx="2449500" cy="2449500"/>
            </a:xfrm>
            <a:prstGeom prst="ellipse">
              <a:avLst/>
            </a:prstGeom>
            <a:ln>
              <a:solidFill>
                <a:schemeClr val="bg1">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79" name="Arrow: Right 68">
              <a:extLst>
                <a:ext uri="{FF2B5EF4-FFF2-40B4-BE49-F238E27FC236}">
                  <a16:creationId xmlns:a16="http://schemas.microsoft.com/office/drawing/2014/main" id="{C5350F62-0B84-08E5-553E-B23EEACE2C02}"/>
                </a:ext>
              </a:extLst>
            </p:cNvPr>
            <p:cNvSpPr/>
            <p:nvPr/>
          </p:nvSpPr>
          <p:spPr>
            <a:xfrm>
              <a:off x="6574754" y="3664255"/>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69">
              <a:extLst>
                <a:ext uri="{FF2B5EF4-FFF2-40B4-BE49-F238E27FC236}">
                  <a16:creationId xmlns:a16="http://schemas.microsoft.com/office/drawing/2014/main" id="{2124FB12-A449-B719-4335-6B6BBA096A5E}"/>
                </a:ext>
              </a:extLst>
            </p:cNvPr>
            <p:cNvSpPr/>
            <p:nvPr/>
          </p:nvSpPr>
          <p:spPr>
            <a:xfrm rot="10800000">
              <a:off x="4950752" y="3707513"/>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71">
              <a:extLst>
                <a:ext uri="{FF2B5EF4-FFF2-40B4-BE49-F238E27FC236}">
                  <a16:creationId xmlns:a16="http://schemas.microsoft.com/office/drawing/2014/main" id="{B4147EB2-6FA7-47C7-19D3-DAC947563026}"/>
                </a:ext>
              </a:extLst>
            </p:cNvPr>
            <p:cNvSpPr/>
            <p:nvPr/>
          </p:nvSpPr>
          <p:spPr>
            <a:xfrm rot="2592505">
              <a:off x="6332208" y="424241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72">
              <a:extLst>
                <a:ext uri="{FF2B5EF4-FFF2-40B4-BE49-F238E27FC236}">
                  <a16:creationId xmlns:a16="http://schemas.microsoft.com/office/drawing/2014/main" id="{AD44D84D-1BD6-673F-2221-7B8A57C0A64E}"/>
                </a:ext>
              </a:extLst>
            </p:cNvPr>
            <p:cNvSpPr/>
            <p:nvPr/>
          </p:nvSpPr>
          <p:spPr>
            <a:xfrm rot="19101670">
              <a:off x="6414406" y="3141969"/>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73">
              <a:extLst>
                <a:ext uri="{FF2B5EF4-FFF2-40B4-BE49-F238E27FC236}">
                  <a16:creationId xmlns:a16="http://schemas.microsoft.com/office/drawing/2014/main" id="{7C95FB53-7905-D7A1-7A48-07159AE694F5}"/>
                </a:ext>
              </a:extLst>
            </p:cNvPr>
            <p:cNvSpPr/>
            <p:nvPr/>
          </p:nvSpPr>
          <p:spPr>
            <a:xfrm rot="13580942">
              <a:off x="5162951" y="3098221"/>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74">
              <a:extLst>
                <a:ext uri="{FF2B5EF4-FFF2-40B4-BE49-F238E27FC236}">
                  <a16:creationId xmlns:a16="http://schemas.microsoft.com/office/drawing/2014/main" id="{CC6728D5-ECDA-D49A-1D7B-587DB2DECEFB}"/>
                </a:ext>
              </a:extLst>
            </p:cNvPr>
            <p:cNvSpPr/>
            <p:nvPr/>
          </p:nvSpPr>
          <p:spPr>
            <a:xfrm rot="8141676">
              <a:off x="5195353" y="4242890"/>
              <a:ext cx="358722"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Right 75">
              <a:extLst>
                <a:ext uri="{FF2B5EF4-FFF2-40B4-BE49-F238E27FC236}">
                  <a16:creationId xmlns:a16="http://schemas.microsoft.com/office/drawing/2014/main" id="{D141F299-1238-9C8F-E40A-3003F6728E73}"/>
                </a:ext>
              </a:extLst>
            </p:cNvPr>
            <p:cNvSpPr/>
            <p:nvPr/>
          </p:nvSpPr>
          <p:spPr>
            <a:xfrm rot="16200000">
              <a:off x="5752981" y="2830000"/>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2" descr="Jenkins (logiciel) — Wikipédia">
              <a:extLst>
                <a:ext uri="{FF2B5EF4-FFF2-40B4-BE49-F238E27FC236}">
                  <a16:creationId xmlns:a16="http://schemas.microsoft.com/office/drawing/2014/main" id="{8FD8EEA5-5650-54A3-03AE-BB9E44999916}"/>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5747244" y="2499392"/>
              <a:ext cx="386831" cy="53407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descr="A picture containing tableware&#10;&#10;Description automatically generated">
              <a:extLst>
                <a:ext uri="{FF2B5EF4-FFF2-40B4-BE49-F238E27FC236}">
                  <a16:creationId xmlns:a16="http://schemas.microsoft.com/office/drawing/2014/main" id="{A32DF688-A830-B2B9-8733-733F8A0C2F2B}"/>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641359" y="4772748"/>
              <a:ext cx="574337" cy="576464"/>
            </a:xfrm>
            <a:prstGeom prst="rect">
              <a:avLst/>
            </a:prstGeom>
          </p:spPr>
        </p:pic>
        <p:sp>
          <p:nvSpPr>
            <p:cNvPr id="88" name="Arrow: Right 70">
              <a:extLst>
                <a:ext uri="{FF2B5EF4-FFF2-40B4-BE49-F238E27FC236}">
                  <a16:creationId xmlns:a16="http://schemas.microsoft.com/office/drawing/2014/main" id="{55F616EC-1DD5-43D3-FACD-5CB40342B3C2}"/>
                </a:ext>
              </a:extLst>
            </p:cNvPr>
            <p:cNvSpPr/>
            <p:nvPr/>
          </p:nvSpPr>
          <p:spPr>
            <a:xfrm rot="5400000">
              <a:off x="5758665" y="4464978"/>
              <a:ext cx="358723" cy="76324"/>
            </a:xfrm>
            <a:prstGeom prst="rightArrow">
              <a:avLst/>
            </a:prstGeom>
            <a:solidFill>
              <a:srgbClr val="A732A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404164C-00E4-1684-DEDC-DCB02729CDF9}"/>
                </a:ext>
              </a:extLst>
            </p:cNvPr>
            <p:cNvSpPr/>
            <p:nvPr/>
          </p:nvSpPr>
          <p:spPr>
            <a:xfrm>
              <a:off x="5302102" y="3046250"/>
              <a:ext cx="1271848" cy="1271848"/>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9525"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90" name="Picture 89" descr="A picture containing accessory, vector graphics, spectacles&#10;&#10;Description automatically generated">
              <a:extLst>
                <a:ext uri="{FF2B5EF4-FFF2-40B4-BE49-F238E27FC236}">
                  <a16:creationId xmlns:a16="http://schemas.microsoft.com/office/drawing/2014/main" id="{C61E105E-B6F6-4027-C5ED-29BCE1466E5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rot="20641392">
              <a:off x="5709516" y="3296766"/>
              <a:ext cx="590846" cy="384104"/>
            </a:xfrm>
            <a:prstGeom prst="rect">
              <a:avLst/>
            </a:prstGeom>
          </p:spPr>
        </p:pic>
        <p:pic>
          <p:nvPicPr>
            <p:cNvPr id="91" name="Picture 2">
              <a:extLst>
                <a:ext uri="{FF2B5EF4-FFF2-40B4-BE49-F238E27FC236}">
                  <a16:creationId xmlns:a16="http://schemas.microsoft.com/office/drawing/2014/main" id="{82B404AA-CD7B-068E-6F60-A44ADA21F05A}"/>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5468529" y="3561094"/>
              <a:ext cx="844448" cy="3529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00806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32DF7-0449-A97B-A43E-1159CA75D9B6}"/>
              </a:ext>
            </a:extLst>
          </p:cNvPr>
          <p:cNvSpPr>
            <a:spLocks noGrp="1"/>
          </p:cNvSpPr>
          <p:nvPr>
            <p:ph type="body" sz="quarter" idx="10"/>
          </p:nvPr>
        </p:nvSpPr>
        <p:spPr>
          <a:xfrm>
            <a:off x="954156" y="2038818"/>
            <a:ext cx="8116010" cy="1671791"/>
          </a:xfrm>
        </p:spPr>
        <p:txBody>
          <a:bodyPr/>
          <a:lstStyle/>
          <a:p>
            <a:r>
              <a:rPr lang="en-US"/>
              <a:t>Time for a live demo !</a:t>
            </a:r>
          </a:p>
        </p:txBody>
      </p:sp>
      <p:sp>
        <p:nvSpPr>
          <p:cNvPr id="3" name="Text Placeholder 2">
            <a:extLst>
              <a:ext uri="{FF2B5EF4-FFF2-40B4-BE49-F238E27FC236}">
                <a16:creationId xmlns:a16="http://schemas.microsoft.com/office/drawing/2014/main" id="{008E5284-9CC4-2556-5D66-290E54628B4A}"/>
              </a:ext>
            </a:extLst>
          </p:cNvPr>
          <p:cNvSpPr>
            <a:spLocks noGrp="1"/>
          </p:cNvSpPr>
          <p:nvPr>
            <p:ph type="body" sz="quarter" idx="11"/>
          </p:nvPr>
        </p:nvSpPr>
        <p:spPr/>
        <p:txBody>
          <a:bodyPr/>
          <a:lstStyle/>
          <a:p>
            <a:r>
              <a:rPr lang="en-US"/>
              <a:t>Let the demo gods be on our side</a:t>
            </a:r>
          </a:p>
        </p:txBody>
      </p:sp>
    </p:spTree>
    <p:extLst>
      <p:ext uri="{BB962C8B-B14F-4D97-AF65-F5344CB8AC3E}">
        <p14:creationId xmlns:p14="http://schemas.microsoft.com/office/powerpoint/2010/main" val="2964714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32DF7-0449-A97B-A43E-1159CA75D9B6}"/>
              </a:ext>
            </a:extLst>
          </p:cNvPr>
          <p:cNvSpPr>
            <a:spLocks noGrp="1"/>
          </p:cNvSpPr>
          <p:nvPr>
            <p:ph type="body" sz="quarter" idx="10"/>
          </p:nvPr>
        </p:nvSpPr>
        <p:spPr/>
        <p:txBody>
          <a:bodyPr/>
          <a:lstStyle/>
          <a:p>
            <a:r>
              <a:rPr lang="en-US"/>
              <a:t>Introduction</a:t>
            </a:r>
          </a:p>
        </p:txBody>
      </p:sp>
      <p:sp>
        <p:nvSpPr>
          <p:cNvPr id="3" name="Text Placeholder 2">
            <a:extLst>
              <a:ext uri="{FF2B5EF4-FFF2-40B4-BE49-F238E27FC236}">
                <a16:creationId xmlns:a16="http://schemas.microsoft.com/office/drawing/2014/main" id="{008E5284-9CC4-2556-5D66-290E54628B4A}"/>
              </a:ext>
            </a:extLst>
          </p:cNvPr>
          <p:cNvSpPr>
            <a:spLocks noGrp="1"/>
          </p:cNvSpPr>
          <p:nvPr>
            <p:ph type="body" sz="quarter" idx="11"/>
          </p:nvPr>
        </p:nvSpPr>
        <p:spPr/>
        <p:txBody>
          <a:bodyPr/>
          <a:lstStyle/>
          <a:p>
            <a:r>
              <a:rPr lang="en-US" i="1"/>
              <a:t>Who are we?</a:t>
            </a:r>
          </a:p>
        </p:txBody>
      </p:sp>
      <p:sp>
        <p:nvSpPr>
          <p:cNvPr id="4" name="Text Placeholder 2">
            <a:extLst>
              <a:ext uri="{FF2B5EF4-FFF2-40B4-BE49-F238E27FC236}">
                <a16:creationId xmlns:a16="http://schemas.microsoft.com/office/drawing/2014/main" id="{91509687-4626-CED3-2E95-625F691E5BC8}"/>
              </a:ext>
            </a:extLst>
          </p:cNvPr>
          <p:cNvSpPr txBox="1">
            <a:spLocks/>
          </p:cNvSpPr>
          <p:nvPr/>
        </p:nvSpPr>
        <p:spPr>
          <a:xfrm>
            <a:off x="8334596" y="5141971"/>
            <a:ext cx="3280041" cy="696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740"/>
              </a:lnSpc>
            </a:pPr>
            <a:r>
              <a:rPr lang="en-US" sz="1200" i="1"/>
              <a:t>We’ll keep it short don’t worry</a:t>
            </a:r>
          </a:p>
          <a:p>
            <a:pPr algn="ctr">
              <a:lnSpc>
                <a:spcPts val="740"/>
              </a:lnSpc>
            </a:pPr>
            <a:r>
              <a:rPr lang="en-US" sz="1200" i="1"/>
              <a:t>We know we’re not the reason of your presence</a:t>
            </a:r>
          </a:p>
        </p:txBody>
      </p:sp>
      <p:grpSp>
        <p:nvGrpSpPr>
          <p:cNvPr id="5" name="Group 4">
            <a:extLst>
              <a:ext uri="{FF2B5EF4-FFF2-40B4-BE49-F238E27FC236}">
                <a16:creationId xmlns:a16="http://schemas.microsoft.com/office/drawing/2014/main" id="{4003B7C9-0EA4-D778-3840-A3B4C6E7FDBB}"/>
              </a:ext>
            </a:extLst>
          </p:cNvPr>
          <p:cNvGrpSpPr/>
          <p:nvPr/>
        </p:nvGrpSpPr>
        <p:grpSpPr>
          <a:xfrm>
            <a:off x="11465419" y="84955"/>
            <a:ext cx="694521" cy="616215"/>
            <a:chOff x="11465419" y="84955"/>
            <a:chExt cx="694521" cy="616215"/>
          </a:xfrm>
        </p:grpSpPr>
        <p:pic>
          <p:nvPicPr>
            <p:cNvPr id="6" name="Picture 4" descr="demo Icon - Free PNG &amp; SVG 1568660 - Noun Project">
              <a:extLst>
                <a:ext uri="{FF2B5EF4-FFF2-40B4-BE49-F238E27FC236}">
                  <a16:creationId xmlns:a16="http://schemas.microsoft.com/office/drawing/2014/main" id="{2CFAC4EC-529D-68A6-8EE0-8A315AD0944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65419" y="84955"/>
              <a:ext cx="616215" cy="6162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ACCA4A-7BA9-EA6E-1C5D-594683BC2D79}"/>
                </a:ext>
              </a:extLst>
            </p:cNvPr>
            <p:cNvSpPr txBox="1"/>
            <p:nvPr/>
          </p:nvSpPr>
          <p:spPr>
            <a:xfrm>
              <a:off x="11699331" y="132119"/>
              <a:ext cx="460609" cy="307777"/>
            </a:xfrm>
            <a:prstGeom prst="rect">
              <a:avLst/>
            </a:prstGeom>
            <a:noFill/>
          </p:spPr>
          <p:txBody>
            <a:bodyPr wrap="square" rtlCol="0">
              <a:spAutoFit/>
            </a:bodyPr>
            <a:lstStyle/>
            <a:p>
              <a:r>
                <a:rPr lang="en-FR" sz="1400"/>
                <a:t>5’</a:t>
              </a:r>
            </a:p>
          </p:txBody>
        </p:sp>
      </p:grpSp>
    </p:spTree>
    <p:extLst>
      <p:ext uri="{BB962C8B-B14F-4D97-AF65-F5344CB8AC3E}">
        <p14:creationId xmlns:p14="http://schemas.microsoft.com/office/powerpoint/2010/main" val="3349005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39975E-3A96-4CA3-9C21-31DF08C99F7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55293" y="1575410"/>
            <a:ext cx="3670117" cy="4587646"/>
          </a:xfrm>
          <a:prstGeom prst="rect">
            <a:avLst/>
          </a:prstGeom>
        </p:spPr>
      </p:pic>
      <p:sp>
        <p:nvSpPr>
          <p:cNvPr id="3" name="Date Placeholder 2">
            <a:extLst>
              <a:ext uri="{FF2B5EF4-FFF2-40B4-BE49-F238E27FC236}">
                <a16:creationId xmlns:a16="http://schemas.microsoft.com/office/drawing/2014/main" id="{D19AC8E5-517E-EAC0-4FC5-B29147DAA5AA}"/>
              </a:ext>
            </a:extLst>
          </p:cNvPr>
          <p:cNvSpPr>
            <a:spLocks noGrp="1"/>
          </p:cNvSpPr>
          <p:nvPr>
            <p:ph type="dt" sz="half" idx="10"/>
          </p:nvPr>
        </p:nvSpPr>
        <p:spPr/>
        <p:txBody>
          <a:bodyPr/>
          <a:lstStyle/>
          <a:p>
            <a:fld id="{582029E0-3327-DE4E-B3A6-5CA2420F0E64}" type="datetime1">
              <a:rPr lang="en-FR" smtClean="0"/>
              <a:t>09/25/2022</a:t>
            </a:fld>
            <a:endParaRPr lang="en-US"/>
          </a:p>
        </p:txBody>
      </p:sp>
      <p:sp>
        <p:nvSpPr>
          <p:cNvPr id="4" name="Footer Placeholder 3">
            <a:extLst>
              <a:ext uri="{FF2B5EF4-FFF2-40B4-BE49-F238E27FC236}">
                <a16:creationId xmlns:a16="http://schemas.microsoft.com/office/drawing/2014/main" id="{CF487022-715E-06B1-B010-BEE6C6C74F23}"/>
              </a:ext>
            </a:extLst>
          </p:cNvPr>
          <p:cNvSpPr>
            <a:spLocks noGrp="1"/>
          </p:cNvSpPr>
          <p:nvPr>
            <p:ph type="ftr" sz="quarter" idx="11"/>
          </p:nvPr>
        </p:nvSpPr>
        <p:spPr/>
        <p:txBody>
          <a:bodyPr/>
          <a:lstStyle/>
          <a:p>
            <a:r>
              <a:rPr lang="en-US"/>
              <a:t>DevOps World 2022</a:t>
            </a:r>
          </a:p>
        </p:txBody>
      </p:sp>
      <p:sp>
        <p:nvSpPr>
          <p:cNvPr id="5" name="Slide Number Placeholder 4">
            <a:extLst>
              <a:ext uri="{FF2B5EF4-FFF2-40B4-BE49-F238E27FC236}">
                <a16:creationId xmlns:a16="http://schemas.microsoft.com/office/drawing/2014/main" id="{348E706C-504F-8637-04B8-E10B0619B4DD}"/>
              </a:ext>
            </a:extLst>
          </p:cNvPr>
          <p:cNvSpPr>
            <a:spLocks noGrp="1"/>
          </p:cNvSpPr>
          <p:nvPr>
            <p:ph type="sldNum" sz="quarter" idx="16"/>
          </p:nvPr>
        </p:nvSpPr>
        <p:spPr/>
        <p:txBody>
          <a:bodyPr/>
          <a:lstStyle/>
          <a:p>
            <a:fld id="{389D289F-54A1-4342-A16E-682010BDBB7D}" type="slidenum">
              <a:rPr lang="en-US" smtClean="0"/>
              <a:pPr/>
              <a:t>30</a:t>
            </a:fld>
            <a:endParaRPr lang="en-US"/>
          </a:p>
        </p:txBody>
      </p:sp>
      <p:sp>
        <p:nvSpPr>
          <p:cNvPr id="16" name="Text Placeholder 7">
            <a:extLst>
              <a:ext uri="{FF2B5EF4-FFF2-40B4-BE49-F238E27FC236}">
                <a16:creationId xmlns:a16="http://schemas.microsoft.com/office/drawing/2014/main" id="{2901983F-82C2-6F98-F49F-EA9166A2BB2F}"/>
              </a:ext>
            </a:extLst>
          </p:cNvPr>
          <p:cNvSpPr txBox="1">
            <a:spLocks/>
          </p:cNvSpPr>
          <p:nvPr/>
        </p:nvSpPr>
        <p:spPr>
          <a:xfrm>
            <a:off x="6981283" y="3685363"/>
            <a:ext cx="5443444" cy="68313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1D1D2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FR"/>
          </a:p>
        </p:txBody>
      </p:sp>
      <p:pic>
        <p:nvPicPr>
          <p:cNvPr id="18" name="Picture 17">
            <a:extLst>
              <a:ext uri="{FF2B5EF4-FFF2-40B4-BE49-F238E27FC236}">
                <a16:creationId xmlns:a16="http://schemas.microsoft.com/office/drawing/2014/main" id="{1642CBDF-471F-5A28-B32C-17BF093DA24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048487">
            <a:off x="3140042" y="1609807"/>
            <a:ext cx="3480176" cy="2939667"/>
          </a:xfrm>
          <a:prstGeom prst="rect">
            <a:avLst/>
          </a:prstGeom>
        </p:spPr>
      </p:pic>
      <p:sp>
        <p:nvSpPr>
          <p:cNvPr id="2" name="Rounded Rectangle 200">
            <a:extLst>
              <a:ext uri="{FF2B5EF4-FFF2-40B4-BE49-F238E27FC236}">
                <a16:creationId xmlns:a16="http://schemas.microsoft.com/office/drawing/2014/main" id="{63F64437-A0BD-D2D6-3C50-040200C97ADF}"/>
              </a:ext>
            </a:extLst>
          </p:cNvPr>
          <p:cNvSpPr/>
          <p:nvPr/>
        </p:nvSpPr>
        <p:spPr>
          <a:xfrm>
            <a:off x="6654800" y="3172637"/>
            <a:ext cx="5181907" cy="908150"/>
          </a:xfrm>
          <a:prstGeom prst="roundRect">
            <a:avLst/>
          </a:prstGeom>
          <a:ln w="25400">
            <a:solidFill>
              <a:srgbClr val="B9333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FR" sz="2400"/>
              <a:t>Our production environment is not accessible anymore</a:t>
            </a:r>
          </a:p>
        </p:txBody>
      </p:sp>
      <p:sp>
        <p:nvSpPr>
          <p:cNvPr id="6" name="Rounded Rectangle 200">
            <a:extLst>
              <a:ext uri="{FF2B5EF4-FFF2-40B4-BE49-F238E27FC236}">
                <a16:creationId xmlns:a16="http://schemas.microsoft.com/office/drawing/2014/main" id="{FB1AE683-2F0F-7E16-1944-E3BB3D452C7F}"/>
              </a:ext>
            </a:extLst>
          </p:cNvPr>
          <p:cNvSpPr/>
          <p:nvPr/>
        </p:nvSpPr>
        <p:spPr>
          <a:xfrm>
            <a:off x="6654800" y="4369674"/>
            <a:ext cx="5181907" cy="902414"/>
          </a:xfrm>
          <a:prstGeom prst="roundRect">
            <a:avLst/>
          </a:prstGeom>
          <a:ln w="25400">
            <a:solidFill>
              <a:srgbClr val="B9333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FR" sz="2400"/>
              <a:t>We need to migrate to a new region NOW</a:t>
            </a:r>
          </a:p>
        </p:txBody>
      </p:sp>
      <p:sp>
        <p:nvSpPr>
          <p:cNvPr id="13" name="Rectangle 12">
            <a:extLst>
              <a:ext uri="{FF2B5EF4-FFF2-40B4-BE49-F238E27FC236}">
                <a16:creationId xmlns:a16="http://schemas.microsoft.com/office/drawing/2014/main" id="{66FE13AC-200B-4923-A749-7650651313DE}"/>
              </a:ext>
            </a:extLst>
          </p:cNvPr>
          <p:cNvSpPr/>
          <p:nvPr/>
        </p:nvSpPr>
        <p:spPr>
          <a:xfrm>
            <a:off x="0" y="0"/>
            <a:ext cx="12192000" cy="773689"/>
          </a:xfrm>
          <a:prstGeom prst="rect">
            <a:avLst/>
          </a:prstGeom>
          <a:solidFill>
            <a:srgbClr val="B93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Orlando … We have a problem!</a:t>
            </a:r>
          </a:p>
        </p:txBody>
      </p:sp>
      <p:pic>
        <p:nvPicPr>
          <p:cNvPr id="17" name="Picture 2" descr="We interrupt your program - YouTube">
            <a:extLst>
              <a:ext uri="{FF2B5EF4-FFF2-40B4-BE49-F238E27FC236}">
                <a16:creationId xmlns:a16="http://schemas.microsoft.com/office/drawing/2014/main" id="{658A67BE-BDCC-8517-6091-2E41A480D68B}"/>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8928104" y="337073"/>
            <a:ext cx="2908603" cy="16360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mixkit-facility-alarm-sound-999" descr="mixkit-facility-alarm-sound-999">
            <a:hlinkClick r:id="" action="ppaction://media"/>
            <a:extLst>
              <a:ext uri="{FF2B5EF4-FFF2-40B4-BE49-F238E27FC236}">
                <a16:creationId xmlns:a16="http://schemas.microsoft.com/office/drawing/2014/main" id="{4F3CEA91-F4CF-883C-BD17-B7176AB8CD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175" y="1588"/>
            <a:ext cx="812800" cy="812800"/>
          </a:xfrm>
          <a:prstGeom prst="rect">
            <a:avLst/>
          </a:prstGeom>
        </p:spPr>
      </p:pic>
    </p:spTree>
    <p:extLst>
      <p:ext uri="{BB962C8B-B14F-4D97-AF65-F5344CB8AC3E}">
        <p14:creationId xmlns:p14="http://schemas.microsoft.com/office/powerpoint/2010/main" val="233520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987"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7"/>
                </p:tgtEl>
              </p:cMediaNode>
            </p:audio>
          </p:childTnLst>
        </p:cTn>
      </p:par>
    </p:tnLst>
    <p:bldLst>
      <p:bldP spid="16" grpId="0" build="p"/>
      <p:bldP spid="2"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Graphical user interface, application&#10;&#10;Description automatically generated">
            <a:extLst>
              <a:ext uri="{FF2B5EF4-FFF2-40B4-BE49-F238E27FC236}">
                <a16:creationId xmlns:a16="http://schemas.microsoft.com/office/drawing/2014/main" id="{F8FB633F-04BF-4DC3-8350-A983375C2ECA}"/>
              </a:ext>
            </a:extLst>
          </p:cNvPr>
          <p:cNvPicPr>
            <a:picLocks noChangeAspect="1"/>
          </p:cNvPicPr>
          <p:nvPr/>
        </p:nvPicPr>
        <p:blipFill>
          <a:blip r:embed="rId3"/>
          <a:stretch>
            <a:fillRect/>
          </a:stretch>
        </p:blipFill>
        <p:spPr>
          <a:xfrm>
            <a:off x="2914787" y="1438823"/>
            <a:ext cx="2555010" cy="4525161"/>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C2DCA824-5974-4374-9462-42D602C5A685}"/>
              </a:ext>
            </a:extLst>
          </p:cNvPr>
          <p:cNvPicPr>
            <a:picLocks noChangeAspect="1"/>
          </p:cNvPicPr>
          <p:nvPr/>
        </p:nvPicPr>
        <p:blipFill>
          <a:blip r:embed="rId4"/>
          <a:stretch>
            <a:fillRect/>
          </a:stretch>
        </p:blipFill>
        <p:spPr>
          <a:xfrm>
            <a:off x="232622" y="1527723"/>
            <a:ext cx="2497120" cy="4676227"/>
          </a:xfrm>
          <a:prstGeom prst="rect">
            <a:avLst/>
          </a:prstGeom>
        </p:spPr>
      </p:pic>
      <p:sp>
        <p:nvSpPr>
          <p:cNvPr id="7" name="Date Placeholder 2">
            <a:extLst>
              <a:ext uri="{FF2B5EF4-FFF2-40B4-BE49-F238E27FC236}">
                <a16:creationId xmlns:a16="http://schemas.microsoft.com/office/drawing/2014/main" id="{B2552759-0FE0-E599-24F3-DE09E432F548}"/>
              </a:ext>
            </a:extLst>
          </p:cNvPr>
          <p:cNvSpPr>
            <a:spLocks noGrp="1"/>
          </p:cNvSpPr>
          <p:nvPr>
            <p:ph type="dt" sz="half" idx="10"/>
          </p:nvPr>
        </p:nvSpPr>
        <p:spPr>
          <a:xfrm>
            <a:off x="957804" y="6356350"/>
            <a:ext cx="2743200" cy="365125"/>
          </a:xfrm>
        </p:spPr>
        <p:txBody>
          <a:bodyPr/>
          <a:lstStyle/>
          <a:p>
            <a:fld id="{582029E0-3327-DE4E-B3A6-5CA2420F0E64}" type="datetime1">
              <a:rPr lang="en-FR" smtClean="0"/>
              <a:t>09/25/2022</a:t>
            </a:fld>
            <a:endParaRPr lang="en-US"/>
          </a:p>
        </p:txBody>
      </p:sp>
      <p:sp>
        <p:nvSpPr>
          <p:cNvPr id="11" name="Slide Number Placeholder 4">
            <a:extLst>
              <a:ext uri="{FF2B5EF4-FFF2-40B4-BE49-F238E27FC236}">
                <a16:creationId xmlns:a16="http://schemas.microsoft.com/office/drawing/2014/main" id="{B2BA0FAA-9F76-CADA-9E81-0723B8D3FEDE}"/>
              </a:ext>
            </a:extLst>
          </p:cNvPr>
          <p:cNvSpPr>
            <a:spLocks noGrp="1"/>
          </p:cNvSpPr>
          <p:nvPr>
            <p:ph type="sldNum" sz="quarter" idx="16"/>
          </p:nvPr>
        </p:nvSpPr>
        <p:spPr>
          <a:xfrm>
            <a:off x="8490996" y="6356350"/>
            <a:ext cx="2743200" cy="365125"/>
          </a:xfrm>
        </p:spPr>
        <p:txBody>
          <a:bodyPr/>
          <a:lstStyle/>
          <a:p>
            <a:fld id="{389D289F-54A1-4342-A16E-682010BDBB7D}" type="slidenum">
              <a:rPr lang="en-US" smtClean="0"/>
              <a:pPr/>
              <a:t>31</a:t>
            </a:fld>
            <a:endParaRPr lang="en-US"/>
          </a:p>
        </p:txBody>
      </p:sp>
      <p:sp>
        <p:nvSpPr>
          <p:cNvPr id="12" name="Text Placeholder 5">
            <a:extLst>
              <a:ext uri="{FF2B5EF4-FFF2-40B4-BE49-F238E27FC236}">
                <a16:creationId xmlns:a16="http://schemas.microsoft.com/office/drawing/2014/main" id="{CD3C0CAC-A102-C8F5-86A7-8DAE836EB7B6}"/>
              </a:ext>
            </a:extLst>
          </p:cNvPr>
          <p:cNvSpPr>
            <a:spLocks noGrp="1"/>
          </p:cNvSpPr>
          <p:nvPr>
            <p:ph type="body" sz="quarter" idx="17"/>
          </p:nvPr>
        </p:nvSpPr>
        <p:spPr>
          <a:xfrm>
            <a:off x="6981282" y="2514600"/>
            <a:ext cx="5118775" cy="3600450"/>
          </a:xfrm>
        </p:spPr>
        <p:txBody>
          <a:bodyPr/>
          <a:lstStyle/>
          <a:p>
            <a:r>
              <a:rPr lang="en-US"/>
              <a:t>Benefits of a declarative model</a:t>
            </a:r>
          </a:p>
          <a:p>
            <a:r>
              <a:rPr lang="en-US"/>
              <a:t>In a few minutes we’ll recreate everything</a:t>
            </a:r>
          </a:p>
          <a:p>
            <a:r>
              <a:rPr lang="en-US"/>
              <a:t>	Deployment of 80 Helm Charts</a:t>
            </a:r>
          </a:p>
          <a:p>
            <a:r>
              <a:rPr lang="en-US"/>
              <a:t>	Permissions</a:t>
            </a:r>
          </a:p>
          <a:p>
            <a:r>
              <a:rPr lang="en-US"/>
              <a:t>	Routing / Network rules</a:t>
            </a:r>
          </a:p>
          <a:p>
            <a:r>
              <a:rPr lang="en-US"/>
              <a:t>	Certificates / Secrets</a:t>
            </a:r>
          </a:p>
          <a:p>
            <a:r>
              <a:rPr lang="en-US"/>
              <a:t>	...</a:t>
            </a:r>
          </a:p>
          <a:p>
            <a:r>
              <a:rPr lang="en-US"/>
              <a:t>With proper operational controls !!</a:t>
            </a:r>
          </a:p>
        </p:txBody>
      </p:sp>
      <p:sp>
        <p:nvSpPr>
          <p:cNvPr id="14" name="Text Placeholder 7">
            <a:extLst>
              <a:ext uri="{FF2B5EF4-FFF2-40B4-BE49-F238E27FC236}">
                <a16:creationId xmlns:a16="http://schemas.microsoft.com/office/drawing/2014/main" id="{9CEDD566-D292-9215-4BCF-FBC99B123613}"/>
              </a:ext>
            </a:extLst>
          </p:cNvPr>
          <p:cNvSpPr txBox="1">
            <a:spLocks/>
          </p:cNvSpPr>
          <p:nvPr/>
        </p:nvSpPr>
        <p:spPr>
          <a:xfrm>
            <a:off x="6981283" y="2103022"/>
            <a:ext cx="5443444" cy="40153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1D1D2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Equivalent of a disaster recovery</a:t>
            </a:r>
          </a:p>
        </p:txBody>
      </p:sp>
      <p:sp>
        <p:nvSpPr>
          <p:cNvPr id="20" name="Text Placeholder 4">
            <a:extLst>
              <a:ext uri="{FF2B5EF4-FFF2-40B4-BE49-F238E27FC236}">
                <a16:creationId xmlns:a16="http://schemas.microsoft.com/office/drawing/2014/main" id="{7A2EC9B8-3EBA-03D0-D4CE-9302ECB134A2}"/>
              </a:ext>
            </a:extLst>
          </p:cNvPr>
          <p:cNvSpPr txBox="1">
            <a:spLocks/>
          </p:cNvSpPr>
          <p:nvPr/>
        </p:nvSpPr>
        <p:spPr>
          <a:xfrm>
            <a:off x="268224" y="787824"/>
            <a:ext cx="8809834"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a:solidFill>
                  <a:srgbClr val="273349"/>
                </a:solidFill>
              </a:rPr>
              <a:t>How to deploy a complete production environment in minutes</a:t>
            </a:r>
          </a:p>
        </p:txBody>
      </p:sp>
      <p:sp>
        <p:nvSpPr>
          <p:cNvPr id="16" name="Rectangle 15">
            <a:extLst>
              <a:ext uri="{FF2B5EF4-FFF2-40B4-BE49-F238E27FC236}">
                <a16:creationId xmlns:a16="http://schemas.microsoft.com/office/drawing/2014/main" id="{7568CE94-3F89-4E5D-B61C-1AC4E8E34A5E}"/>
              </a:ext>
            </a:extLst>
          </p:cNvPr>
          <p:cNvSpPr/>
          <p:nvPr/>
        </p:nvSpPr>
        <p:spPr>
          <a:xfrm>
            <a:off x="0" y="578"/>
            <a:ext cx="12192000" cy="773689"/>
          </a:xfrm>
          <a:prstGeom prst="rect">
            <a:avLst/>
          </a:prstGeom>
          <a:solidFill>
            <a:srgbClr val="1494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a:solidFill>
                  <a:schemeClr val="bg1"/>
                </a:solidFill>
                <a:latin typeface="Amadeus" panose="02000506020000020004" pitchFamily="2" charset="0"/>
                <a:cs typeface="Lato" panose="020F0502020204030203" pitchFamily="34" charset="0"/>
              </a:rPr>
              <a:t>From zero to hero</a:t>
            </a:r>
          </a:p>
        </p:txBody>
      </p:sp>
      <p:pic>
        <p:nvPicPr>
          <p:cNvPr id="21" name="Picture 2" descr="Demo - Free computer icons">
            <a:extLst>
              <a:ext uri="{FF2B5EF4-FFF2-40B4-BE49-F238E27FC236}">
                <a16:creationId xmlns:a16="http://schemas.microsoft.com/office/drawing/2014/main" id="{850BDE55-8320-476F-DFA5-56FA5504F2B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rot="2043083">
            <a:off x="11104026" y="894475"/>
            <a:ext cx="967194" cy="9671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10;&#10;Description automatically generated">
            <a:extLst>
              <a:ext uri="{FF2B5EF4-FFF2-40B4-BE49-F238E27FC236}">
                <a16:creationId xmlns:a16="http://schemas.microsoft.com/office/drawing/2014/main" id="{F3FA4968-3FB2-431A-8A3A-71FC91F835D1}"/>
              </a:ext>
            </a:extLst>
          </p:cNvPr>
          <p:cNvPicPr>
            <a:picLocks noChangeAspect="1"/>
          </p:cNvPicPr>
          <p:nvPr/>
        </p:nvPicPr>
        <p:blipFill>
          <a:blip r:embed="rId6"/>
          <a:stretch>
            <a:fillRect/>
          </a:stretch>
        </p:blipFill>
        <p:spPr>
          <a:xfrm rot="21113553">
            <a:off x="473253" y="3376944"/>
            <a:ext cx="5983338" cy="3331631"/>
          </a:xfrm>
          <a:prstGeom prst="rect">
            <a:avLst/>
          </a:prstGeom>
        </p:spPr>
      </p:pic>
    </p:spTree>
    <p:extLst>
      <p:ext uri="{BB962C8B-B14F-4D97-AF65-F5344CB8AC3E}">
        <p14:creationId xmlns:p14="http://schemas.microsoft.com/office/powerpoint/2010/main" val="436469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32DF7-0449-A97B-A43E-1159CA75D9B6}"/>
              </a:ext>
            </a:extLst>
          </p:cNvPr>
          <p:cNvSpPr>
            <a:spLocks noGrp="1"/>
          </p:cNvSpPr>
          <p:nvPr>
            <p:ph type="body" sz="quarter" idx="10"/>
          </p:nvPr>
        </p:nvSpPr>
        <p:spPr/>
        <p:txBody>
          <a:bodyPr/>
          <a:lstStyle/>
          <a:p>
            <a:r>
              <a:rPr lang="en-US"/>
              <a:t>Key points</a:t>
            </a:r>
          </a:p>
        </p:txBody>
      </p:sp>
      <p:sp>
        <p:nvSpPr>
          <p:cNvPr id="3" name="Text Placeholder 2">
            <a:extLst>
              <a:ext uri="{FF2B5EF4-FFF2-40B4-BE49-F238E27FC236}">
                <a16:creationId xmlns:a16="http://schemas.microsoft.com/office/drawing/2014/main" id="{008E5284-9CC4-2556-5D66-290E54628B4A}"/>
              </a:ext>
            </a:extLst>
          </p:cNvPr>
          <p:cNvSpPr>
            <a:spLocks noGrp="1"/>
          </p:cNvSpPr>
          <p:nvPr>
            <p:ph type="body" sz="quarter" idx="11"/>
          </p:nvPr>
        </p:nvSpPr>
        <p:spPr/>
        <p:txBody>
          <a:bodyPr/>
          <a:lstStyle/>
          <a:p>
            <a:r>
              <a:rPr lang="en-US"/>
              <a:t>What did you just witness?</a:t>
            </a:r>
          </a:p>
        </p:txBody>
      </p:sp>
    </p:spTree>
    <p:extLst>
      <p:ext uri="{BB962C8B-B14F-4D97-AF65-F5344CB8AC3E}">
        <p14:creationId xmlns:p14="http://schemas.microsoft.com/office/powerpoint/2010/main" val="4067556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Graphical user interface&#10;&#10;Description automatically generated">
            <a:extLst>
              <a:ext uri="{FF2B5EF4-FFF2-40B4-BE49-F238E27FC236}">
                <a16:creationId xmlns:a16="http://schemas.microsoft.com/office/drawing/2014/main" id="{AABD713A-A4F7-4C31-BE6A-05B25DB8E0E7}"/>
              </a:ext>
            </a:extLst>
          </p:cNvPr>
          <p:cNvPicPr>
            <a:picLocks noChangeAspect="1"/>
          </p:cNvPicPr>
          <p:nvPr/>
        </p:nvPicPr>
        <p:blipFill>
          <a:blip r:embed="rId3"/>
          <a:stretch>
            <a:fillRect/>
          </a:stretch>
        </p:blipFill>
        <p:spPr>
          <a:xfrm rot="497300">
            <a:off x="236054" y="1294574"/>
            <a:ext cx="5123799" cy="3907430"/>
          </a:xfrm>
          <a:prstGeom prst="rect">
            <a:avLst/>
          </a:prstGeom>
        </p:spPr>
      </p:pic>
      <p:sp>
        <p:nvSpPr>
          <p:cNvPr id="3" name="Date Placeholder 2">
            <a:extLst>
              <a:ext uri="{FF2B5EF4-FFF2-40B4-BE49-F238E27FC236}">
                <a16:creationId xmlns:a16="http://schemas.microsoft.com/office/drawing/2014/main" id="{D19AC8E5-517E-EAC0-4FC5-B29147DAA5AA}"/>
              </a:ext>
            </a:extLst>
          </p:cNvPr>
          <p:cNvSpPr>
            <a:spLocks noGrp="1"/>
          </p:cNvSpPr>
          <p:nvPr>
            <p:ph type="dt" sz="half" idx="10"/>
          </p:nvPr>
        </p:nvSpPr>
        <p:spPr/>
        <p:txBody>
          <a:bodyPr/>
          <a:lstStyle/>
          <a:p>
            <a:fld id="{582029E0-3327-DE4E-B3A6-5CA2420F0E64}" type="datetime1">
              <a:rPr lang="en-FR" smtClean="0"/>
              <a:t>09/25/2022</a:t>
            </a:fld>
            <a:endParaRPr lang="en-US"/>
          </a:p>
        </p:txBody>
      </p:sp>
      <p:sp>
        <p:nvSpPr>
          <p:cNvPr id="5" name="Slide Number Placeholder 4">
            <a:extLst>
              <a:ext uri="{FF2B5EF4-FFF2-40B4-BE49-F238E27FC236}">
                <a16:creationId xmlns:a16="http://schemas.microsoft.com/office/drawing/2014/main" id="{348E706C-504F-8637-04B8-E10B0619B4DD}"/>
              </a:ext>
            </a:extLst>
          </p:cNvPr>
          <p:cNvSpPr>
            <a:spLocks noGrp="1"/>
          </p:cNvSpPr>
          <p:nvPr>
            <p:ph type="sldNum" sz="quarter" idx="16"/>
          </p:nvPr>
        </p:nvSpPr>
        <p:spPr/>
        <p:txBody>
          <a:bodyPr/>
          <a:lstStyle/>
          <a:p>
            <a:fld id="{389D289F-54A1-4342-A16E-682010BDBB7D}" type="slidenum">
              <a:rPr lang="en-US" smtClean="0"/>
              <a:pPr/>
              <a:t>33</a:t>
            </a:fld>
            <a:endParaRPr lang="en-US"/>
          </a:p>
        </p:txBody>
      </p:sp>
      <p:sp>
        <p:nvSpPr>
          <p:cNvPr id="8" name="Text Placeholder 7">
            <a:extLst>
              <a:ext uri="{FF2B5EF4-FFF2-40B4-BE49-F238E27FC236}">
                <a16:creationId xmlns:a16="http://schemas.microsoft.com/office/drawing/2014/main" id="{95282433-4256-D132-2353-864D43BF79BD}"/>
              </a:ext>
            </a:extLst>
          </p:cNvPr>
          <p:cNvSpPr>
            <a:spLocks noGrp="1"/>
          </p:cNvSpPr>
          <p:nvPr>
            <p:ph type="body" sz="quarter" idx="23"/>
          </p:nvPr>
        </p:nvSpPr>
        <p:spPr>
          <a:xfrm>
            <a:off x="7354253" y="1312686"/>
            <a:ext cx="4502559" cy="401531"/>
          </a:xfrm>
        </p:spPr>
        <p:txBody>
          <a:bodyPr/>
          <a:lstStyle/>
          <a:p>
            <a:r>
              <a:rPr lang="en-FR"/>
              <a:t>Operations (and their processes) as code</a:t>
            </a:r>
          </a:p>
        </p:txBody>
      </p:sp>
      <p:sp>
        <p:nvSpPr>
          <p:cNvPr id="10" name="Title 2">
            <a:extLst>
              <a:ext uri="{FF2B5EF4-FFF2-40B4-BE49-F238E27FC236}">
                <a16:creationId xmlns:a16="http://schemas.microsoft.com/office/drawing/2014/main" id="{4AE9DB43-F83B-2275-73F4-7AA7DAB24623}"/>
              </a:ext>
            </a:extLst>
          </p:cNvPr>
          <p:cNvSpPr txBox="1">
            <a:spLocks/>
          </p:cNvSpPr>
          <p:nvPr/>
        </p:nvSpPr>
        <p:spPr>
          <a:xfrm>
            <a:off x="268224" y="296865"/>
            <a:ext cx="5165422"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GB" sz="3200">
                <a:solidFill>
                  <a:schemeClr val="tx2">
                    <a:lumMod val="75000"/>
                  </a:schemeClr>
                </a:solidFill>
              </a:rPr>
              <a:t>DevOps with </a:t>
            </a:r>
            <a:r>
              <a:rPr lang="en-GB" sz="3200" err="1">
                <a:solidFill>
                  <a:schemeClr val="tx2">
                    <a:lumMod val="75000"/>
                  </a:schemeClr>
                </a:solidFill>
              </a:rPr>
              <a:t>GitOps</a:t>
            </a:r>
            <a:endParaRPr lang="en-GB" sz="3200">
              <a:solidFill>
                <a:schemeClr val="tx2">
                  <a:lumMod val="75000"/>
                </a:schemeClr>
              </a:solidFill>
            </a:endParaRPr>
          </a:p>
        </p:txBody>
      </p:sp>
      <p:sp>
        <p:nvSpPr>
          <p:cNvPr id="11" name="Text Placeholder 4">
            <a:extLst>
              <a:ext uri="{FF2B5EF4-FFF2-40B4-BE49-F238E27FC236}">
                <a16:creationId xmlns:a16="http://schemas.microsoft.com/office/drawing/2014/main" id="{2E04D498-756A-E648-1FB4-92C7DE4D664B}"/>
              </a:ext>
            </a:extLst>
          </p:cNvPr>
          <p:cNvSpPr txBox="1">
            <a:spLocks/>
          </p:cNvSpPr>
          <p:nvPr/>
        </p:nvSpPr>
        <p:spPr>
          <a:xfrm>
            <a:off x="268224" y="787824"/>
            <a:ext cx="8809834"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solidFill>
                  <a:srgbClr val="F38542"/>
                </a:solidFill>
              </a:rPr>
              <a:t>Look how easy it is to request the load of a new version</a:t>
            </a:r>
          </a:p>
        </p:txBody>
      </p:sp>
      <p:sp>
        <p:nvSpPr>
          <p:cNvPr id="12" name="Rounded Rectangle 11">
            <a:extLst>
              <a:ext uri="{FF2B5EF4-FFF2-40B4-BE49-F238E27FC236}">
                <a16:creationId xmlns:a16="http://schemas.microsoft.com/office/drawing/2014/main" id="{F1D6A3F5-B988-3938-694F-45693C03F502}"/>
              </a:ext>
            </a:extLst>
          </p:cNvPr>
          <p:cNvSpPr/>
          <p:nvPr/>
        </p:nvSpPr>
        <p:spPr>
          <a:xfrm>
            <a:off x="7262306" y="2257516"/>
            <a:ext cx="4594507" cy="226026"/>
          </a:xfrm>
          <a:prstGeom prst="roundRect">
            <a:avLst>
              <a:gd name="adj" fmla="val 50000"/>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a:solidFill>
                  <a:srgbClr val="1D1D21"/>
                </a:solidFill>
              </a:rPr>
              <a:t>Dev does a Pull Request with all necessary information</a:t>
            </a:r>
          </a:p>
        </p:txBody>
      </p:sp>
      <p:sp>
        <p:nvSpPr>
          <p:cNvPr id="14" name="Rounded Rectangle 13">
            <a:extLst>
              <a:ext uri="{FF2B5EF4-FFF2-40B4-BE49-F238E27FC236}">
                <a16:creationId xmlns:a16="http://schemas.microsoft.com/office/drawing/2014/main" id="{1227A172-C780-D0BE-FF99-88CE0CC04367}"/>
              </a:ext>
            </a:extLst>
          </p:cNvPr>
          <p:cNvSpPr/>
          <p:nvPr/>
        </p:nvSpPr>
        <p:spPr>
          <a:xfrm>
            <a:off x="7262306" y="2708084"/>
            <a:ext cx="4594507" cy="226026"/>
          </a:xfrm>
          <a:prstGeom prst="roundRect">
            <a:avLst>
              <a:gd name="adj" fmla="val 50000"/>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a:solidFill>
                  <a:srgbClr val="1D1D21"/>
                </a:solidFill>
              </a:rPr>
              <a:t>Static sanity checks and Helpers for reviewers</a:t>
            </a:r>
          </a:p>
        </p:txBody>
      </p:sp>
      <p:sp>
        <p:nvSpPr>
          <p:cNvPr id="15" name="Rounded Rectangle 14">
            <a:extLst>
              <a:ext uri="{FF2B5EF4-FFF2-40B4-BE49-F238E27FC236}">
                <a16:creationId xmlns:a16="http://schemas.microsoft.com/office/drawing/2014/main" id="{20CA4B79-2907-FC03-F07E-C081870C77A9}"/>
              </a:ext>
            </a:extLst>
          </p:cNvPr>
          <p:cNvSpPr/>
          <p:nvPr/>
        </p:nvSpPr>
        <p:spPr>
          <a:xfrm>
            <a:off x="7262306" y="3158652"/>
            <a:ext cx="4594507" cy="226026"/>
          </a:xfrm>
          <a:prstGeom prst="roundRect">
            <a:avLst>
              <a:gd name="adj" fmla="val 50000"/>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a:solidFill>
                  <a:srgbClr val="1D1D21"/>
                </a:solidFill>
              </a:rPr>
              <a:t>Review / Approval by Ops (in BiBucket or via Control Board)</a:t>
            </a:r>
          </a:p>
        </p:txBody>
      </p:sp>
      <p:sp>
        <p:nvSpPr>
          <p:cNvPr id="16" name="Rounded Rectangle 15">
            <a:extLst>
              <a:ext uri="{FF2B5EF4-FFF2-40B4-BE49-F238E27FC236}">
                <a16:creationId xmlns:a16="http://schemas.microsoft.com/office/drawing/2014/main" id="{B315E5BA-3F2D-BC6E-E376-FF26E5AA96D9}"/>
              </a:ext>
            </a:extLst>
          </p:cNvPr>
          <p:cNvSpPr/>
          <p:nvPr/>
        </p:nvSpPr>
        <p:spPr>
          <a:xfrm>
            <a:off x="7994657" y="3609220"/>
            <a:ext cx="3150641" cy="226026"/>
          </a:xfrm>
          <a:prstGeom prst="roundRect">
            <a:avLst>
              <a:gd name="adj" fmla="val 50000"/>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a:solidFill>
                  <a:srgbClr val="1D1D21"/>
                </a:solidFill>
              </a:rPr>
              <a:t>Merge</a:t>
            </a:r>
          </a:p>
        </p:txBody>
      </p:sp>
      <p:sp>
        <p:nvSpPr>
          <p:cNvPr id="17" name="Rounded Rectangle 16">
            <a:extLst>
              <a:ext uri="{FF2B5EF4-FFF2-40B4-BE49-F238E27FC236}">
                <a16:creationId xmlns:a16="http://schemas.microsoft.com/office/drawing/2014/main" id="{77E70D4A-AD3F-9E52-B353-5BFB9A4DC9FB}"/>
              </a:ext>
            </a:extLst>
          </p:cNvPr>
          <p:cNvSpPr/>
          <p:nvPr/>
        </p:nvSpPr>
        <p:spPr>
          <a:xfrm>
            <a:off x="7262306" y="4059788"/>
            <a:ext cx="4594506" cy="226026"/>
          </a:xfrm>
          <a:prstGeom prst="roundRect">
            <a:avLst>
              <a:gd name="adj" fmla="val 50000"/>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a:solidFill>
                  <a:srgbClr val="1D1D21"/>
                </a:solidFill>
              </a:rPr>
              <a:t>Log change for traceability</a:t>
            </a:r>
          </a:p>
        </p:txBody>
      </p:sp>
      <p:sp>
        <p:nvSpPr>
          <p:cNvPr id="18" name="Rounded Rectangle 17">
            <a:extLst>
              <a:ext uri="{FF2B5EF4-FFF2-40B4-BE49-F238E27FC236}">
                <a16:creationId xmlns:a16="http://schemas.microsoft.com/office/drawing/2014/main" id="{5C7B642B-DFC1-3F08-7215-08EB498FB10C}"/>
              </a:ext>
            </a:extLst>
          </p:cNvPr>
          <p:cNvSpPr/>
          <p:nvPr/>
        </p:nvSpPr>
        <p:spPr>
          <a:xfrm>
            <a:off x="7262306" y="4510356"/>
            <a:ext cx="4594506" cy="226026"/>
          </a:xfrm>
          <a:prstGeom prst="roundRect">
            <a:avLst>
              <a:gd name="adj" fmla="val 50000"/>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a:solidFill>
                  <a:srgbClr val="1D1D21"/>
                </a:solidFill>
              </a:rPr>
              <a:t>Last minute gatekeeping (load window, freeze)</a:t>
            </a:r>
          </a:p>
        </p:txBody>
      </p:sp>
      <p:sp>
        <p:nvSpPr>
          <p:cNvPr id="19" name="Rounded Rectangle 18">
            <a:extLst>
              <a:ext uri="{FF2B5EF4-FFF2-40B4-BE49-F238E27FC236}">
                <a16:creationId xmlns:a16="http://schemas.microsoft.com/office/drawing/2014/main" id="{EFC4A190-4148-CBD7-C681-8EED4F9BFA94}"/>
              </a:ext>
            </a:extLst>
          </p:cNvPr>
          <p:cNvSpPr/>
          <p:nvPr/>
        </p:nvSpPr>
        <p:spPr>
          <a:xfrm>
            <a:off x="7262306" y="4960924"/>
            <a:ext cx="4594506" cy="226026"/>
          </a:xfrm>
          <a:prstGeom prst="roundRect">
            <a:avLst>
              <a:gd name="adj" fmla="val 50000"/>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a:solidFill>
                  <a:srgbClr val="1D1D21"/>
                </a:solidFill>
              </a:rPr>
              <a:t>Fallback always ready</a:t>
            </a:r>
          </a:p>
        </p:txBody>
      </p:sp>
      <p:sp>
        <p:nvSpPr>
          <p:cNvPr id="20" name="Rounded Rectangle 19">
            <a:extLst>
              <a:ext uri="{FF2B5EF4-FFF2-40B4-BE49-F238E27FC236}">
                <a16:creationId xmlns:a16="http://schemas.microsoft.com/office/drawing/2014/main" id="{4BFE8060-EAAC-2722-C715-A8E7FAE5B3AA}"/>
              </a:ext>
            </a:extLst>
          </p:cNvPr>
          <p:cNvSpPr/>
          <p:nvPr/>
        </p:nvSpPr>
        <p:spPr>
          <a:xfrm>
            <a:off x="7994657" y="5411494"/>
            <a:ext cx="3129804" cy="226026"/>
          </a:xfrm>
          <a:prstGeom prst="roundRect">
            <a:avLst>
              <a:gd name="adj" fmla="val 50000"/>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a:solidFill>
                  <a:srgbClr val="1D1D21"/>
                </a:solidFill>
              </a:rPr>
              <a:t>Argo CD applies the change</a:t>
            </a:r>
          </a:p>
        </p:txBody>
      </p:sp>
      <p:sp>
        <p:nvSpPr>
          <p:cNvPr id="25" name="Oval 24">
            <a:extLst>
              <a:ext uri="{FF2B5EF4-FFF2-40B4-BE49-F238E27FC236}">
                <a16:creationId xmlns:a16="http://schemas.microsoft.com/office/drawing/2014/main" id="{4AF1570B-C04D-9F54-CFCB-ABCFA3D34F23}"/>
              </a:ext>
            </a:extLst>
          </p:cNvPr>
          <p:cNvSpPr/>
          <p:nvPr/>
        </p:nvSpPr>
        <p:spPr>
          <a:xfrm>
            <a:off x="9433997" y="1784036"/>
            <a:ext cx="229845" cy="22984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cxnSp>
        <p:nvCxnSpPr>
          <p:cNvPr id="27" name="Straight Arrow Connector 26">
            <a:extLst>
              <a:ext uri="{FF2B5EF4-FFF2-40B4-BE49-F238E27FC236}">
                <a16:creationId xmlns:a16="http://schemas.microsoft.com/office/drawing/2014/main" id="{D5B7A487-457F-D995-E9CA-4BB999A022ED}"/>
              </a:ext>
            </a:extLst>
          </p:cNvPr>
          <p:cNvCxnSpPr>
            <a:cxnSpLocks/>
            <a:stCxn id="12" idx="2"/>
            <a:endCxn id="14" idx="0"/>
          </p:cNvCxnSpPr>
          <p:nvPr/>
        </p:nvCxnSpPr>
        <p:spPr>
          <a:xfrm>
            <a:off x="9559560" y="2483542"/>
            <a:ext cx="0" cy="22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55FD698-37F4-CB08-770E-98613056A526}"/>
              </a:ext>
            </a:extLst>
          </p:cNvPr>
          <p:cNvCxnSpPr>
            <a:cxnSpLocks/>
          </p:cNvCxnSpPr>
          <p:nvPr/>
        </p:nvCxnSpPr>
        <p:spPr>
          <a:xfrm>
            <a:off x="9559558" y="2934110"/>
            <a:ext cx="0" cy="22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00E6B4-6B33-CDC5-78A9-5ADAF23BC6C1}"/>
              </a:ext>
            </a:extLst>
          </p:cNvPr>
          <p:cNvCxnSpPr>
            <a:cxnSpLocks/>
          </p:cNvCxnSpPr>
          <p:nvPr/>
        </p:nvCxnSpPr>
        <p:spPr>
          <a:xfrm>
            <a:off x="9559558" y="3373769"/>
            <a:ext cx="0" cy="22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9E106F-7FAF-3A48-CAA9-745D9595FD8E}"/>
              </a:ext>
            </a:extLst>
          </p:cNvPr>
          <p:cNvCxnSpPr>
            <a:cxnSpLocks/>
          </p:cNvCxnSpPr>
          <p:nvPr/>
        </p:nvCxnSpPr>
        <p:spPr>
          <a:xfrm>
            <a:off x="9556012" y="3835246"/>
            <a:ext cx="0" cy="22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5DFBFE-8EB8-D4DB-40F2-772BBBA24119}"/>
              </a:ext>
            </a:extLst>
          </p:cNvPr>
          <p:cNvCxnSpPr>
            <a:cxnSpLocks/>
          </p:cNvCxnSpPr>
          <p:nvPr/>
        </p:nvCxnSpPr>
        <p:spPr>
          <a:xfrm>
            <a:off x="9556012" y="4285814"/>
            <a:ext cx="0" cy="22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15EA396-09CF-60F0-23F6-73152DBEF964}"/>
              </a:ext>
            </a:extLst>
          </p:cNvPr>
          <p:cNvCxnSpPr>
            <a:cxnSpLocks/>
          </p:cNvCxnSpPr>
          <p:nvPr/>
        </p:nvCxnSpPr>
        <p:spPr>
          <a:xfrm>
            <a:off x="9556012" y="4736382"/>
            <a:ext cx="0" cy="22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705B22-ED69-BAC6-95EA-5D984070FDBB}"/>
              </a:ext>
            </a:extLst>
          </p:cNvPr>
          <p:cNvCxnSpPr>
            <a:cxnSpLocks/>
          </p:cNvCxnSpPr>
          <p:nvPr/>
        </p:nvCxnSpPr>
        <p:spPr>
          <a:xfrm>
            <a:off x="9552466" y="5186950"/>
            <a:ext cx="0" cy="22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6E2611-9AA6-A733-9139-DED815E17435}"/>
              </a:ext>
            </a:extLst>
          </p:cNvPr>
          <p:cNvCxnSpPr>
            <a:cxnSpLocks/>
          </p:cNvCxnSpPr>
          <p:nvPr/>
        </p:nvCxnSpPr>
        <p:spPr>
          <a:xfrm>
            <a:off x="9548920" y="2026582"/>
            <a:ext cx="0" cy="22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4FEB821-DBBB-3049-4BD4-A2570E211128}"/>
              </a:ext>
            </a:extLst>
          </p:cNvPr>
          <p:cNvCxnSpPr>
            <a:cxnSpLocks/>
            <a:endCxn id="25" idx="2"/>
          </p:cNvCxnSpPr>
          <p:nvPr/>
        </p:nvCxnSpPr>
        <p:spPr>
          <a:xfrm>
            <a:off x="6828367" y="1898959"/>
            <a:ext cx="26056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33DAC8-613D-2E2D-B79A-3115FEA94463}"/>
              </a:ext>
            </a:extLst>
          </p:cNvPr>
          <p:cNvCxnSpPr>
            <a:cxnSpLocks/>
          </p:cNvCxnSpPr>
          <p:nvPr/>
        </p:nvCxnSpPr>
        <p:spPr>
          <a:xfrm flipV="1">
            <a:off x="6828367" y="1897076"/>
            <a:ext cx="0" cy="3627431"/>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52873C-D3F8-D40C-38F7-73341EAB7D79}"/>
              </a:ext>
            </a:extLst>
          </p:cNvPr>
          <p:cNvCxnSpPr>
            <a:cxnSpLocks/>
            <a:endCxn id="20" idx="1"/>
          </p:cNvCxnSpPr>
          <p:nvPr/>
        </p:nvCxnSpPr>
        <p:spPr>
          <a:xfrm>
            <a:off x="6828367" y="5524507"/>
            <a:ext cx="1166290"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E55161F-8FCF-92F0-1E4F-73C74EEF47AF}"/>
              </a:ext>
            </a:extLst>
          </p:cNvPr>
          <p:cNvCxnSpPr>
            <a:cxnSpLocks/>
            <a:endCxn id="18" idx="1"/>
          </p:cNvCxnSpPr>
          <p:nvPr/>
        </p:nvCxnSpPr>
        <p:spPr>
          <a:xfrm>
            <a:off x="6828367" y="4618573"/>
            <a:ext cx="43393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C873E6-5BAD-DFFC-A316-8A61724368FA}"/>
              </a:ext>
            </a:extLst>
          </p:cNvPr>
          <p:cNvCxnSpPr>
            <a:cxnSpLocks/>
          </p:cNvCxnSpPr>
          <p:nvPr/>
        </p:nvCxnSpPr>
        <p:spPr>
          <a:xfrm>
            <a:off x="6828367" y="3272373"/>
            <a:ext cx="43393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B93D4B8-6EE4-96ED-9CD4-5385E0F65D7A}"/>
              </a:ext>
            </a:extLst>
          </p:cNvPr>
          <p:cNvCxnSpPr>
            <a:cxnSpLocks/>
          </p:cNvCxnSpPr>
          <p:nvPr/>
        </p:nvCxnSpPr>
        <p:spPr>
          <a:xfrm>
            <a:off x="6828367" y="2836339"/>
            <a:ext cx="433939" cy="0"/>
          </a:xfrm>
          <a:prstGeom prst="straightConnector1">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Footer Placeholder 3">
            <a:extLst>
              <a:ext uri="{FF2B5EF4-FFF2-40B4-BE49-F238E27FC236}">
                <a16:creationId xmlns:a16="http://schemas.microsoft.com/office/drawing/2014/main" id="{AFEFF002-0D17-6E60-73C9-1128801465E7}"/>
              </a:ext>
            </a:extLst>
          </p:cNvPr>
          <p:cNvSpPr txBox="1">
            <a:spLocks/>
          </p:cNvSpPr>
          <p:nvPr/>
        </p:nvSpPr>
        <p:spPr>
          <a:xfrm>
            <a:off x="6642299" y="5356932"/>
            <a:ext cx="1031035" cy="16757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rgbClr val="6D6D71"/>
                </a:solidFill>
                <a:latin typeface="Lato" panose="020F050202020403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a:latin typeface="+mn-lt"/>
              </a:rPr>
              <a:t>Load failure</a:t>
            </a:r>
          </a:p>
        </p:txBody>
      </p:sp>
      <p:sp>
        <p:nvSpPr>
          <p:cNvPr id="53" name="Footer Placeholder 3">
            <a:extLst>
              <a:ext uri="{FF2B5EF4-FFF2-40B4-BE49-F238E27FC236}">
                <a16:creationId xmlns:a16="http://schemas.microsoft.com/office/drawing/2014/main" id="{EA9C80A6-DCA0-A480-A1DD-0FB0F9E021F0}"/>
              </a:ext>
            </a:extLst>
          </p:cNvPr>
          <p:cNvSpPr txBox="1">
            <a:spLocks/>
          </p:cNvSpPr>
          <p:nvPr/>
        </p:nvSpPr>
        <p:spPr>
          <a:xfrm>
            <a:off x="6553522" y="2628800"/>
            <a:ext cx="1031035" cy="16757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rgbClr val="6D6D71"/>
                </a:solidFill>
                <a:latin typeface="Lato" panose="020F050202020403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a:latin typeface="+mn-lt"/>
              </a:rPr>
              <a:t>Error</a:t>
            </a:r>
          </a:p>
          <a:p>
            <a:r>
              <a:rPr lang="en-US" i="1">
                <a:latin typeface="+mn-lt"/>
              </a:rPr>
              <a:t>detected</a:t>
            </a:r>
          </a:p>
        </p:txBody>
      </p:sp>
      <p:sp>
        <p:nvSpPr>
          <p:cNvPr id="54" name="Footer Placeholder 3">
            <a:extLst>
              <a:ext uri="{FF2B5EF4-FFF2-40B4-BE49-F238E27FC236}">
                <a16:creationId xmlns:a16="http://schemas.microsoft.com/office/drawing/2014/main" id="{63CFB3EF-01D3-1623-9C95-6D8E1514E96A}"/>
              </a:ext>
            </a:extLst>
          </p:cNvPr>
          <p:cNvSpPr txBox="1">
            <a:spLocks/>
          </p:cNvSpPr>
          <p:nvPr/>
        </p:nvSpPr>
        <p:spPr>
          <a:xfrm>
            <a:off x="6527169" y="3106662"/>
            <a:ext cx="1031035" cy="16757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rgbClr val="6D6D71"/>
                </a:solidFill>
                <a:latin typeface="Lato" panose="020F050202020403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a:latin typeface="+mn-lt"/>
              </a:rPr>
              <a:t>Refused</a:t>
            </a:r>
          </a:p>
        </p:txBody>
      </p:sp>
      <p:sp>
        <p:nvSpPr>
          <p:cNvPr id="55" name="Footer Placeholder 3">
            <a:extLst>
              <a:ext uri="{FF2B5EF4-FFF2-40B4-BE49-F238E27FC236}">
                <a16:creationId xmlns:a16="http://schemas.microsoft.com/office/drawing/2014/main" id="{E8E0FE0E-D280-E395-047D-6044978016B1}"/>
              </a:ext>
            </a:extLst>
          </p:cNvPr>
          <p:cNvSpPr txBox="1">
            <a:spLocks/>
          </p:cNvSpPr>
          <p:nvPr/>
        </p:nvSpPr>
        <p:spPr>
          <a:xfrm>
            <a:off x="6551107" y="4456855"/>
            <a:ext cx="1031035" cy="16757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rgbClr val="6D6D71"/>
                </a:solidFill>
                <a:latin typeface="Lato" panose="020F050202020403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a:latin typeface="+mn-lt"/>
              </a:rPr>
              <a:t>Refused</a:t>
            </a:r>
          </a:p>
        </p:txBody>
      </p:sp>
      <p:sp>
        <p:nvSpPr>
          <p:cNvPr id="56" name="Footer Placeholder 3">
            <a:extLst>
              <a:ext uri="{FF2B5EF4-FFF2-40B4-BE49-F238E27FC236}">
                <a16:creationId xmlns:a16="http://schemas.microsoft.com/office/drawing/2014/main" id="{6379DAB8-915A-EB1B-1A3D-DD592B82BB59}"/>
              </a:ext>
            </a:extLst>
          </p:cNvPr>
          <p:cNvSpPr txBox="1">
            <a:spLocks/>
          </p:cNvSpPr>
          <p:nvPr/>
        </p:nvSpPr>
        <p:spPr>
          <a:xfrm>
            <a:off x="7558204" y="1900163"/>
            <a:ext cx="1031035" cy="167575"/>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rgbClr val="6D6D71"/>
                </a:solidFill>
                <a:latin typeface="Lato" panose="020F050202020403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a:latin typeface="+mn-lt"/>
              </a:rPr>
              <a:t>Try again</a:t>
            </a:r>
          </a:p>
        </p:txBody>
      </p:sp>
      <p:pic>
        <p:nvPicPr>
          <p:cNvPr id="24" name="Picture 23" descr="A screenshot of a computer&#10;&#10;Description automatically generated">
            <a:extLst>
              <a:ext uri="{FF2B5EF4-FFF2-40B4-BE49-F238E27FC236}">
                <a16:creationId xmlns:a16="http://schemas.microsoft.com/office/drawing/2014/main" id="{22B6408D-EB78-4CB4-9D4B-56BD8211D96C}"/>
              </a:ext>
            </a:extLst>
          </p:cNvPr>
          <p:cNvPicPr>
            <a:picLocks noChangeAspect="1"/>
          </p:cNvPicPr>
          <p:nvPr/>
        </p:nvPicPr>
        <p:blipFill>
          <a:blip r:embed="rId4"/>
          <a:stretch>
            <a:fillRect/>
          </a:stretch>
        </p:blipFill>
        <p:spPr>
          <a:xfrm rot="20810815">
            <a:off x="510533" y="3802059"/>
            <a:ext cx="5427582" cy="2694003"/>
          </a:xfrm>
          <a:prstGeom prst="rect">
            <a:avLst/>
          </a:prstGeom>
        </p:spPr>
      </p:pic>
    </p:spTree>
    <p:extLst>
      <p:ext uri="{BB962C8B-B14F-4D97-AF65-F5344CB8AC3E}">
        <p14:creationId xmlns:p14="http://schemas.microsoft.com/office/powerpoint/2010/main" val="2852179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9AB8A4A6-2AAC-D808-DE71-5BA419DC2881}"/>
              </a:ext>
            </a:extLst>
          </p:cNvPr>
          <p:cNvSpPr txBox="1">
            <a:spLocks/>
          </p:cNvSpPr>
          <p:nvPr/>
        </p:nvSpPr>
        <p:spPr>
          <a:xfrm>
            <a:off x="7040539" y="1038568"/>
            <a:ext cx="5079270" cy="401531"/>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1D1D2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sz="2000"/>
              <a:t>Takeaways</a:t>
            </a:r>
            <a:endParaRPr lang="en-FR" sz="2400"/>
          </a:p>
        </p:txBody>
      </p:sp>
      <p:sp>
        <p:nvSpPr>
          <p:cNvPr id="5" name="Slide Number Placeholder 4">
            <a:extLst>
              <a:ext uri="{FF2B5EF4-FFF2-40B4-BE49-F238E27FC236}">
                <a16:creationId xmlns:a16="http://schemas.microsoft.com/office/drawing/2014/main" id="{348E706C-504F-8637-04B8-E10B0619B4DD}"/>
              </a:ext>
            </a:extLst>
          </p:cNvPr>
          <p:cNvSpPr>
            <a:spLocks noGrp="1"/>
          </p:cNvSpPr>
          <p:nvPr>
            <p:ph type="sldNum" sz="quarter" idx="16"/>
          </p:nvPr>
        </p:nvSpPr>
        <p:spPr/>
        <p:txBody>
          <a:bodyPr/>
          <a:lstStyle/>
          <a:p>
            <a:fld id="{389D289F-54A1-4342-A16E-682010BDBB7D}" type="slidenum">
              <a:rPr lang="en-US" smtClean="0"/>
              <a:pPr/>
              <a:t>34</a:t>
            </a:fld>
            <a:endParaRPr lang="en-US"/>
          </a:p>
        </p:txBody>
      </p:sp>
      <p:sp>
        <p:nvSpPr>
          <p:cNvPr id="10" name="Title 2">
            <a:extLst>
              <a:ext uri="{FF2B5EF4-FFF2-40B4-BE49-F238E27FC236}">
                <a16:creationId xmlns:a16="http://schemas.microsoft.com/office/drawing/2014/main" id="{4AE9DB43-F83B-2275-73F4-7AA7DAB24623}"/>
              </a:ext>
            </a:extLst>
          </p:cNvPr>
          <p:cNvSpPr txBox="1">
            <a:spLocks/>
          </p:cNvSpPr>
          <p:nvPr/>
        </p:nvSpPr>
        <p:spPr>
          <a:xfrm>
            <a:off x="268224" y="296865"/>
            <a:ext cx="5165422"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GB" sz="3200" err="1">
                <a:solidFill>
                  <a:schemeClr val="tx2">
                    <a:lumMod val="75000"/>
                  </a:schemeClr>
                </a:solidFill>
              </a:rPr>
              <a:t>GitOps</a:t>
            </a:r>
            <a:r>
              <a:rPr lang="en-GB" sz="3200">
                <a:solidFill>
                  <a:schemeClr val="tx2">
                    <a:lumMod val="75000"/>
                  </a:schemeClr>
                </a:solidFill>
              </a:rPr>
              <a:t> is great</a:t>
            </a:r>
          </a:p>
        </p:txBody>
      </p:sp>
      <p:sp>
        <p:nvSpPr>
          <p:cNvPr id="11" name="Text Placeholder 4">
            <a:extLst>
              <a:ext uri="{FF2B5EF4-FFF2-40B4-BE49-F238E27FC236}">
                <a16:creationId xmlns:a16="http://schemas.microsoft.com/office/drawing/2014/main" id="{2E04D498-756A-E648-1FB4-92C7DE4D664B}"/>
              </a:ext>
            </a:extLst>
          </p:cNvPr>
          <p:cNvSpPr txBox="1">
            <a:spLocks/>
          </p:cNvSpPr>
          <p:nvPr/>
        </p:nvSpPr>
        <p:spPr>
          <a:xfrm>
            <a:off x="268224" y="787824"/>
            <a:ext cx="6400741"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solidFill>
                  <a:srgbClr val="F38542"/>
                </a:solidFill>
              </a:rPr>
              <a:t>Our feedback looking back at our journey</a:t>
            </a:r>
          </a:p>
        </p:txBody>
      </p:sp>
      <p:grpSp>
        <p:nvGrpSpPr>
          <p:cNvPr id="15" name="Group 14">
            <a:extLst>
              <a:ext uri="{FF2B5EF4-FFF2-40B4-BE49-F238E27FC236}">
                <a16:creationId xmlns:a16="http://schemas.microsoft.com/office/drawing/2014/main" id="{FD684491-F395-649C-FAE9-3949C0CB6523}"/>
              </a:ext>
            </a:extLst>
          </p:cNvPr>
          <p:cNvGrpSpPr/>
          <p:nvPr/>
        </p:nvGrpSpPr>
        <p:grpSpPr>
          <a:xfrm>
            <a:off x="6981282" y="4903848"/>
            <a:ext cx="5443445" cy="1298116"/>
            <a:chOff x="6981282" y="5000613"/>
            <a:chExt cx="5443445" cy="1298116"/>
          </a:xfrm>
        </p:grpSpPr>
        <p:sp>
          <p:nvSpPr>
            <p:cNvPr id="9" name="Text Placeholder 5">
              <a:extLst>
                <a:ext uri="{FF2B5EF4-FFF2-40B4-BE49-F238E27FC236}">
                  <a16:creationId xmlns:a16="http://schemas.microsoft.com/office/drawing/2014/main" id="{1516CCAE-BD4C-C9E4-890E-5015B7F5F7D9}"/>
                </a:ext>
              </a:extLst>
            </p:cNvPr>
            <p:cNvSpPr txBox="1">
              <a:spLocks/>
            </p:cNvSpPr>
            <p:nvPr/>
          </p:nvSpPr>
          <p:spPr>
            <a:xfrm>
              <a:off x="6981282" y="5355418"/>
              <a:ext cx="5334543" cy="94331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6D6D7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Everything as Code: network, permissions, secrets, conf …</a:t>
              </a:r>
            </a:p>
            <a:p>
              <a:r>
                <a:rPr lang="en-FR"/>
                <a:t>Canary loads</a:t>
              </a:r>
            </a:p>
          </p:txBody>
        </p:sp>
        <p:sp>
          <p:nvSpPr>
            <p:cNvPr id="12" name="Text Placeholder 7">
              <a:extLst>
                <a:ext uri="{FF2B5EF4-FFF2-40B4-BE49-F238E27FC236}">
                  <a16:creationId xmlns:a16="http://schemas.microsoft.com/office/drawing/2014/main" id="{700B2381-DE13-C745-11DA-9FD4F77490BF}"/>
                </a:ext>
              </a:extLst>
            </p:cNvPr>
            <p:cNvSpPr txBox="1">
              <a:spLocks/>
            </p:cNvSpPr>
            <p:nvPr/>
          </p:nvSpPr>
          <p:spPr>
            <a:xfrm>
              <a:off x="6981283" y="5000613"/>
              <a:ext cx="5443444" cy="40153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1D1D2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What else?</a:t>
              </a:r>
            </a:p>
          </p:txBody>
        </p:sp>
      </p:grpSp>
      <p:pic>
        <p:nvPicPr>
          <p:cNvPr id="19458" name="Picture 2" descr="Faith Indaba: Looking forward...Looking back">
            <a:extLst>
              <a:ext uri="{FF2B5EF4-FFF2-40B4-BE49-F238E27FC236}">
                <a16:creationId xmlns:a16="http://schemas.microsoft.com/office/drawing/2014/main" id="{743F557C-CA39-ADE9-3B01-356DF3CEB2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984948">
            <a:off x="481668" y="1661367"/>
            <a:ext cx="5846396" cy="2923198"/>
          </a:xfrm>
          <a:prstGeom prst="rect">
            <a:avLst/>
          </a:prstGeom>
          <a:ln>
            <a:noFill/>
          </a:ln>
          <a:effectLst>
            <a:outerShdw blurRad="190500" algn="tl" rotWithShape="0">
              <a:srgbClr val="000000">
                <a:alpha val="70000"/>
              </a:srgbClr>
            </a:outerShdw>
          </a:effectLst>
        </p:spPr>
      </p:pic>
      <p:sp>
        <p:nvSpPr>
          <p:cNvPr id="7" name="Text Placeholder 7">
            <a:extLst>
              <a:ext uri="{FF2B5EF4-FFF2-40B4-BE49-F238E27FC236}">
                <a16:creationId xmlns:a16="http://schemas.microsoft.com/office/drawing/2014/main" id="{EA13028B-A6C1-17E6-E109-B4C3EBC0F231}"/>
              </a:ext>
            </a:extLst>
          </p:cNvPr>
          <p:cNvSpPr txBox="1">
            <a:spLocks/>
          </p:cNvSpPr>
          <p:nvPr/>
        </p:nvSpPr>
        <p:spPr>
          <a:xfrm>
            <a:off x="6977250" y="-721723"/>
            <a:ext cx="4152882" cy="40153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1D1D2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sz="2000"/>
              <a:t>This </a:t>
            </a:r>
            <a:r>
              <a:rPr lang="fr-FR" sz="2000" err="1"/>
              <a:t>was</a:t>
            </a:r>
            <a:r>
              <a:rPr lang="en-FR" sz="2000"/>
              <a:t> just an illustration !</a:t>
            </a:r>
          </a:p>
        </p:txBody>
      </p:sp>
      <p:pic>
        <p:nvPicPr>
          <p:cNvPr id="2050" name="Picture 2">
            <a:extLst>
              <a:ext uri="{FF2B5EF4-FFF2-40B4-BE49-F238E27FC236}">
                <a16:creationId xmlns:a16="http://schemas.microsoft.com/office/drawing/2014/main" id="{6CE6B9D8-59FD-52C6-1D13-ABFA18A712B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363547">
            <a:off x="2303764" y="3812290"/>
            <a:ext cx="3078076" cy="241225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CCDADFB-7FA9-7317-2818-6159E90EF1EE}"/>
              </a:ext>
            </a:extLst>
          </p:cNvPr>
          <p:cNvSpPr txBox="1"/>
          <p:nvPr/>
        </p:nvSpPr>
        <p:spPr>
          <a:xfrm rot="20974352">
            <a:off x="2649445" y="2348454"/>
            <a:ext cx="1178400" cy="523220"/>
          </a:xfrm>
          <a:prstGeom prst="rect">
            <a:avLst/>
          </a:prstGeom>
          <a:noFill/>
        </p:spPr>
        <p:txBody>
          <a:bodyPr wrap="none" rtlCol="0">
            <a:spAutoFit/>
            <a:scene3d>
              <a:camera prst="orthographicFront">
                <a:rot lat="0" lon="10800000" rev="0"/>
              </a:camera>
              <a:lightRig rig="threePt" dir="t"/>
            </a:scene3d>
          </a:bodyPr>
          <a:lstStyle/>
          <a:p>
            <a:r>
              <a:rPr lang="en-FR" sz="2800">
                <a:ln w="0"/>
                <a:solidFill>
                  <a:schemeClr val="bg1">
                    <a:alpha val="91409"/>
                  </a:schemeClr>
                </a:solidFill>
                <a:effectLst>
                  <a:outerShdw blurRad="72284" dist="36143" dir="5520000" sx="105000" sy="105000" algn="t" rotWithShape="0">
                    <a:prstClr val="black">
                      <a:alpha val="78000"/>
                    </a:prstClr>
                  </a:outerShdw>
                </a:effectLst>
              </a:rPr>
              <a:t>GitOps</a:t>
            </a:r>
          </a:p>
        </p:txBody>
      </p:sp>
      <p:sp>
        <p:nvSpPr>
          <p:cNvPr id="13" name="Text Placeholder 5">
            <a:extLst>
              <a:ext uri="{FF2B5EF4-FFF2-40B4-BE49-F238E27FC236}">
                <a16:creationId xmlns:a16="http://schemas.microsoft.com/office/drawing/2014/main" id="{C50921B6-E0DE-F525-41AE-EA902F4F1EEB}"/>
              </a:ext>
            </a:extLst>
          </p:cNvPr>
          <p:cNvSpPr txBox="1">
            <a:spLocks/>
          </p:cNvSpPr>
          <p:nvPr/>
        </p:nvSpPr>
        <p:spPr>
          <a:xfrm>
            <a:off x="6977249" y="-279394"/>
            <a:ext cx="5118775" cy="60048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6D6D7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What you saw really happened to us (in test environment)</a:t>
            </a:r>
          </a:p>
        </p:txBody>
      </p:sp>
      <p:sp>
        <p:nvSpPr>
          <p:cNvPr id="19" name="Text Placeholder 7">
            <a:extLst>
              <a:ext uri="{FF2B5EF4-FFF2-40B4-BE49-F238E27FC236}">
                <a16:creationId xmlns:a16="http://schemas.microsoft.com/office/drawing/2014/main" id="{342756A1-BE5C-3D4D-EAAB-CA3436887A5C}"/>
              </a:ext>
            </a:extLst>
          </p:cNvPr>
          <p:cNvSpPr txBox="1">
            <a:spLocks/>
          </p:cNvSpPr>
          <p:nvPr/>
        </p:nvSpPr>
        <p:spPr>
          <a:xfrm>
            <a:off x="7040539" y="3045766"/>
            <a:ext cx="5079270" cy="401531"/>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1D1D2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sz="2000"/>
              <a:t>Security at the top of its game</a:t>
            </a:r>
            <a:endParaRPr lang="en-FR" sz="2400"/>
          </a:p>
        </p:txBody>
      </p:sp>
      <p:grpSp>
        <p:nvGrpSpPr>
          <p:cNvPr id="2" name="Group 1">
            <a:extLst>
              <a:ext uri="{FF2B5EF4-FFF2-40B4-BE49-F238E27FC236}">
                <a16:creationId xmlns:a16="http://schemas.microsoft.com/office/drawing/2014/main" id="{FE034A49-78D5-B61A-A272-79B21F88DA42}"/>
              </a:ext>
            </a:extLst>
          </p:cNvPr>
          <p:cNvGrpSpPr/>
          <p:nvPr/>
        </p:nvGrpSpPr>
        <p:grpSpPr>
          <a:xfrm>
            <a:off x="7040538" y="1480897"/>
            <a:ext cx="5118775" cy="1369282"/>
            <a:chOff x="7040538" y="1480897"/>
            <a:chExt cx="5118775" cy="1369282"/>
          </a:xfrm>
        </p:grpSpPr>
        <p:sp>
          <p:nvSpPr>
            <p:cNvPr id="18" name="Text Placeholder 5">
              <a:extLst>
                <a:ext uri="{FF2B5EF4-FFF2-40B4-BE49-F238E27FC236}">
                  <a16:creationId xmlns:a16="http://schemas.microsoft.com/office/drawing/2014/main" id="{DC93D43C-3665-BF45-6574-C9EF04651851}"/>
                </a:ext>
              </a:extLst>
            </p:cNvPr>
            <p:cNvSpPr txBox="1">
              <a:spLocks/>
            </p:cNvSpPr>
            <p:nvPr/>
          </p:nvSpPr>
          <p:spPr>
            <a:xfrm>
              <a:off x="7040538" y="1480897"/>
              <a:ext cx="5118775" cy="1369282"/>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6D6D7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A disaster recovery is hard to implement</a:t>
              </a:r>
            </a:p>
            <a:p>
              <a:r>
                <a:rPr lang="en-GB"/>
                <a:t>All in </a:t>
              </a:r>
              <a:r>
                <a:rPr lang="en-GB" err="1"/>
                <a:t>GitOps</a:t>
              </a:r>
              <a:r>
                <a:rPr lang="en-GB"/>
                <a:t> not just a part</a:t>
              </a:r>
            </a:p>
            <a:p>
              <a:r>
                <a:rPr lang="en-GB"/>
                <a:t>Adoption is key</a:t>
              </a:r>
            </a:p>
            <a:p>
              <a:r>
                <a:rPr lang="en-GB"/>
                <a:t>Self Healing is great</a:t>
              </a:r>
            </a:p>
          </p:txBody>
        </p:sp>
        <p:pic>
          <p:nvPicPr>
            <p:cNvPr id="47106" name="Picture 2">
              <a:extLst>
                <a:ext uri="{FF2B5EF4-FFF2-40B4-BE49-F238E27FC236}">
                  <a16:creationId xmlns:a16="http://schemas.microsoft.com/office/drawing/2014/main" id="{AC9D8873-2F12-3D1C-EE96-A3747D045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1017" y="1482599"/>
              <a:ext cx="360481" cy="331195"/>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Brave Icons - Free SVG &amp; PNG Brave Images - Noun Project">
              <a:extLst>
                <a:ext uri="{FF2B5EF4-FFF2-40B4-BE49-F238E27FC236}">
                  <a16:creationId xmlns:a16="http://schemas.microsoft.com/office/drawing/2014/main" id="{A335B6D1-3666-A521-C84E-4C0805003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7540" y="1794904"/>
              <a:ext cx="331196" cy="331196"/>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Cheetah nap Christianity love icon Kilometers The office Match">
              <a:extLst>
                <a:ext uri="{FF2B5EF4-FFF2-40B4-BE49-F238E27FC236}">
                  <a16:creationId xmlns:a16="http://schemas.microsoft.com/office/drawing/2014/main" id="{EED19DFC-5D72-A650-4470-CD2F37FE02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3430" y="2205052"/>
              <a:ext cx="256209" cy="256209"/>
            </a:xfrm>
            <a:prstGeom prst="rect">
              <a:avLst/>
            </a:prstGeom>
            <a:noFill/>
            <a:extLst>
              <a:ext uri="{909E8E84-426E-40DD-AFC4-6F175D3DCCD1}">
                <a14:hiddenFill xmlns:a14="http://schemas.microsoft.com/office/drawing/2010/main">
                  <a:solidFill>
                    <a:srgbClr val="FFFFFF"/>
                  </a:solidFill>
                </a14:hiddenFill>
              </a:ext>
            </a:extLst>
          </p:spPr>
        </p:pic>
        <p:pic>
          <p:nvPicPr>
            <p:cNvPr id="47116" name="Picture 12" descr="Ambulance - Icônes médical gratuites">
              <a:extLst>
                <a:ext uri="{FF2B5EF4-FFF2-40B4-BE49-F238E27FC236}">
                  <a16:creationId xmlns:a16="http://schemas.microsoft.com/office/drawing/2014/main" id="{9BEFA1EB-5289-B998-7E13-9749A7F6CF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9417" y="2512686"/>
              <a:ext cx="303467" cy="3034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5620631-BFF9-CCC4-91DD-7355AF154DC7}"/>
              </a:ext>
            </a:extLst>
          </p:cNvPr>
          <p:cNvGrpSpPr/>
          <p:nvPr/>
        </p:nvGrpSpPr>
        <p:grpSpPr>
          <a:xfrm>
            <a:off x="7040538" y="3417317"/>
            <a:ext cx="5118775" cy="1256918"/>
            <a:chOff x="7040538" y="3417317"/>
            <a:chExt cx="5118775" cy="1256918"/>
          </a:xfrm>
        </p:grpSpPr>
        <p:grpSp>
          <p:nvGrpSpPr>
            <p:cNvPr id="23" name="Group 22">
              <a:extLst>
                <a:ext uri="{FF2B5EF4-FFF2-40B4-BE49-F238E27FC236}">
                  <a16:creationId xmlns:a16="http://schemas.microsoft.com/office/drawing/2014/main" id="{51888F9C-80B5-B08E-CBAC-C53125538F8F}"/>
                </a:ext>
              </a:extLst>
            </p:cNvPr>
            <p:cNvGrpSpPr/>
            <p:nvPr/>
          </p:nvGrpSpPr>
          <p:grpSpPr>
            <a:xfrm>
              <a:off x="7040538" y="3417317"/>
              <a:ext cx="5118775" cy="1256918"/>
              <a:chOff x="7040538" y="3417317"/>
              <a:chExt cx="5118775" cy="1256918"/>
            </a:xfrm>
          </p:grpSpPr>
          <p:sp>
            <p:nvSpPr>
              <p:cNvPr id="20" name="Text Placeholder 5">
                <a:extLst>
                  <a:ext uri="{FF2B5EF4-FFF2-40B4-BE49-F238E27FC236}">
                    <a16:creationId xmlns:a16="http://schemas.microsoft.com/office/drawing/2014/main" id="{01E7D92C-38B3-B959-DF8F-AF183137388F}"/>
                  </a:ext>
                </a:extLst>
              </p:cNvPr>
              <p:cNvSpPr txBox="1">
                <a:spLocks/>
              </p:cNvSpPr>
              <p:nvPr/>
            </p:nvSpPr>
            <p:spPr>
              <a:xfrm>
                <a:off x="7040538" y="3488095"/>
                <a:ext cx="5118775" cy="1186140"/>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6D6D7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Setup tighter control on toolchain</a:t>
                </a:r>
              </a:p>
              <a:p>
                <a:r>
                  <a:rPr lang="en-GB"/>
                  <a:t>Maintain toolchain updated</a:t>
                </a:r>
              </a:p>
              <a:p>
                <a:r>
                  <a:rPr lang="en-GB"/>
                  <a:t>Special attention for secrets automation</a:t>
                </a:r>
              </a:p>
            </p:txBody>
          </p:sp>
          <p:pic>
            <p:nvPicPr>
              <p:cNvPr id="21" name="Picture 20">
                <a:extLst>
                  <a:ext uri="{FF2B5EF4-FFF2-40B4-BE49-F238E27FC236}">
                    <a16:creationId xmlns:a16="http://schemas.microsoft.com/office/drawing/2014/main" id="{8777FB4A-1C43-C626-C08E-374EA47B79F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323271" y="3820089"/>
                <a:ext cx="379734" cy="374348"/>
              </a:xfrm>
              <a:prstGeom prst="rect">
                <a:avLst/>
              </a:prstGeom>
            </p:spPr>
          </p:pic>
          <p:pic>
            <p:nvPicPr>
              <p:cNvPr id="22" name="Picture 21" descr="A picture containing accessory, vector graphics, spectacles&#10;&#10;Description automatically generated">
                <a:extLst>
                  <a:ext uri="{FF2B5EF4-FFF2-40B4-BE49-F238E27FC236}">
                    <a16:creationId xmlns:a16="http://schemas.microsoft.com/office/drawing/2014/main" id="{6B8437D9-27E9-4B3D-E7D2-1B0A96A19869}"/>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rot="759822">
                <a:off x="9833999" y="3417317"/>
                <a:ext cx="736071" cy="478514"/>
              </a:xfrm>
              <a:prstGeom prst="rect">
                <a:avLst/>
              </a:prstGeom>
            </p:spPr>
          </p:pic>
        </p:grpSp>
        <p:pic>
          <p:nvPicPr>
            <p:cNvPr id="47118" name="Picture 14">
              <a:extLst>
                <a:ext uri="{FF2B5EF4-FFF2-40B4-BE49-F238E27FC236}">
                  <a16:creationId xmlns:a16="http://schemas.microsoft.com/office/drawing/2014/main" id="{E3A4C680-52E0-20A4-42C2-894705BB41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31017" y="4178756"/>
              <a:ext cx="256869" cy="2934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08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0 0 L 0 0.25 E" pathEditMode="relative" ptsTypes="">
                                      <p:cBhvr>
                                        <p:cTn id="6" dur="1000" fill="hold"/>
                                        <p:tgtEl>
                                          <p:spTgt spid="13"/>
                                        </p:tgtEl>
                                        <p:attrNameLst>
                                          <p:attrName>ppt_x</p:attrName>
                                          <p:attrName>ppt_y</p:attrName>
                                        </p:attrNameLst>
                                      </p:cBhvr>
                                    </p:animMotion>
                                  </p:childTnLst>
                                </p:cTn>
                              </p:par>
                              <p:par>
                                <p:cTn id="7" presetID="42" presetClass="path" presetSubtype="0" accel="50000" decel="50000" fill="hold" grpId="1" nodeType="withEffect">
                                  <p:stCondLst>
                                    <p:cond delay="0"/>
                                  </p:stCondLst>
                                  <p:childTnLst>
                                    <p:animMotion origin="layout" path="M 0 0 L 0 0.25 E" pathEditMode="relative" ptsTypes="">
                                      <p:cBhvr>
                                        <p:cTn id="8" dur="1000" fill="hold"/>
                                        <p:tgtEl>
                                          <p:spTgt spid="7"/>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grpId="0" nodeType="clickEffect">
                                  <p:stCondLst>
                                    <p:cond delay="0"/>
                                  </p:stCondLst>
                                  <p:childTnLst>
                                    <p:anim calcmode="lin" valueType="num">
                                      <p:cBhvr additive="base">
                                        <p:cTn id="12" dur="500"/>
                                        <p:tgtEl>
                                          <p:spTgt spid="13"/>
                                        </p:tgtEl>
                                        <p:attrNameLst>
                                          <p:attrName>ppt_x</p:attrName>
                                        </p:attrNameLst>
                                      </p:cBhvr>
                                      <p:tavLst>
                                        <p:tav tm="0">
                                          <p:val>
                                            <p:strVal val="ppt_x"/>
                                          </p:val>
                                        </p:tav>
                                        <p:tav tm="100000">
                                          <p:val>
                                            <p:strVal val="ppt_x"/>
                                          </p:val>
                                        </p:tav>
                                      </p:tavLst>
                                    </p:anim>
                                    <p:anim calcmode="lin" valueType="num">
                                      <p:cBhvr additive="base">
                                        <p:cTn id="13" dur="500"/>
                                        <p:tgtEl>
                                          <p:spTgt spid="13"/>
                                        </p:tgtEl>
                                        <p:attrNameLst>
                                          <p:attrName>ppt_y</p:attrName>
                                        </p:attrNameLst>
                                      </p:cBhvr>
                                      <p:tavLst>
                                        <p:tav tm="0">
                                          <p:val>
                                            <p:strVal val="ppt_y"/>
                                          </p:val>
                                        </p:tav>
                                        <p:tav tm="100000">
                                          <p:val>
                                            <p:strVal val="0-ppt_h/2"/>
                                          </p:val>
                                        </p:tav>
                                      </p:tavLst>
                                    </p:anim>
                                    <p:set>
                                      <p:cBhvr>
                                        <p:cTn id="14" dur="1" fill="hold">
                                          <p:stCondLst>
                                            <p:cond delay="499"/>
                                          </p:stCondLst>
                                        </p:cTn>
                                        <p:tgtEl>
                                          <p:spTgt spid="13"/>
                                        </p:tgtEl>
                                        <p:attrNameLst>
                                          <p:attrName>style.visibility</p:attrName>
                                        </p:attrNameLst>
                                      </p:cBhvr>
                                      <p:to>
                                        <p:strVal val="hidden"/>
                                      </p:to>
                                    </p:set>
                                  </p:childTnLst>
                                </p:cTn>
                              </p:par>
                              <p:par>
                                <p:cTn id="15" presetID="2" presetClass="exit" presetSubtype="1" fill="hold" grpId="0" nodeType="with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0-ppt_h/2"/>
                                          </p:val>
                                        </p:tav>
                                      </p:tavLst>
                                    </p:anim>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7" grpId="1"/>
      <p:bldP spid="13" grpId="0"/>
      <p:bldP spid="13" grpId="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ACEBD0-EA6F-A742-B132-F22430C27A46}"/>
              </a:ext>
            </a:extLst>
          </p:cNvPr>
          <p:cNvSpPr>
            <a:spLocks noGrp="1"/>
          </p:cNvSpPr>
          <p:nvPr>
            <p:ph type="body" sz="quarter" idx="10"/>
          </p:nvPr>
        </p:nvSpPr>
        <p:spPr/>
        <p:txBody>
          <a:bodyPr/>
          <a:lstStyle/>
          <a:p>
            <a:r>
              <a:rPr lang="en-US"/>
              <a:t>Question ?</a:t>
            </a:r>
          </a:p>
        </p:txBody>
      </p:sp>
      <p:pic>
        <p:nvPicPr>
          <p:cNvPr id="5" name="Picture 4" descr="A black and white sign&#10;&#10;Description automatically generated with low confidence">
            <a:extLst>
              <a:ext uri="{FF2B5EF4-FFF2-40B4-BE49-F238E27FC236}">
                <a16:creationId xmlns:a16="http://schemas.microsoft.com/office/drawing/2014/main" id="{D1A97E02-1FEA-5B39-C2F8-A76AB98750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1374" y="512161"/>
            <a:ext cx="2113280" cy="370948"/>
          </a:xfrm>
          <a:prstGeom prst="rect">
            <a:avLst/>
          </a:prstGeom>
        </p:spPr>
      </p:pic>
    </p:spTree>
    <p:extLst>
      <p:ext uri="{BB962C8B-B14F-4D97-AF65-F5344CB8AC3E}">
        <p14:creationId xmlns:p14="http://schemas.microsoft.com/office/powerpoint/2010/main" val="1840996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ACF603-AD13-40DC-84B6-CFCA77C7455A}"/>
              </a:ext>
            </a:extLst>
          </p:cNvPr>
          <p:cNvSpPr>
            <a:spLocks noGrp="1"/>
          </p:cNvSpPr>
          <p:nvPr>
            <p:ph type="sldNum" sz="quarter" idx="4"/>
          </p:nvPr>
        </p:nvSpPr>
        <p:spPr/>
        <p:txBody>
          <a:bodyPr/>
          <a:lstStyle/>
          <a:p>
            <a:fld id="{E57627FB-D816-4EA7-98E3-793F2D9BC93A}" type="slidenum">
              <a:rPr lang="en-GB" noProof="0" smtClean="0"/>
              <a:pPr/>
              <a:t>36</a:t>
            </a:fld>
            <a:endParaRPr lang="en-GB" noProof="0"/>
          </a:p>
        </p:txBody>
      </p:sp>
      <p:sp>
        <p:nvSpPr>
          <p:cNvPr id="4" name="Footer Placeholder 3">
            <a:extLst>
              <a:ext uri="{FF2B5EF4-FFF2-40B4-BE49-F238E27FC236}">
                <a16:creationId xmlns:a16="http://schemas.microsoft.com/office/drawing/2014/main" id="{8872A6C2-A5B6-4039-8457-AE2CAE94132A}"/>
              </a:ext>
            </a:extLst>
          </p:cNvPr>
          <p:cNvSpPr>
            <a:spLocks noGrp="1"/>
          </p:cNvSpPr>
          <p:nvPr>
            <p:ph type="ftr" sz="quarter" idx="3"/>
          </p:nvPr>
        </p:nvSpPr>
        <p:spPr/>
        <p:txBody>
          <a:bodyPr/>
          <a:lstStyle/>
          <a:p>
            <a:r>
              <a:rPr lang="en-GB" noProof="0"/>
              <a:t>© Amadeus IT Group and its affiliates and subsidiaries</a:t>
            </a:r>
          </a:p>
        </p:txBody>
      </p:sp>
      <p:sp>
        <p:nvSpPr>
          <p:cNvPr id="5" name="Title 4">
            <a:extLst>
              <a:ext uri="{FF2B5EF4-FFF2-40B4-BE49-F238E27FC236}">
                <a16:creationId xmlns:a16="http://schemas.microsoft.com/office/drawing/2014/main" id="{7AFFDF76-52C7-4186-B162-0F191332284C}"/>
              </a:ext>
            </a:extLst>
          </p:cNvPr>
          <p:cNvSpPr>
            <a:spLocks noGrp="1"/>
          </p:cNvSpPr>
          <p:nvPr>
            <p:ph type="title"/>
          </p:nvPr>
        </p:nvSpPr>
        <p:spPr/>
        <p:txBody>
          <a:bodyPr/>
          <a:lstStyle/>
          <a:p>
            <a:r>
              <a:rPr lang="en-US"/>
              <a:t>Image Bank &amp; License</a:t>
            </a:r>
          </a:p>
        </p:txBody>
      </p:sp>
      <p:pic>
        <p:nvPicPr>
          <p:cNvPr id="7" name="Picture 6">
            <a:extLst>
              <a:ext uri="{FF2B5EF4-FFF2-40B4-BE49-F238E27FC236}">
                <a16:creationId xmlns:a16="http://schemas.microsoft.com/office/drawing/2014/main" id="{23C13EFB-AD7C-4994-9DE5-61CD76AE406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flipH="1">
            <a:off x="954967" y="1483156"/>
            <a:ext cx="1000617" cy="731494"/>
          </a:xfrm>
          <a:prstGeom prst="rect">
            <a:avLst/>
          </a:prstGeom>
        </p:spPr>
      </p:pic>
      <p:sp>
        <p:nvSpPr>
          <p:cNvPr id="9" name="TextBox 8">
            <a:extLst>
              <a:ext uri="{FF2B5EF4-FFF2-40B4-BE49-F238E27FC236}">
                <a16:creationId xmlns:a16="http://schemas.microsoft.com/office/drawing/2014/main" id="{0A2F0AEE-429A-4AF4-A9F0-24AB58C7DA7B}"/>
              </a:ext>
            </a:extLst>
          </p:cNvPr>
          <p:cNvSpPr txBox="1"/>
          <p:nvPr/>
        </p:nvSpPr>
        <p:spPr>
          <a:xfrm>
            <a:off x="580571" y="1010819"/>
            <a:ext cx="3222172" cy="369332"/>
          </a:xfrm>
          <a:prstGeom prst="rect">
            <a:avLst/>
          </a:prstGeom>
          <a:noFill/>
        </p:spPr>
        <p:txBody>
          <a:bodyPr wrap="square" rtlCol="0">
            <a:spAutoFit/>
          </a:bodyPr>
          <a:lstStyle/>
          <a:p>
            <a:r>
              <a:rPr lang="en-US"/>
              <a:t>Amadeus from Adobe Stock</a:t>
            </a:r>
          </a:p>
        </p:txBody>
      </p:sp>
      <p:pic>
        <p:nvPicPr>
          <p:cNvPr id="11" name="Picture 26" descr="ZZR1400 MY 2019 - Kawasaki United Kingdom">
            <a:extLst>
              <a:ext uri="{FF2B5EF4-FFF2-40B4-BE49-F238E27FC236}">
                <a16:creationId xmlns:a16="http://schemas.microsoft.com/office/drawing/2014/main" id="{9CCE4093-C1E1-466B-A8DE-CF75A61FF52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10626" y="5714243"/>
            <a:ext cx="1502520" cy="11222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A66355-ECAC-4650-B97E-9AACF239C6D6}"/>
              </a:ext>
            </a:extLst>
          </p:cNvPr>
          <p:cNvSpPr txBox="1"/>
          <p:nvPr/>
        </p:nvSpPr>
        <p:spPr>
          <a:xfrm>
            <a:off x="582888" y="5526940"/>
            <a:ext cx="4383314" cy="369332"/>
          </a:xfrm>
          <a:prstGeom prst="rect">
            <a:avLst/>
          </a:prstGeom>
          <a:noFill/>
        </p:spPr>
        <p:txBody>
          <a:bodyPr wrap="square" rtlCol="0">
            <a:spAutoFit/>
          </a:bodyPr>
          <a:lstStyle/>
          <a:p>
            <a:r>
              <a:rPr lang="en-US"/>
              <a:t>Public concealed</a:t>
            </a:r>
          </a:p>
        </p:txBody>
      </p:sp>
      <p:pic>
        <p:nvPicPr>
          <p:cNvPr id="13" name="Picture 12" descr="A picture containing background pattern&#10;&#10;Description automatically generated">
            <a:extLst>
              <a:ext uri="{FF2B5EF4-FFF2-40B4-BE49-F238E27FC236}">
                <a16:creationId xmlns:a16="http://schemas.microsoft.com/office/drawing/2014/main" id="{F9416CE3-D789-4246-A932-4FB79ED68CE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73857" y="2814790"/>
            <a:ext cx="1135555" cy="728051"/>
          </a:xfrm>
          <a:prstGeom prst="rect">
            <a:avLst/>
          </a:prstGeom>
        </p:spPr>
      </p:pic>
      <p:sp>
        <p:nvSpPr>
          <p:cNvPr id="14" name="TextBox 13">
            <a:extLst>
              <a:ext uri="{FF2B5EF4-FFF2-40B4-BE49-F238E27FC236}">
                <a16:creationId xmlns:a16="http://schemas.microsoft.com/office/drawing/2014/main" id="{BC77984C-07E6-408F-BA62-A9EEAF8FF1C6}"/>
              </a:ext>
            </a:extLst>
          </p:cNvPr>
          <p:cNvSpPr txBox="1"/>
          <p:nvPr/>
        </p:nvSpPr>
        <p:spPr>
          <a:xfrm>
            <a:off x="580571" y="2365238"/>
            <a:ext cx="3222172" cy="369332"/>
          </a:xfrm>
          <a:prstGeom prst="rect">
            <a:avLst/>
          </a:prstGeom>
          <a:noFill/>
        </p:spPr>
        <p:txBody>
          <a:bodyPr wrap="square" rtlCol="0">
            <a:spAutoFit/>
          </a:bodyPr>
          <a:lstStyle/>
          <a:p>
            <a:r>
              <a:rPr lang="en-US"/>
              <a:t>Amadeus from </a:t>
            </a:r>
            <a:r>
              <a:rPr lang="en-US" err="1"/>
              <a:t>shutterstock</a:t>
            </a:r>
            <a:endParaRPr lang="en-US"/>
          </a:p>
        </p:txBody>
      </p:sp>
      <p:pic>
        <p:nvPicPr>
          <p:cNvPr id="16" name="Picture 15">
            <a:extLst>
              <a:ext uri="{FF2B5EF4-FFF2-40B4-BE49-F238E27FC236}">
                <a16:creationId xmlns:a16="http://schemas.microsoft.com/office/drawing/2014/main" id="{B286EC26-816F-486B-BD67-A3F94900A66D}"/>
              </a:ext>
            </a:extLst>
          </p:cNvPr>
          <p:cNvPicPr>
            <a:picLocks noChangeAspect="1"/>
          </p:cNvPicPr>
          <p:nvPr/>
        </p:nvPicPr>
        <p:blipFill>
          <a:blip r:embed="rId5"/>
          <a:stretch>
            <a:fillRect/>
          </a:stretch>
        </p:blipFill>
        <p:spPr>
          <a:xfrm>
            <a:off x="7471617" y="2728008"/>
            <a:ext cx="1135556" cy="763480"/>
          </a:xfrm>
          <a:prstGeom prst="rect">
            <a:avLst/>
          </a:prstGeom>
        </p:spPr>
      </p:pic>
      <p:pic>
        <p:nvPicPr>
          <p:cNvPr id="18" name="Picture 17">
            <a:extLst>
              <a:ext uri="{FF2B5EF4-FFF2-40B4-BE49-F238E27FC236}">
                <a16:creationId xmlns:a16="http://schemas.microsoft.com/office/drawing/2014/main" id="{54F37989-83E3-4AB0-8BB0-B59D4F6D4A64}"/>
              </a:ext>
            </a:extLst>
          </p:cNvPr>
          <p:cNvPicPr>
            <a:picLocks noChangeAspect="1"/>
          </p:cNvPicPr>
          <p:nvPr/>
        </p:nvPicPr>
        <p:blipFill>
          <a:blip r:embed="rId6"/>
          <a:stretch>
            <a:fillRect/>
          </a:stretch>
        </p:blipFill>
        <p:spPr>
          <a:xfrm>
            <a:off x="4284943" y="2638261"/>
            <a:ext cx="2714625" cy="942975"/>
          </a:xfrm>
          <a:prstGeom prst="rect">
            <a:avLst/>
          </a:prstGeom>
        </p:spPr>
      </p:pic>
      <p:sp>
        <p:nvSpPr>
          <p:cNvPr id="22" name="TextBox 21">
            <a:extLst>
              <a:ext uri="{FF2B5EF4-FFF2-40B4-BE49-F238E27FC236}">
                <a16:creationId xmlns:a16="http://schemas.microsoft.com/office/drawing/2014/main" id="{C9780200-3BA5-4D8B-9D61-8B9067920063}"/>
              </a:ext>
            </a:extLst>
          </p:cNvPr>
          <p:cNvSpPr txBox="1"/>
          <p:nvPr/>
        </p:nvSpPr>
        <p:spPr>
          <a:xfrm>
            <a:off x="580571" y="3791020"/>
            <a:ext cx="6096000" cy="369332"/>
          </a:xfrm>
          <a:prstGeom prst="rect">
            <a:avLst/>
          </a:prstGeom>
          <a:noFill/>
        </p:spPr>
        <p:txBody>
          <a:bodyPr wrap="square">
            <a:spAutoFit/>
          </a:bodyPr>
          <a:lstStyle/>
          <a:p>
            <a:r>
              <a:rPr lang="en-US"/>
              <a:t>Common creative License (https://freesvg.org/)</a:t>
            </a:r>
          </a:p>
        </p:txBody>
      </p:sp>
      <p:pic>
        <p:nvPicPr>
          <p:cNvPr id="1030" name="Picture 6" descr="moto 4">
            <a:extLst>
              <a:ext uri="{FF2B5EF4-FFF2-40B4-BE49-F238E27FC236}">
                <a16:creationId xmlns:a16="http://schemas.microsoft.com/office/drawing/2014/main" id="{EC1B0AAA-6EF5-4AD6-B698-7EB73854CB9B}"/>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952875" y="4219703"/>
            <a:ext cx="1122215" cy="11222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ilhouette vector graphics of political world map">
            <a:extLst>
              <a:ext uri="{FF2B5EF4-FFF2-40B4-BE49-F238E27FC236}">
                <a16:creationId xmlns:a16="http://schemas.microsoft.com/office/drawing/2014/main" id="{1ED4604C-B921-4A5E-AC5D-43EC3B643D95}"/>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2565673" y="4132384"/>
            <a:ext cx="1351921" cy="13519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48D3847-FD8E-44F5-BC0B-EFC6ED388D8B}"/>
              </a:ext>
            </a:extLst>
          </p:cNvPr>
          <p:cNvPicPr>
            <a:picLocks noChangeAspect="1"/>
          </p:cNvPicPr>
          <p:nvPr/>
        </p:nvPicPr>
        <p:blipFill>
          <a:blip r:embed="rId9"/>
          <a:stretch>
            <a:fillRect/>
          </a:stretch>
        </p:blipFill>
        <p:spPr>
          <a:xfrm>
            <a:off x="954967" y="2797631"/>
            <a:ext cx="1236690" cy="728051"/>
          </a:xfrm>
          <a:prstGeom prst="rect">
            <a:avLst/>
          </a:prstGeom>
        </p:spPr>
      </p:pic>
      <p:pic>
        <p:nvPicPr>
          <p:cNvPr id="23" name="Picture 22">
            <a:extLst>
              <a:ext uri="{FF2B5EF4-FFF2-40B4-BE49-F238E27FC236}">
                <a16:creationId xmlns:a16="http://schemas.microsoft.com/office/drawing/2014/main" id="{D151D58C-66FC-4642-95BD-CCDCB24892D8}"/>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883988" y="2728008"/>
            <a:ext cx="697424" cy="871780"/>
          </a:xfrm>
          <a:prstGeom prst="rect">
            <a:avLst/>
          </a:prstGeom>
        </p:spPr>
      </p:pic>
      <p:pic>
        <p:nvPicPr>
          <p:cNvPr id="24" name="Picture 23">
            <a:extLst>
              <a:ext uri="{FF2B5EF4-FFF2-40B4-BE49-F238E27FC236}">
                <a16:creationId xmlns:a16="http://schemas.microsoft.com/office/drawing/2014/main" id="{678AFF66-152B-4971-AE59-88C7B031CFC8}"/>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858227" y="2871935"/>
            <a:ext cx="565080" cy="557065"/>
          </a:xfrm>
          <a:prstGeom prst="rect">
            <a:avLst/>
          </a:prstGeom>
        </p:spPr>
      </p:pic>
      <p:pic>
        <p:nvPicPr>
          <p:cNvPr id="25" name="Picture 24" descr="A picture containing accessory, vector graphics, spectacles&#10;&#10;Description automatically generated">
            <a:extLst>
              <a:ext uri="{FF2B5EF4-FFF2-40B4-BE49-F238E27FC236}">
                <a16:creationId xmlns:a16="http://schemas.microsoft.com/office/drawing/2014/main" id="{3E4BEB6B-EBE0-4E40-8673-D689870BD68B}"/>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rot="19249758">
            <a:off x="4144898" y="4508734"/>
            <a:ext cx="911365" cy="592471"/>
          </a:xfrm>
          <a:prstGeom prst="rect">
            <a:avLst/>
          </a:prstGeom>
        </p:spPr>
      </p:pic>
      <p:pic>
        <p:nvPicPr>
          <p:cNvPr id="26" name="Picture 25">
            <a:extLst>
              <a:ext uri="{FF2B5EF4-FFF2-40B4-BE49-F238E27FC236}">
                <a16:creationId xmlns:a16="http://schemas.microsoft.com/office/drawing/2014/main" id="{5CF963F5-DB03-4F94-B305-431F09F6547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0580672" y="2788313"/>
            <a:ext cx="950555" cy="592956"/>
          </a:xfrm>
          <a:prstGeom prst="rect">
            <a:avLst/>
          </a:prstGeom>
          <a:ln>
            <a:noFill/>
          </a:ln>
          <a:effectLst>
            <a:softEdge rad="112500"/>
          </a:effectLst>
        </p:spPr>
      </p:pic>
    </p:spTree>
    <p:extLst>
      <p:ext uri="{BB962C8B-B14F-4D97-AF65-F5344CB8AC3E}">
        <p14:creationId xmlns:p14="http://schemas.microsoft.com/office/powerpoint/2010/main" val="428710567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2">
            <a:lumMod val="25000"/>
            <a:alpha val="82825"/>
          </a:schemeClr>
        </a:solidFill>
        <a:effectLst/>
      </p:bgPr>
    </p:bg>
    <p:spTree>
      <p:nvGrpSpPr>
        <p:cNvPr id="1" name=""/>
        <p:cNvGrpSpPr/>
        <p:nvPr/>
      </p:nvGrpSpPr>
      <p:grpSpPr>
        <a:xfrm>
          <a:off x="0" y="0"/>
          <a:ext cx="0" cy="0"/>
          <a:chOff x="0" y="0"/>
          <a:chExt cx="0" cy="0"/>
        </a:xfrm>
      </p:grpSpPr>
      <p:sp>
        <p:nvSpPr>
          <p:cNvPr id="32" name="Date Placeholder 6">
            <a:extLst>
              <a:ext uri="{FF2B5EF4-FFF2-40B4-BE49-F238E27FC236}">
                <a16:creationId xmlns:a16="http://schemas.microsoft.com/office/drawing/2014/main" id="{652FC6C8-A4AD-0805-29DB-22A6BA5017FD}"/>
              </a:ext>
            </a:extLst>
          </p:cNvPr>
          <p:cNvSpPr txBox="1">
            <a:spLocks/>
          </p:cNvSpPr>
          <p:nvPr/>
        </p:nvSpPr>
        <p:spPr>
          <a:xfrm>
            <a:off x="12231312" y="8044628"/>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rgbClr val="6D6D71"/>
                </a:solidFill>
                <a:latin typeface="Lato" panose="020F050202020403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7BF7F6-F524-1C4E-84CE-DD47700E930D}" type="datetime1">
              <a:rPr lang="en-US" smtClean="0"/>
              <a:pPr/>
              <a:t>9/25/2022</a:t>
            </a:fld>
            <a:endParaRPr lang="en-US"/>
          </a:p>
        </p:txBody>
      </p:sp>
      <p:grpSp>
        <p:nvGrpSpPr>
          <p:cNvPr id="13" name="Group 12">
            <a:extLst>
              <a:ext uri="{FF2B5EF4-FFF2-40B4-BE49-F238E27FC236}">
                <a16:creationId xmlns:a16="http://schemas.microsoft.com/office/drawing/2014/main" id="{3C00DC32-CE29-2C65-F2B2-B329011B2B0C}"/>
              </a:ext>
            </a:extLst>
          </p:cNvPr>
          <p:cNvGrpSpPr/>
          <p:nvPr/>
        </p:nvGrpSpPr>
        <p:grpSpPr>
          <a:xfrm>
            <a:off x="7389003" y="2298059"/>
            <a:ext cx="3818542" cy="919369"/>
            <a:chOff x="359295" y="1327701"/>
            <a:chExt cx="6045531" cy="1455548"/>
          </a:xfrm>
        </p:grpSpPr>
        <p:sp>
          <p:nvSpPr>
            <p:cNvPr id="14" name="Text Placeholder 27">
              <a:extLst>
                <a:ext uri="{FF2B5EF4-FFF2-40B4-BE49-F238E27FC236}">
                  <a16:creationId xmlns:a16="http://schemas.microsoft.com/office/drawing/2014/main" id="{C673968D-C393-5C52-2F15-EB43DAAFEB40}"/>
                </a:ext>
              </a:extLst>
            </p:cNvPr>
            <p:cNvSpPr txBox="1">
              <a:spLocks/>
            </p:cNvSpPr>
            <p:nvPr/>
          </p:nvSpPr>
          <p:spPr>
            <a:xfrm>
              <a:off x="2022780" y="1656763"/>
              <a:ext cx="4382046" cy="901785"/>
            </a:xfrm>
            <a:prstGeom prst="rect">
              <a:avLst/>
            </a:prstGeom>
          </p:spPr>
          <p:txBody>
            <a:bodyPr lIns="91440" tIns="45720" rIns="91440" bIns="45720" anchor="t"/>
            <a:lst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defTabSz="914400">
                <a:spcBef>
                  <a:spcPts val="0"/>
                </a:spcBef>
                <a:buNone/>
              </a:pPr>
              <a:r>
                <a:rPr lang="en-US" sz="1800">
                  <a:solidFill>
                    <a:schemeClr val="bg1"/>
                  </a:solidFill>
                  <a:ea typeface="ＭＳ Ｐゴシック"/>
                </a:rPr>
                <a:t>O</a:t>
              </a:r>
              <a:r>
                <a:rPr lang="en-US" sz="1800" b="1">
                  <a:solidFill>
                    <a:schemeClr val="bg1"/>
                  </a:solidFill>
                </a:rPr>
                <a:t>ver 100,000 transactions per second</a:t>
              </a:r>
              <a:r>
                <a:rPr lang="en-US" sz="1800">
                  <a:solidFill>
                    <a:schemeClr val="bg1"/>
                  </a:solidFill>
                  <a:ea typeface="ＭＳ Ｐゴシック"/>
                </a:rPr>
                <a:t> at peak</a:t>
              </a:r>
            </a:p>
          </p:txBody>
        </p:sp>
        <p:grpSp>
          <p:nvGrpSpPr>
            <p:cNvPr id="17" name="Group 16">
              <a:extLst>
                <a:ext uri="{FF2B5EF4-FFF2-40B4-BE49-F238E27FC236}">
                  <a16:creationId xmlns:a16="http://schemas.microsoft.com/office/drawing/2014/main" id="{CE736A7F-81B6-E86F-CB2D-D29F6C98E007}"/>
                </a:ext>
              </a:extLst>
            </p:cNvPr>
            <p:cNvGrpSpPr/>
            <p:nvPr/>
          </p:nvGrpSpPr>
          <p:grpSpPr>
            <a:xfrm>
              <a:off x="359295" y="1327701"/>
              <a:ext cx="1432366" cy="1455548"/>
              <a:chOff x="1199159" y="1976055"/>
              <a:chExt cx="1432366" cy="1455548"/>
            </a:xfrm>
          </p:grpSpPr>
          <p:sp>
            <p:nvSpPr>
              <p:cNvPr id="19" name="Content Placeholder 71">
                <a:extLst>
                  <a:ext uri="{FF2B5EF4-FFF2-40B4-BE49-F238E27FC236}">
                    <a16:creationId xmlns:a16="http://schemas.microsoft.com/office/drawing/2014/main" id="{D3880F9D-979E-61DA-1A58-469BD90F5B06}"/>
                  </a:ext>
                </a:extLst>
              </p:cNvPr>
              <p:cNvSpPr txBox="1">
                <a:spLocks/>
              </p:cNvSpPr>
              <p:nvPr/>
            </p:nvSpPr>
            <p:spPr bwMode="auto">
              <a:xfrm>
                <a:off x="1202569" y="1976055"/>
                <a:ext cx="1428956" cy="1440208"/>
              </a:xfrm>
              <a:prstGeom prst="arc">
                <a:avLst/>
              </a:prstGeom>
              <a:noFill/>
              <a:ln w="28575">
                <a:solidFill>
                  <a:schemeClr val="accent5">
                    <a:lumMod val="60000"/>
                    <a:lumOff val="40000"/>
                  </a:schemeClr>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rgbClr val="00B0F0"/>
                  </a:solidFill>
                </a:endParaRPr>
              </a:p>
            </p:txBody>
          </p:sp>
          <p:sp>
            <p:nvSpPr>
              <p:cNvPr id="24" name="Content Placeholder 71">
                <a:extLst>
                  <a:ext uri="{FF2B5EF4-FFF2-40B4-BE49-F238E27FC236}">
                    <a16:creationId xmlns:a16="http://schemas.microsoft.com/office/drawing/2014/main" id="{DB2F5393-C029-CD52-5664-B9A5DB246979}"/>
                  </a:ext>
                </a:extLst>
              </p:cNvPr>
              <p:cNvSpPr txBox="1">
                <a:spLocks/>
              </p:cNvSpPr>
              <p:nvPr/>
            </p:nvSpPr>
            <p:spPr bwMode="auto">
              <a:xfrm>
                <a:off x="1199159" y="1991395"/>
                <a:ext cx="1428956" cy="1440208"/>
              </a:xfrm>
              <a:prstGeom prst="arc">
                <a:avLst>
                  <a:gd name="adj1" fmla="val 5598637"/>
                  <a:gd name="adj2" fmla="val 10805074"/>
                </a:avLst>
              </a:prstGeom>
              <a:noFill/>
              <a:ln w="28575">
                <a:solidFill>
                  <a:schemeClr val="accent5">
                    <a:lumMod val="60000"/>
                    <a:lumOff val="40000"/>
                  </a:schemeClr>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chemeClr val="bg1"/>
                  </a:solidFill>
                </a:endParaRPr>
              </a:p>
            </p:txBody>
          </p:sp>
        </p:grpSp>
        <p:pic>
          <p:nvPicPr>
            <p:cNvPr id="18" name="Picture 17">
              <a:extLst>
                <a:ext uri="{FF2B5EF4-FFF2-40B4-BE49-F238E27FC236}">
                  <a16:creationId xmlns:a16="http://schemas.microsoft.com/office/drawing/2014/main" id="{81A51511-A31F-DDE2-DEFC-7FA89AB9C22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8285" y="1637034"/>
              <a:ext cx="950976" cy="950976"/>
            </a:xfrm>
            <a:prstGeom prst="rect">
              <a:avLst/>
            </a:prstGeom>
          </p:spPr>
        </p:pic>
      </p:grpSp>
      <p:grpSp>
        <p:nvGrpSpPr>
          <p:cNvPr id="30" name="Group 29">
            <a:extLst>
              <a:ext uri="{FF2B5EF4-FFF2-40B4-BE49-F238E27FC236}">
                <a16:creationId xmlns:a16="http://schemas.microsoft.com/office/drawing/2014/main" id="{8DFE467C-8A17-793E-E19D-20D62075C40C}"/>
              </a:ext>
            </a:extLst>
          </p:cNvPr>
          <p:cNvGrpSpPr/>
          <p:nvPr/>
        </p:nvGrpSpPr>
        <p:grpSpPr>
          <a:xfrm>
            <a:off x="7389003" y="989370"/>
            <a:ext cx="4842309" cy="1003911"/>
            <a:chOff x="1532177" y="3768223"/>
            <a:chExt cx="7666360" cy="1589395"/>
          </a:xfrm>
        </p:grpSpPr>
        <p:pic>
          <p:nvPicPr>
            <p:cNvPr id="45" name="Picture 44">
              <a:extLst>
                <a:ext uri="{FF2B5EF4-FFF2-40B4-BE49-F238E27FC236}">
                  <a16:creationId xmlns:a16="http://schemas.microsoft.com/office/drawing/2014/main" id="{A0EBBDBF-51EA-C45D-05C3-4F3C38FCFCA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97438" y="3768223"/>
              <a:ext cx="1403947" cy="1403948"/>
            </a:xfrm>
            <a:prstGeom prst="rect">
              <a:avLst/>
            </a:prstGeom>
          </p:spPr>
        </p:pic>
        <p:sp>
          <p:nvSpPr>
            <p:cNvPr id="40" name="Text Placeholder 27">
              <a:extLst>
                <a:ext uri="{FF2B5EF4-FFF2-40B4-BE49-F238E27FC236}">
                  <a16:creationId xmlns:a16="http://schemas.microsoft.com/office/drawing/2014/main" id="{184609A2-7141-B136-67F9-69E68445F891}"/>
                </a:ext>
              </a:extLst>
            </p:cNvPr>
            <p:cNvSpPr txBox="1">
              <a:spLocks/>
            </p:cNvSpPr>
            <p:nvPr/>
          </p:nvSpPr>
          <p:spPr>
            <a:xfrm>
              <a:off x="3196711" y="4316708"/>
              <a:ext cx="6001826" cy="975595"/>
            </a:xfrm>
            <a:prstGeom prst="rect">
              <a:avLst/>
            </a:prstGeom>
          </p:spPr>
          <p:txBody>
            <a:bodyPr/>
            <a:lst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spcBef>
                  <a:spcPts val="2200"/>
                </a:spcBef>
                <a:buNone/>
              </a:pPr>
              <a:r>
                <a:rPr lang="en-US" altLang="es-ES_tradnl" sz="1800" b="1">
                  <a:solidFill>
                    <a:schemeClr val="bg1"/>
                  </a:solidFill>
                </a:rPr>
                <a:t>World</a:t>
              </a:r>
              <a:r>
                <a:rPr lang="en-US" altLang="en-US" sz="1800" b="1">
                  <a:solidFill>
                    <a:schemeClr val="bg1"/>
                  </a:solidFill>
                </a:rPr>
                <a:t>’</a:t>
              </a:r>
              <a:r>
                <a:rPr lang="en-US" altLang="es-ES_tradnl" sz="1800" b="1">
                  <a:solidFill>
                    <a:schemeClr val="bg1"/>
                  </a:solidFill>
                </a:rPr>
                <a:t>s largest data processing center </a:t>
              </a:r>
              <a:r>
                <a:rPr lang="en-US" altLang="es-ES_tradnl" sz="1800">
                  <a:solidFill>
                    <a:schemeClr val="bg1"/>
                  </a:solidFill>
                </a:rPr>
                <a:t>dedicated to the travel industry</a:t>
              </a:r>
            </a:p>
          </p:txBody>
        </p:sp>
        <p:grpSp>
          <p:nvGrpSpPr>
            <p:cNvPr id="42" name="Group 41">
              <a:extLst>
                <a:ext uri="{FF2B5EF4-FFF2-40B4-BE49-F238E27FC236}">
                  <a16:creationId xmlns:a16="http://schemas.microsoft.com/office/drawing/2014/main" id="{2B0B1E53-CFA5-FC26-0AC9-B083D65C1CC7}"/>
                </a:ext>
              </a:extLst>
            </p:cNvPr>
            <p:cNvGrpSpPr/>
            <p:nvPr/>
          </p:nvGrpSpPr>
          <p:grpSpPr>
            <a:xfrm>
              <a:off x="1532177" y="3902070"/>
              <a:ext cx="1432366" cy="1455548"/>
              <a:chOff x="1199159" y="1976055"/>
              <a:chExt cx="1432366" cy="1455548"/>
            </a:xfrm>
          </p:grpSpPr>
          <p:sp>
            <p:nvSpPr>
              <p:cNvPr id="46" name="Content Placeholder 71">
                <a:extLst>
                  <a:ext uri="{FF2B5EF4-FFF2-40B4-BE49-F238E27FC236}">
                    <a16:creationId xmlns:a16="http://schemas.microsoft.com/office/drawing/2014/main" id="{41BF0AD4-85A8-297F-578B-A3CD4AF0A42C}"/>
                  </a:ext>
                </a:extLst>
              </p:cNvPr>
              <p:cNvSpPr txBox="1">
                <a:spLocks/>
              </p:cNvSpPr>
              <p:nvPr/>
            </p:nvSpPr>
            <p:spPr bwMode="auto">
              <a:xfrm>
                <a:off x="1202569" y="1976055"/>
                <a:ext cx="1428956" cy="1440208"/>
              </a:xfrm>
              <a:prstGeom prst="arc">
                <a:avLst/>
              </a:prstGeom>
              <a:noFill/>
              <a:ln w="28575">
                <a:solidFill>
                  <a:schemeClr val="accent5">
                    <a:lumMod val="60000"/>
                    <a:lumOff val="40000"/>
                  </a:schemeClr>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chemeClr val="bg1"/>
                  </a:solidFill>
                </a:endParaRPr>
              </a:p>
            </p:txBody>
          </p:sp>
          <p:sp>
            <p:nvSpPr>
              <p:cNvPr id="47" name="Content Placeholder 71">
                <a:extLst>
                  <a:ext uri="{FF2B5EF4-FFF2-40B4-BE49-F238E27FC236}">
                    <a16:creationId xmlns:a16="http://schemas.microsoft.com/office/drawing/2014/main" id="{4711A170-E187-763F-F185-EDE00626A3F5}"/>
                  </a:ext>
                </a:extLst>
              </p:cNvPr>
              <p:cNvSpPr txBox="1">
                <a:spLocks/>
              </p:cNvSpPr>
              <p:nvPr/>
            </p:nvSpPr>
            <p:spPr bwMode="auto">
              <a:xfrm>
                <a:off x="1199159" y="1991395"/>
                <a:ext cx="1428956" cy="1440208"/>
              </a:xfrm>
              <a:prstGeom prst="arc">
                <a:avLst>
                  <a:gd name="adj1" fmla="val 5598637"/>
                  <a:gd name="adj2" fmla="val 10805074"/>
                </a:avLst>
              </a:prstGeom>
              <a:noFill/>
              <a:ln w="28575">
                <a:solidFill>
                  <a:schemeClr val="accent5">
                    <a:lumMod val="60000"/>
                    <a:lumOff val="40000"/>
                  </a:schemeClr>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chemeClr val="bg1"/>
                  </a:solidFill>
                </a:endParaRPr>
              </a:p>
            </p:txBody>
          </p:sp>
        </p:grpSp>
      </p:grpSp>
      <p:grpSp>
        <p:nvGrpSpPr>
          <p:cNvPr id="49" name="Group 48">
            <a:extLst>
              <a:ext uri="{FF2B5EF4-FFF2-40B4-BE49-F238E27FC236}">
                <a16:creationId xmlns:a16="http://schemas.microsoft.com/office/drawing/2014/main" id="{EAE6B06F-EF72-477D-BB20-2B31E41DFF88}"/>
              </a:ext>
            </a:extLst>
          </p:cNvPr>
          <p:cNvGrpSpPr/>
          <p:nvPr/>
        </p:nvGrpSpPr>
        <p:grpSpPr>
          <a:xfrm>
            <a:off x="7389003" y="3522206"/>
            <a:ext cx="3864997" cy="919368"/>
            <a:chOff x="5433894" y="1345352"/>
            <a:chExt cx="6119078" cy="1455548"/>
          </a:xfrm>
        </p:grpSpPr>
        <p:sp>
          <p:nvSpPr>
            <p:cNvPr id="50" name="Text Placeholder 27">
              <a:extLst>
                <a:ext uri="{FF2B5EF4-FFF2-40B4-BE49-F238E27FC236}">
                  <a16:creationId xmlns:a16="http://schemas.microsoft.com/office/drawing/2014/main" id="{98258204-46B2-901E-F5DC-D78AC7CD3B4C}"/>
                </a:ext>
              </a:extLst>
            </p:cNvPr>
            <p:cNvSpPr txBox="1">
              <a:spLocks/>
            </p:cNvSpPr>
            <p:nvPr/>
          </p:nvSpPr>
          <p:spPr>
            <a:xfrm>
              <a:off x="7170927" y="1592997"/>
              <a:ext cx="4382045" cy="975596"/>
            </a:xfrm>
            <a:prstGeom prst="rect">
              <a:avLst/>
            </a:prstGeom>
          </p:spPr>
          <p:txBody>
            <a:bodyPr/>
            <a:lst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spcBef>
                  <a:spcPts val="2200"/>
                </a:spcBef>
                <a:buNone/>
              </a:pPr>
              <a:r>
                <a:rPr lang="en-US" altLang="es-ES_tradnl" sz="1800" b="1">
                  <a:solidFill>
                    <a:schemeClr val="bg1"/>
                  </a:solidFill>
                </a:rPr>
                <a:t>Data center </a:t>
              </a:r>
              <a:r>
                <a:rPr lang="en-US" altLang="es-ES_tradnl" sz="1800">
                  <a:solidFill>
                    <a:schemeClr val="bg1"/>
                  </a:solidFill>
                </a:rPr>
                <a:t>with 24/7 support across the globe</a:t>
              </a:r>
            </a:p>
          </p:txBody>
        </p:sp>
        <p:grpSp>
          <p:nvGrpSpPr>
            <p:cNvPr id="51" name="Group 50">
              <a:extLst>
                <a:ext uri="{FF2B5EF4-FFF2-40B4-BE49-F238E27FC236}">
                  <a16:creationId xmlns:a16="http://schemas.microsoft.com/office/drawing/2014/main" id="{22020440-E072-842F-9261-F41741843BF2}"/>
                </a:ext>
              </a:extLst>
            </p:cNvPr>
            <p:cNvGrpSpPr/>
            <p:nvPr/>
          </p:nvGrpSpPr>
          <p:grpSpPr>
            <a:xfrm>
              <a:off x="5433894" y="1345352"/>
              <a:ext cx="1432366" cy="1455548"/>
              <a:chOff x="1199159" y="1976055"/>
              <a:chExt cx="1432366" cy="1455548"/>
            </a:xfrm>
          </p:grpSpPr>
          <p:sp>
            <p:nvSpPr>
              <p:cNvPr id="54" name="Content Placeholder 71">
                <a:extLst>
                  <a:ext uri="{FF2B5EF4-FFF2-40B4-BE49-F238E27FC236}">
                    <a16:creationId xmlns:a16="http://schemas.microsoft.com/office/drawing/2014/main" id="{F5D3AFF7-4A50-CDB2-8A4A-D641F5004156}"/>
                  </a:ext>
                </a:extLst>
              </p:cNvPr>
              <p:cNvSpPr txBox="1">
                <a:spLocks/>
              </p:cNvSpPr>
              <p:nvPr/>
            </p:nvSpPr>
            <p:spPr bwMode="auto">
              <a:xfrm>
                <a:off x="1202569" y="1976055"/>
                <a:ext cx="1428956" cy="1440208"/>
              </a:xfrm>
              <a:prstGeom prst="arc">
                <a:avLst/>
              </a:prstGeom>
              <a:noFill/>
              <a:ln w="28575">
                <a:solidFill>
                  <a:schemeClr val="accent5">
                    <a:lumMod val="60000"/>
                    <a:lumOff val="40000"/>
                  </a:schemeClr>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chemeClr val="bg1"/>
                  </a:solidFill>
                </a:endParaRPr>
              </a:p>
            </p:txBody>
          </p:sp>
          <p:sp>
            <p:nvSpPr>
              <p:cNvPr id="55" name="Content Placeholder 71">
                <a:extLst>
                  <a:ext uri="{FF2B5EF4-FFF2-40B4-BE49-F238E27FC236}">
                    <a16:creationId xmlns:a16="http://schemas.microsoft.com/office/drawing/2014/main" id="{42BC0E39-F8B5-D231-A790-E2DCBE82A47B}"/>
                  </a:ext>
                </a:extLst>
              </p:cNvPr>
              <p:cNvSpPr txBox="1">
                <a:spLocks/>
              </p:cNvSpPr>
              <p:nvPr/>
            </p:nvSpPr>
            <p:spPr bwMode="auto">
              <a:xfrm>
                <a:off x="1199159" y="1991395"/>
                <a:ext cx="1428956" cy="1440208"/>
              </a:xfrm>
              <a:prstGeom prst="arc">
                <a:avLst>
                  <a:gd name="adj1" fmla="val 5598637"/>
                  <a:gd name="adj2" fmla="val 10805074"/>
                </a:avLst>
              </a:prstGeom>
              <a:noFill/>
              <a:ln w="28575">
                <a:solidFill>
                  <a:schemeClr val="accent5">
                    <a:lumMod val="60000"/>
                    <a:lumOff val="40000"/>
                  </a:schemeClr>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chemeClr val="bg1"/>
                  </a:solidFill>
                </a:endParaRPr>
              </a:p>
            </p:txBody>
          </p:sp>
        </p:grpSp>
        <p:pic>
          <p:nvPicPr>
            <p:cNvPr id="53" name="Picture 52">
              <a:extLst>
                <a:ext uri="{FF2B5EF4-FFF2-40B4-BE49-F238E27FC236}">
                  <a16:creationId xmlns:a16="http://schemas.microsoft.com/office/drawing/2014/main" id="{08C6E5F6-B98A-02A7-30E0-B4D77273564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72884" y="1605308"/>
              <a:ext cx="950976" cy="950976"/>
            </a:xfrm>
            <a:prstGeom prst="rect">
              <a:avLst/>
            </a:prstGeom>
          </p:spPr>
        </p:pic>
      </p:grpSp>
      <p:grpSp>
        <p:nvGrpSpPr>
          <p:cNvPr id="56" name="Group 55">
            <a:extLst>
              <a:ext uri="{FF2B5EF4-FFF2-40B4-BE49-F238E27FC236}">
                <a16:creationId xmlns:a16="http://schemas.microsoft.com/office/drawing/2014/main" id="{79818CA7-1C2E-3D8B-C3B7-4C7FD753E83C}"/>
              </a:ext>
            </a:extLst>
          </p:cNvPr>
          <p:cNvGrpSpPr/>
          <p:nvPr/>
        </p:nvGrpSpPr>
        <p:grpSpPr>
          <a:xfrm>
            <a:off x="7389003" y="4746351"/>
            <a:ext cx="4394434" cy="919369"/>
            <a:chOff x="6873497" y="3913088"/>
            <a:chExt cx="6957285" cy="1455548"/>
          </a:xfrm>
        </p:grpSpPr>
        <p:sp>
          <p:nvSpPr>
            <p:cNvPr id="57" name="Text Placeholder 27">
              <a:extLst>
                <a:ext uri="{FF2B5EF4-FFF2-40B4-BE49-F238E27FC236}">
                  <a16:creationId xmlns:a16="http://schemas.microsoft.com/office/drawing/2014/main" id="{D3395593-E85F-9C13-E8DE-D8C2825F55E5}"/>
                </a:ext>
              </a:extLst>
            </p:cNvPr>
            <p:cNvSpPr txBox="1">
              <a:spLocks/>
            </p:cNvSpPr>
            <p:nvPr/>
          </p:nvSpPr>
          <p:spPr>
            <a:xfrm>
              <a:off x="8610530" y="4145393"/>
              <a:ext cx="5220252" cy="975597"/>
            </a:xfrm>
            <a:prstGeom prst="rect">
              <a:avLst/>
            </a:prstGeom>
          </p:spPr>
          <p:txBody>
            <a:bodyPr/>
            <a:lst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spcBef>
                  <a:spcPts val="2200"/>
                </a:spcBef>
                <a:buNone/>
              </a:pPr>
              <a:r>
                <a:rPr lang="en-US" altLang="es-ES_tradnl" sz="1800" b="1">
                  <a:solidFill>
                    <a:schemeClr val="bg1"/>
                  </a:solidFill>
                </a:rPr>
                <a:t>Scalable technology </a:t>
              </a:r>
              <a:r>
                <a:rPr lang="en-US" altLang="es-ES_tradnl" sz="1800">
                  <a:solidFill>
                    <a:schemeClr val="bg1"/>
                  </a:solidFill>
                </a:rPr>
                <a:t>built on service-oriented architecture</a:t>
              </a:r>
            </a:p>
          </p:txBody>
        </p:sp>
        <p:grpSp>
          <p:nvGrpSpPr>
            <p:cNvPr id="58" name="Group 57">
              <a:extLst>
                <a:ext uri="{FF2B5EF4-FFF2-40B4-BE49-F238E27FC236}">
                  <a16:creationId xmlns:a16="http://schemas.microsoft.com/office/drawing/2014/main" id="{C4928320-BB33-4F90-4371-B15DA27B0B5C}"/>
                </a:ext>
              </a:extLst>
            </p:cNvPr>
            <p:cNvGrpSpPr/>
            <p:nvPr/>
          </p:nvGrpSpPr>
          <p:grpSpPr>
            <a:xfrm>
              <a:off x="6873497" y="3913088"/>
              <a:ext cx="1432366" cy="1455548"/>
              <a:chOff x="1199159" y="1976055"/>
              <a:chExt cx="1432366" cy="1455548"/>
            </a:xfrm>
          </p:grpSpPr>
          <p:sp>
            <p:nvSpPr>
              <p:cNvPr id="61" name="Content Placeholder 71">
                <a:extLst>
                  <a:ext uri="{FF2B5EF4-FFF2-40B4-BE49-F238E27FC236}">
                    <a16:creationId xmlns:a16="http://schemas.microsoft.com/office/drawing/2014/main" id="{0D4CF5B5-BFF3-58B6-2BA3-715EECC1F83E}"/>
                  </a:ext>
                </a:extLst>
              </p:cNvPr>
              <p:cNvSpPr txBox="1">
                <a:spLocks/>
              </p:cNvSpPr>
              <p:nvPr/>
            </p:nvSpPr>
            <p:spPr bwMode="auto">
              <a:xfrm>
                <a:off x="1202569" y="1976055"/>
                <a:ext cx="1428956" cy="1440208"/>
              </a:xfrm>
              <a:prstGeom prst="arc">
                <a:avLst/>
              </a:prstGeom>
              <a:noFill/>
              <a:ln w="28575">
                <a:solidFill>
                  <a:schemeClr val="accent5">
                    <a:lumMod val="60000"/>
                    <a:lumOff val="40000"/>
                  </a:schemeClr>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chemeClr val="bg1"/>
                  </a:solidFill>
                </a:endParaRPr>
              </a:p>
            </p:txBody>
          </p:sp>
          <p:sp>
            <p:nvSpPr>
              <p:cNvPr id="62" name="Content Placeholder 71">
                <a:extLst>
                  <a:ext uri="{FF2B5EF4-FFF2-40B4-BE49-F238E27FC236}">
                    <a16:creationId xmlns:a16="http://schemas.microsoft.com/office/drawing/2014/main" id="{C03935FC-366B-B79E-53AC-5C1CFFE753E9}"/>
                  </a:ext>
                </a:extLst>
              </p:cNvPr>
              <p:cNvSpPr txBox="1">
                <a:spLocks/>
              </p:cNvSpPr>
              <p:nvPr/>
            </p:nvSpPr>
            <p:spPr bwMode="auto">
              <a:xfrm>
                <a:off x="1199159" y="1991395"/>
                <a:ext cx="1428956" cy="1440208"/>
              </a:xfrm>
              <a:prstGeom prst="arc">
                <a:avLst>
                  <a:gd name="adj1" fmla="val 5598637"/>
                  <a:gd name="adj2" fmla="val 10805074"/>
                </a:avLst>
              </a:prstGeom>
              <a:noFill/>
              <a:ln w="28575">
                <a:solidFill>
                  <a:schemeClr val="accent5">
                    <a:lumMod val="60000"/>
                    <a:lumOff val="40000"/>
                  </a:schemeClr>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chemeClr val="bg1"/>
                  </a:solidFill>
                </a:endParaRPr>
              </a:p>
            </p:txBody>
          </p:sp>
        </p:grpSp>
        <p:pic>
          <p:nvPicPr>
            <p:cNvPr id="59" name="Picture 58">
              <a:extLst>
                <a:ext uri="{FF2B5EF4-FFF2-40B4-BE49-F238E27FC236}">
                  <a16:creationId xmlns:a16="http://schemas.microsoft.com/office/drawing/2014/main" id="{061CEF66-EF87-F56B-84C5-BE7B3A5C5AD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112487" y="4166152"/>
              <a:ext cx="950976" cy="950976"/>
            </a:xfrm>
            <a:prstGeom prst="rect">
              <a:avLst/>
            </a:prstGeom>
          </p:spPr>
        </p:pic>
      </p:grpSp>
      <p:sp>
        <p:nvSpPr>
          <p:cNvPr id="68" name="Title 2">
            <a:extLst>
              <a:ext uri="{FF2B5EF4-FFF2-40B4-BE49-F238E27FC236}">
                <a16:creationId xmlns:a16="http://schemas.microsoft.com/office/drawing/2014/main" id="{FC917A11-EF8D-F6E8-70EB-DF06DAD9B1CA}"/>
              </a:ext>
            </a:extLst>
          </p:cNvPr>
          <p:cNvSpPr txBox="1">
            <a:spLocks/>
          </p:cNvSpPr>
          <p:nvPr/>
        </p:nvSpPr>
        <p:spPr>
          <a:xfrm>
            <a:off x="268223" y="296865"/>
            <a:ext cx="6114647"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GB" sz="3200">
                <a:solidFill>
                  <a:schemeClr val="bg1"/>
                </a:solidFill>
              </a:rPr>
              <a:t>Our global operations</a:t>
            </a:r>
          </a:p>
        </p:txBody>
      </p:sp>
      <p:pic>
        <p:nvPicPr>
          <p:cNvPr id="70" name="Picture 69">
            <a:extLst>
              <a:ext uri="{FF2B5EF4-FFF2-40B4-BE49-F238E27FC236}">
                <a16:creationId xmlns:a16="http://schemas.microsoft.com/office/drawing/2014/main" id="{530B87A8-0E88-3242-7730-F16545DB6E76}"/>
              </a:ext>
            </a:extLst>
          </p:cNvPr>
          <p:cNvPicPr>
            <a:picLocks noChangeAspect="1"/>
          </p:cNvPicPr>
          <p:nvPr/>
        </p:nvPicPr>
        <p:blipFill>
          <a:blip r:embed="rId11"/>
          <a:stretch>
            <a:fillRect/>
          </a:stretch>
        </p:blipFill>
        <p:spPr>
          <a:xfrm>
            <a:off x="11765190" y="107386"/>
            <a:ext cx="317171" cy="378957"/>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BAAA3B4A-880C-4C72-B05D-BDE9EDF7BD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3587" y="1586462"/>
            <a:ext cx="7023626" cy="4381338"/>
          </a:xfrm>
          <a:prstGeom prst="rect">
            <a:avLst/>
          </a:prstGeom>
          <a:ln>
            <a:noFill/>
          </a:ln>
          <a:effectLst>
            <a:softEdge rad="112500"/>
          </a:effectLst>
        </p:spPr>
      </p:pic>
    </p:spTree>
    <p:extLst>
      <p:ext uri="{BB962C8B-B14F-4D97-AF65-F5344CB8AC3E}">
        <p14:creationId xmlns:p14="http://schemas.microsoft.com/office/powerpoint/2010/main" val="29104996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50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fill="hold" nodeType="afterEffect">
                                  <p:stCondLst>
                                    <p:cond delay="50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ppt_x"/>
                                          </p:val>
                                        </p:tav>
                                        <p:tav tm="100000">
                                          <p:val>
                                            <p:strVal val="#ppt_x"/>
                                          </p:val>
                                        </p:tav>
                                      </p:tavLst>
                                    </p:anim>
                                    <p:anim calcmode="lin" valueType="num">
                                      <p:cBhvr additive="base">
                                        <p:cTn id="18" dur="500" fill="hold"/>
                                        <p:tgtEl>
                                          <p:spTgt spid="49"/>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ID="2" presetClass="entr" presetSubtype="1" fill="hold" nodeType="afterEffect">
                                  <p:stCondLst>
                                    <p:cond delay="500"/>
                                  </p:stCondLst>
                                  <p:childTnLst>
                                    <p:set>
                                      <p:cBhvr>
                                        <p:cTn id="21" dur="1" fill="hold">
                                          <p:stCondLst>
                                            <p:cond delay="0"/>
                                          </p:stCondLst>
                                        </p:cTn>
                                        <p:tgtEl>
                                          <p:spTgt spid="56"/>
                                        </p:tgtEl>
                                        <p:attrNameLst>
                                          <p:attrName>style.visibility</p:attrName>
                                        </p:attrNameLst>
                                      </p:cBhvr>
                                      <p:to>
                                        <p:strVal val="visible"/>
                                      </p:to>
                                    </p:set>
                                    <p:anim calcmode="lin" valueType="num">
                                      <p:cBhvr additive="base">
                                        <p:cTn id="22" dur="500" fill="hold"/>
                                        <p:tgtEl>
                                          <p:spTgt spid="56"/>
                                        </p:tgtEl>
                                        <p:attrNameLst>
                                          <p:attrName>ppt_x</p:attrName>
                                        </p:attrNameLst>
                                      </p:cBhvr>
                                      <p:tavLst>
                                        <p:tav tm="0">
                                          <p:val>
                                            <p:strVal val="#ppt_x"/>
                                          </p:val>
                                        </p:tav>
                                        <p:tav tm="100000">
                                          <p:val>
                                            <p:strVal val="#ppt_x"/>
                                          </p:val>
                                        </p:tav>
                                      </p:tavLst>
                                    </p:anim>
                                    <p:anim calcmode="lin" valueType="num">
                                      <p:cBhvr additive="base">
                                        <p:cTn id="23"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8E706C-504F-8637-04B8-E10B0619B4DD}"/>
              </a:ext>
            </a:extLst>
          </p:cNvPr>
          <p:cNvSpPr>
            <a:spLocks noGrp="1"/>
          </p:cNvSpPr>
          <p:nvPr>
            <p:ph type="sldNum" sz="quarter" idx="16"/>
          </p:nvPr>
        </p:nvSpPr>
        <p:spPr/>
        <p:txBody>
          <a:bodyPr/>
          <a:lstStyle/>
          <a:p>
            <a:fld id="{389D289F-54A1-4342-A16E-682010BDBB7D}" type="slidenum">
              <a:rPr lang="en-US" smtClean="0"/>
              <a:pPr/>
              <a:t>38</a:t>
            </a:fld>
            <a:endParaRPr lang="en-US"/>
          </a:p>
        </p:txBody>
      </p:sp>
      <p:sp>
        <p:nvSpPr>
          <p:cNvPr id="6" name="Text Placeholder 5">
            <a:extLst>
              <a:ext uri="{FF2B5EF4-FFF2-40B4-BE49-F238E27FC236}">
                <a16:creationId xmlns:a16="http://schemas.microsoft.com/office/drawing/2014/main" id="{BE3AE8E5-72E1-D34B-8657-C27F5F95A703}"/>
              </a:ext>
            </a:extLst>
          </p:cNvPr>
          <p:cNvSpPr>
            <a:spLocks noGrp="1"/>
          </p:cNvSpPr>
          <p:nvPr>
            <p:ph type="body" sz="quarter" idx="17"/>
          </p:nvPr>
        </p:nvSpPr>
        <p:spPr>
          <a:xfrm>
            <a:off x="2526732" y="2412934"/>
            <a:ext cx="2447648" cy="1049430"/>
          </a:xfrm>
        </p:spPr>
        <p:txBody>
          <a:bodyPr/>
          <a:lstStyle/>
          <a:p>
            <a:r>
              <a:rPr lang="en-US"/>
              <a:t>Secured</a:t>
            </a:r>
            <a:r>
              <a:rPr lang="fr-FR"/>
              <a:t> Login</a:t>
            </a:r>
            <a:br>
              <a:rPr lang="fr-FR"/>
            </a:br>
            <a:br>
              <a:rPr lang="fr-FR"/>
            </a:br>
            <a:r>
              <a:rPr lang="fr-FR"/>
              <a:t>Permission management</a:t>
            </a:r>
          </a:p>
          <a:p>
            <a:r>
              <a:rPr lang="en-GB"/>
              <a:t>Audit Trail</a:t>
            </a:r>
          </a:p>
        </p:txBody>
      </p:sp>
      <p:sp>
        <p:nvSpPr>
          <p:cNvPr id="8" name="Text Placeholder 7">
            <a:extLst>
              <a:ext uri="{FF2B5EF4-FFF2-40B4-BE49-F238E27FC236}">
                <a16:creationId xmlns:a16="http://schemas.microsoft.com/office/drawing/2014/main" id="{95282433-4256-D132-2353-864D43BF79BD}"/>
              </a:ext>
            </a:extLst>
          </p:cNvPr>
          <p:cNvSpPr>
            <a:spLocks noGrp="1"/>
          </p:cNvSpPr>
          <p:nvPr>
            <p:ph type="body" sz="quarter" idx="23"/>
          </p:nvPr>
        </p:nvSpPr>
        <p:spPr>
          <a:xfrm>
            <a:off x="2202062" y="1945993"/>
            <a:ext cx="2447648" cy="401531"/>
          </a:xfrm>
        </p:spPr>
        <p:txBody>
          <a:bodyPr/>
          <a:lstStyle/>
          <a:p>
            <a:r>
              <a:rPr lang="fr-FR"/>
              <a:t>Access </a:t>
            </a:r>
            <a:r>
              <a:rPr lang="fr-FR" err="1"/>
              <a:t>governance</a:t>
            </a:r>
            <a:endParaRPr lang="en-FR"/>
          </a:p>
        </p:txBody>
      </p:sp>
      <p:sp>
        <p:nvSpPr>
          <p:cNvPr id="10" name="Title 2">
            <a:extLst>
              <a:ext uri="{FF2B5EF4-FFF2-40B4-BE49-F238E27FC236}">
                <a16:creationId xmlns:a16="http://schemas.microsoft.com/office/drawing/2014/main" id="{4AE9DB43-F83B-2275-73F4-7AA7DAB24623}"/>
              </a:ext>
            </a:extLst>
          </p:cNvPr>
          <p:cNvSpPr txBox="1">
            <a:spLocks/>
          </p:cNvSpPr>
          <p:nvPr/>
        </p:nvSpPr>
        <p:spPr>
          <a:xfrm>
            <a:off x="268224" y="296865"/>
            <a:ext cx="5165422"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GB" sz="3200">
                <a:solidFill>
                  <a:schemeClr val="tx2">
                    <a:lumMod val="75000"/>
                  </a:schemeClr>
                </a:solidFill>
              </a:rPr>
              <a:t>Security key points</a:t>
            </a:r>
          </a:p>
        </p:txBody>
      </p:sp>
      <p:sp>
        <p:nvSpPr>
          <p:cNvPr id="11" name="Text Placeholder 4">
            <a:extLst>
              <a:ext uri="{FF2B5EF4-FFF2-40B4-BE49-F238E27FC236}">
                <a16:creationId xmlns:a16="http://schemas.microsoft.com/office/drawing/2014/main" id="{2E04D498-756A-E648-1FB4-92C7DE4D664B}"/>
              </a:ext>
            </a:extLst>
          </p:cNvPr>
          <p:cNvSpPr txBox="1">
            <a:spLocks/>
          </p:cNvSpPr>
          <p:nvPr/>
        </p:nvSpPr>
        <p:spPr>
          <a:xfrm>
            <a:off x="268224" y="787824"/>
            <a:ext cx="6400741"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solidFill>
                  <a:srgbClr val="F38542"/>
                </a:solidFill>
              </a:rPr>
              <a:t>Our feedback looking back at our journey</a:t>
            </a:r>
          </a:p>
        </p:txBody>
      </p:sp>
      <p:sp>
        <p:nvSpPr>
          <p:cNvPr id="16" name="Text Placeholder 7">
            <a:extLst>
              <a:ext uri="{FF2B5EF4-FFF2-40B4-BE49-F238E27FC236}">
                <a16:creationId xmlns:a16="http://schemas.microsoft.com/office/drawing/2014/main" id="{77615517-9C96-44CF-B606-68EB78D0AA5D}"/>
              </a:ext>
            </a:extLst>
          </p:cNvPr>
          <p:cNvSpPr txBox="1">
            <a:spLocks/>
          </p:cNvSpPr>
          <p:nvPr/>
        </p:nvSpPr>
        <p:spPr>
          <a:xfrm>
            <a:off x="549855" y="4435198"/>
            <a:ext cx="2581817" cy="40153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1D1D2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Dependencies control</a:t>
            </a:r>
          </a:p>
        </p:txBody>
      </p:sp>
      <p:sp>
        <p:nvSpPr>
          <p:cNvPr id="18" name="Text Placeholder 5">
            <a:extLst>
              <a:ext uri="{FF2B5EF4-FFF2-40B4-BE49-F238E27FC236}">
                <a16:creationId xmlns:a16="http://schemas.microsoft.com/office/drawing/2014/main" id="{7E735CF6-4C31-47A7-B87A-5D444563A686}"/>
              </a:ext>
            </a:extLst>
          </p:cNvPr>
          <p:cNvSpPr txBox="1">
            <a:spLocks/>
          </p:cNvSpPr>
          <p:nvPr/>
        </p:nvSpPr>
        <p:spPr>
          <a:xfrm>
            <a:off x="885954" y="5185008"/>
            <a:ext cx="4755312" cy="45151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6D6D7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Treat your CI/CD chain as it is : an administration product</a:t>
            </a:r>
            <a:br>
              <a:rPr lang="fr-FR"/>
            </a:br>
            <a:endParaRPr lang="fr-FR"/>
          </a:p>
        </p:txBody>
      </p:sp>
      <p:sp>
        <p:nvSpPr>
          <p:cNvPr id="21" name="Text Placeholder 7">
            <a:extLst>
              <a:ext uri="{FF2B5EF4-FFF2-40B4-BE49-F238E27FC236}">
                <a16:creationId xmlns:a16="http://schemas.microsoft.com/office/drawing/2014/main" id="{DDD6A000-8178-467C-892D-98202B742E20}"/>
              </a:ext>
            </a:extLst>
          </p:cNvPr>
          <p:cNvSpPr txBox="1">
            <a:spLocks/>
          </p:cNvSpPr>
          <p:nvPr/>
        </p:nvSpPr>
        <p:spPr>
          <a:xfrm>
            <a:off x="7103657" y="1945992"/>
            <a:ext cx="2743201" cy="40153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1D1D2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Secure </a:t>
            </a:r>
            <a:r>
              <a:rPr lang="fr-FR" err="1"/>
              <a:t>your</a:t>
            </a:r>
            <a:r>
              <a:rPr lang="fr-FR"/>
              <a:t> </a:t>
            </a:r>
            <a:r>
              <a:rPr lang="fr-FR" err="1"/>
              <a:t>delivery</a:t>
            </a:r>
            <a:endParaRPr lang="en-FR"/>
          </a:p>
        </p:txBody>
      </p:sp>
      <p:sp>
        <p:nvSpPr>
          <p:cNvPr id="22" name="Text Placeholder 5">
            <a:extLst>
              <a:ext uri="{FF2B5EF4-FFF2-40B4-BE49-F238E27FC236}">
                <a16:creationId xmlns:a16="http://schemas.microsoft.com/office/drawing/2014/main" id="{5E8A4A6A-F6B8-454A-8395-1615009042DB}"/>
              </a:ext>
            </a:extLst>
          </p:cNvPr>
          <p:cNvSpPr txBox="1">
            <a:spLocks/>
          </p:cNvSpPr>
          <p:nvPr/>
        </p:nvSpPr>
        <p:spPr>
          <a:xfrm>
            <a:off x="7343340" y="2412934"/>
            <a:ext cx="4643855" cy="2611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6D6D71"/>
                </a:solidFill>
                <a:latin typeface="Lato" panose="020F050202020403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6D6D7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br>
              <a:rPr lang="fr-FR"/>
            </a:br>
            <a:r>
              <a:rPr lang="fr-FR"/>
              <a:t>Automate </a:t>
            </a:r>
            <a:r>
              <a:rPr lang="fr-FR" err="1"/>
              <a:t>your</a:t>
            </a:r>
            <a:r>
              <a:rPr lang="fr-FR"/>
              <a:t> secret « </a:t>
            </a:r>
            <a:r>
              <a:rPr lang="fr-FR" err="1"/>
              <a:t>rekey</a:t>
            </a:r>
            <a:r>
              <a:rPr lang="fr-FR"/>
              <a:t> »</a:t>
            </a:r>
          </a:p>
          <a:p>
            <a:endParaRPr lang="fr-FR"/>
          </a:p>
          <a:p>
            <a:endParaRPr lang="fr-FR"/>
          </a:p>
        </p:txBody>
      </p:sp>
      <p:pic>
        <p:nvPicPr>
          <p:cNvPr id="23" name="Picture 22" descr="A picture containing accessory, vector graphics, spectacles&#10;&#10;Description automatically generated">
            <a:extLst>
              <a:ext uri="{FF2B5EF4-FFF2-40B4-BE49-F238E27FC236}">
                <a16:creationId xmlns:a16="http://schemas.microsoft.com/office/drawing/2014/main" id="{B7A27A52-7E77-46A9-BAB4-22F2A4E7EE37}"/>
              </a:ext>
            </a:extLst>
          </p:cNvPr>
          <p:cNvPicPr>
            <a:picLocks noChangeAspect="1"/>
          </p:cNvPicPr>
          <p:nvPr/>
        </p:nvPicPr>
        <p:blipFill>
          <a:blip r:embed="rId3"/>
          <a:stretch>
            <a:fillRect/>
          </a:stretch>
        </p:blipFill>
        <p:spPr>
          <a:xfrm rot="19249758">
            <a:off x="470361" y="2112820"/>
            <a:ext cx="1706076" cy="1109106"/>
          </a:xfrm>
          <a:prstGeom prst="rect">
            <a:avLst/>
          </a:prstGeom>
        </p:spPr>
      </p:pic>
      <p:pic>
        <p:nvPicPr>
          <p:cNvPr id="4" name="Picture 3">
            <a:extLst>
              <a:ext uri="{FF2B5EF4-FFF2-40B4-BE49-F238E27FC236}">
                <a16:creationId xmlns:a16="http://schemas.microsoft.com/office/drawing/2014/main" id="{6F5BE2CB-B0D6-4721-90D0-16FEB5B3E08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263610" y="4260127"/>
            <a:ext cx="761543" cy="750741"/>
          </a:xfrm>
          <a:prstGeom prst="rect">
            <a:avLst/>
          </a:prstGeom>
        </p:spPr>
      </p:pic>
    </p:spTree>
    <p:extLst>
      <p:ext uri="{BB962C8B-B14F-4D97-AF65-F5344CB8AC3E}">
        <p14:creationId xmlns:p14="http://schemas.microsoft.com/office/powerpoint/2010/main" val="3808789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E74C81E1-716E-4357-9155-B69E72FF922C}"/>
              </a:ext>
            </a:extLst>
          </p:cNvPr>
          <p:cNvSpPr/>
          <p:nvPr/>
        </p:nvSpPr>
        <p:spPr>
          <a:xfrm>
            <a:off x="623158" y="5410450"/>
            <a:ext cx="11402065" cy="130281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2" name="Oval 111">
            <a:extLst>
              <a:ext uri="{FF2B5EF4-FFF2-40B4-BE49-F238E27FC236}">
                <a16:creationId xmlns:a16="http://schemas.microsoft.com/office/drawing/2014/main" id="{FAC00B91-483F-4B82-85C5-8220BD09620B}"/>
              </a:ext>
            </a:extLst>
          </p:cNvPr>
          <p:cNvSpPr/>
          <p:nvPr/>
        </p:nvSpPr>
        <p:spPr>
          <a:xfrm>
            <a:off x="7714606" y="1934630"/>
            <a:ext cx="3924099" cy="144772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4E50E6B1-6447-4F6D-848E-6AC07E14687B}"/>
              </a:ext>
            </a:extLst>
          </p:cNvPr>
          <p:cNvSpPr/>
          <p:nvPr/>
        </p:nvSpPr>
        <p:spPr>
          <a:xfrm>
            <a:off x="4810790" y="2074186"/>
            <a:ext cx="2547869" cy="108689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417BBF19-70BD-4EC7-B9E7-F80A19689C65}"/>
              </a:ext>
            </a:extLst>
          </p:cNvPr>
          <p:cNvSpPr/>
          <p:nvPr/>
        </p:nvSpPr>
        <p:spPr>
          <a:xfrm>
            <a:off x="932782" y="1716186"/>
            <a:ext cx="3719593" cy="11914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595BA33-6389-1241-8DC2-7C1D7F2D17F8}"/>
              </a:ext>
            </a:extLst>
          </p:cNvPr>
          <p:cNvSpPr>
            <a:spLocks noGrp="1"/>
          </p:cNvSpPr>
          <p:nvPr>
            <p:ph type="sldNum" sz="quarter" idx="4"/>
          </p:nvPr>
        </p:nvSpPr>
        <p:spPr/>
        <p:txBody>
          <a:bodyPr/>
          <a:lstStyle/>
          <a:p>
            <a:fld id="{E57627FB-D816-4EA7-98E3-793F2D9BC93A}" type="slidenum">
              <a:rPr lang="en-GB" noProof="0" smtClean="0"/>
              <a:pPr/>
              <a:t>39</a:t>
            </a:fld>
            <a:endParaRPr lang="en-GB" noProof="0"/>
          </a:p>
        </p:txBody>
      </p:sp>
      <p:sp>
        <p:nvSpPr>
          <p:cNvPr id="4" name="Footer Placeholder 3">
            <a:extLst>
              <a:ext uri="{FF2B5EF4-FFF2-40B4-BE49-F238E27FC236}">
                <a16:creationId xmlns:a16="http://schemas.microsoft.com/office/drawing/2014/main" id="{7112DCA7-54F5-8042-AA9A-F2AB2B825AA5}"/>
              </a:ext>
            </a:extLst>
          </p:cNvPr>
          <p:cNvSpPr>
            <a:spLocks noGrp="1"/>
          </p:cNvSpPr>
          <p:nvPr>
            <p:ph type="ftr" sz="quarter" idx="3"/>
          </p:nvPr>
        </p:nvSpPr>
        <p:spPr/>
        <p:txBody>
          <a:bodyPr/>
          <a:lstStyle/>
          <a:p>
            <a:r>
              <a:rPr lang="en-GB" noProof="0"/>
              <a:t>© Amadeus IT Group and its affiliates and subsidiaries</a:t>
            </a:r>
          </a:p>
        </p:txBody>
      </p:sp>
      <p:sp>
        <p:nvSpPr>
          <p:cNvPr id="7" name="Oval 6">
            <a:extLst>
              <a:ext uri="{FF2B5EF4-FFF2-40B4-BE49-F238E27FC236}">
                <a16:creationId xmlns:a16="http://schemas.microsoft.com/office/drawing/2014/main" id="{64E9592C-E9E6-A746-AD96-C5EA9BBDC905}"/>
              </a:ext>
            </a:extLst>
          </p:cNvPr>
          <p:cNvSpPr/>
          <p:nvPr/>
        </p:nvSpPr>
        <p:spPr>
          <a:xfrm>
            <a:off x="1419264" y="1857321"/>
            <a:ext cx="711895" cy="71189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Propose</a:t>
            </a:r>
          </a:p>
          <a:p>
            <a:pPr algn="ctr"/>
            <a:r>
              <a:rPr lang="en-FR" sz="1400"/>
              <a:t>PR</a:t>
            </a:r>
          </a:p>
        </p:txBody>
      </p:sp>
      <p:sp>
        <p:nvSpPr>
          <p:cNvPr id="8" name="Oval 7">
            <a:extLst>
              <a:ext uri="{FF2B5EF4-FFF2-40B4-BE49-F238E27FC236}">
                <a16:creationId xmlns:a16="http://schemas.microsoft.com/office/drawing/2014/main" id="{2E31AB6D-1B0C-B447-8A90-FF7B9165E654}"/>
              </a:ext>
            </a:extLst>
          </p:cNvPr>
          <p:cNvSpPr/>
          <p:nvPr/>
        </p:nvSpPr>
        <p:spPr>
          <a:xfrm>
            <a:off x="2542129" y="1921493"/>
            <a:ext cx="711895" cy="711895"/>
          </a:xfrm>
          <a:prstGeom prst="ellipse">
            <a:avLst/>
          </a:prstGeom>
          <a:solidFill>
            <a:srgbClr val="FF0000"/>
          </a:solidFill>
          <a:ln>
            <a:noFill/>
          </a:ln>
          <a:effectLst>
            <a:outerShdw blurRad="149987" dist="250190" dir="8460000" sx="49000" sy="49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Approve</a:t>
            </a:r>
          </a:p>
        </p:txBody>
      </p:sp>
      <p:sp>
        <p:nvSpPr>
          <p:cNvPr id="9" name="Oval 8">
            <a:extLst>
              <a:ext uri="{FF2B5EF4-FFF2-40B4-BE49-F238E27FC236}">
                <a16:creationId xmlns:a16="http://schemas.microsoft.com/office/drawing/2014/main" id="{6E3E887B-60BF-9F46-B1B2-2F9325ABC71E}"/>
              </a:ext>
            </a:extLst>
          </p:cNvPr>
          <p:cNvSpPr/>
          <p:nvPr/>
        </p:nvSpPr>
        <p:spPr>
          <a:xfrm>
            <a:off x="3530863" y="1950002"/>
            <a:ext cx="711895" cy="71189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Merge</a:t>
            </a:r>
          </a:p>
        </p:txBody>
      </p:sp>
      <p:sp>
        <p:nvSpPr>
          <p:cNvPr id="10" name="Oval 9">
            <a:extLst>
              <a:ext uri="{FF2B5EF4-FFF2-40B4-BE49-F238E27FC236}">
                <a16:creationId xmlns:a16="http://schemas.microsoft.com/office/drawing/2014/main" id="{3B72DF87-841D-DF4F-ACDA-B7CDAE539E4F}"/>
              </a:ext>
            </a:extLst>
          </p:cNvPr>
          <p:cNvSpPr/>
          <p:nvPr/>
        </p:nvSpPr>
        <p:spPr>
          <a:xfrm>
            <a:off x="6268130" y="2225919"/>
            <a:ext cx="711895" cy="71189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Add.</a:t>
            </a:r>
          </a:p>
          <a:p>
            <a:pPr algn="ctr"/>
            <a:r>
              <a:rPr lang="en-FR" sz="1400"/>
              <a:t>Info</a:t>
            </a:r>
          </a:p>
        </p:txBody>
      </p:sp>
      <p:sp>
        <p:nvSpPr>
          <p:cNvPr id="11" name="Oval 10">
            <a:extLst>
              <a:ext uri="{FF2B5EF4-FFF2-40B4-BE49-F238E27FC236}">
                <a16:creationId xmlns:a16="http://schemas.microsoft.com/office/drawing/2014/main" id="{DD4E901C-FB21-DC48-9F5C-50E28EEAD06E}"/>
              </a:ext>
            </a:extLst>
          </p:cNvPr>
          <p:cNvSpPr/>
          <p:nvPr/>
        </p:nvSpPr>
        <p:spPr>
          <a:xfrm>
            <a:off x="5261796" y="2244446"/>
            <a:ext cx="711895" cy="711895"/>
          </a:xfrm>
          <a:prstGeom prst="ellipse">
            <a:avLst/>
          </a:prstGeom>
          <a:solidFill>
            <a:srgbClr val="FF0000"/>
          </a:solidFill>
          <a:ln>
            <a:noFill/>
          </a:ln>
          <a:effectLst>
            <a:outerShdw blurRad="149987" dist="250190" dir="8460000" sx="49000" sy="49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DevOps</a:t>
            </a:r>
          </a:p>
        </p:txBody>
      </p:sp>
      <p:sp>
        <p:nvSpPr>
          <p:cNvPr id="12" name="Oval 11">
            <a:extLst>
              <a:ext uri="{FF2B5EF4-FFF2-40B4-BE49-F238E27FC236}">
                <a16:creationId xmlns:a16="http://schemas.microsoft.com/office/drawing/2014/main" id="{87D9B729-08CE-CE47-B9B1-3D8FA94E4650}"/>
              </a:ext>
            </a:extLst>
          </p:cNvPr>
          <p:cNvSpPr/>
          <p:nvPr/>
        </p:nvSpPr>
        <p:spPr>
          <a:xfrm>
            <a:off x="9765882" y="2286067"/>
            <a:ext cx="711895" cy="711895"/>
          </a:xfrm>
          <a:prstGeom prst="ellipse">
            <a:avLst/>
          </a:prstGeom>
          <a:solidFill>
            <a:srgbClr val="FF0000"/>
          </a:solidFill>
          <a:ln>
            <a:noFill/>
          </a:ln>
          <a:effectLst>
            <a:outerShdw blurRad="149987" dist="250190" dir="8460000" sx="49000" sy="49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Std</a:t>
            </a:r>
          </a:p>
          <a:p>
            <a:pPr algn="ctr"/>
            <a:r>
              <a:rPr lang="en-FR" sz="1400"/>
              <a:t>2022</a:t>
            </a:r>
          </a:p>
          <a:p>
            <a:pPr algn="ctr"/>
            <a:r>
              <a:rPr lang="en-FR" sz="1400"/>
              <a:t>Tools</a:t>
            </a:r>
          </a:p>
        </p:txBody>
      </p:sp>
      <p:sp>
        <p:nvSpPr>
          <p:cNvPr id="14" name="Oval 13">
            <a:extLst>
              <a:ext uri="{FF2B5EF4-FFF2-40B4-BE49-F238E27FC236}">
                <a16:creationId xmlns:a16="http://schemas.microsoft.com/office/drawing/2014/main" id="{1168077F-C23C-B144-84CE-402A9979C69E}"/>
              </a:ext>
            </a:extLst>
          </p:cNvPr>
          <p:cNvSpPr/>
          <p:nvPr/>
        </p:nvSpPr>
        <p:spPr>
          <a:xfrm>
            <a:off x="7905788" y="2251046"/>
            <a:ext cx="711895" cy="686768"/>
          </a:xfrm>
          <a:prstGeom prst="ellipse">
            <a:avLst/>
          </a:prstGeom>
          <a:solidFill>
            <a:srgbClr val="FF0000"/>
          </a:solidFill>
          <a:ln>
            <a:noFill/>
          </a:ln>
          <a:effectLst>
            <a:outerShdw blurRad="149987" dist="250190" dir="8460000" sx="49000" sy="49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Auto</a:t>
            </a:r>
          </a:p>
          <a:p>
            <a:pPr algn="ctr"/>
            <a:r>
              <a:rPr lang="en-FR" sz="1400"/>
              <a:t>Checks</a:t>
            </a:r>
          </a:p>
        </p:txBody>
      </p:sp>
      <p:sp>
        <p:nvSpPr>
          <p:cNvPr id="15" name="Oval 14">
            <a:extLst>
              <a:ext uri="{FF2B5EF4-FFF2-40B4-BE49-F238E27FC236}">
                <a16:creationId xmlns:a16="http://schemas.microsoft.com/office/drawing/2014/main" id="{A4E7C776-C7D6-EC48-ABC6-3E6B24BC7AE8}"/>
              </a:ext>
            </a:extLst>
          </p:cNvPr>
          <p:cNvSpPr/>
          <p:nvPr/>
        </p:nvSpPr>
        <p:spPr>
          <a:xfrm>
            <a:off x="5350259" y="5480263"/>
            <a:ext cx="711895" cy="71189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Self</a:t>
            </a:r>
          </a:p>
          <a:p>
            <a:pPr algn="ctr"/>
            <a:r>
              <a:rPr lang="en-FR" sz="1400"/>
              <a:t>Heal</a:t>
            </a:r>
          </a:p>
        </p:txBody>
      </p:sp>
      <p:sp>
        <p:nvSpPr>
          <p:cNvPr id="16" name="Oval 15">
            <a:extLst>
              <a:ext uri="{FF2B5EF4-FFF2-40B4-BE49-F238E27FC236}">
                <a16:creationId xmlns:a16="http://schemas.microsoft.com/office/drawing/2014/main" id="{AD8A4F44-4575-8445-A4AA-131D06F116A8}"/>
              </a:ext>
            </a:extLst>
          </p:cNvPr>
          <p:cNvSpPr/>
          <p:nvPr/>
        </p:nvSpPr>
        <p:spPr>
          <a:xfrm>
            <a:off x="3856394" y="5677430"/>
            <a:ext cx="711895" cy="711895"/>
          </a:xfrm>
          <a:prstGeom prst="ellipse">
            <a:avLst/>
          </a:prstGeom>
          <a:solidFill>
            <a:srgbClr val="FF0000"/>
          </a:solidFill>
          <a:ln>
            <a:noFill/>
          </a:ln>
          <a:effectLst>
            <a:outerShdw blurRad="149987" dist="250190" dir="8460000" sx="49000" sy="49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200"/>
              <a:t>Traceable</a:t>
            </a:r>
            <a:endParaRPr lang="en-FR" sz="1400"/>
          </a:p>
        </p:txBody>
      </p:sp>
      <p:sp>
        <p:nvSpPr>
          <p:cNvPr id="17" name="Oval 16">
            <a:extLst>
              <a:ext uri="{FF2B5EF4-FFF2-40B4-BE49-F238E27FC236}">
                <a16:creationId xmlns:a16="http://schemas.microsoft.com/office/drawing/2014/main" id="{81BA0394-D3F8-634C-8648-7EBB6126FD9A}"/>
              </a:ext>
            </a:extLst>
          </p:cNvPr>
          <p:cNvSpPr/>
          <p:nvPr/>
        </p:nvSpPr>
        <p:spPr>
          <a:xfrm>
            <a:off x="1322586" y="5703107"/>
            <a:ext cx="711895" cy="711895"/>
          </a:xfrm>
          <a:prstGeom prst="ellipse">
            <a:avLst/>
          </a:prstGeom>
          <a:solidFill>
            <a:srgbClr val="FF0000"/>
          </a:solidFill>
          <a:ln>
            <a:noFill/>
          </a:ln>
          <a:effectLst>
            <a:outerShdw blurRad="149987" dist="250190" dir="8460000" sx="49000" sy="49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Repeat</a:t>
            </a:r>
          </a:p>
        </p:txBody>
      </p:sp>
      <p:sp>
        <p:nvSpPr>
          <p:cNvPr id="18" name="Oval 17">
            <a:extLst>
              <a:ext uri="{FF2B5EF4-FFF2-40B4-BE49-F238E27FC236}">
                <a16:creationId xmlns:a16="http://schemas.microsoft.com/office/drawing/2014/main" id="{6572653B-69AD-AC40-83DD-DA28028AF5A6}"/>
              </a:ext>
            </a:extLst>
          </p:cNvPr>
          <p:cNvSpPr/>
          <p:nvPr/>
        </p:nvSpPr>
        <p:spPr>
          <a:xfrm>
            <a:off x="2395624" y="5663754"/>
            <a:ext cx="711895" cy="71189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a:t>G</a:t>
            </a:r>
            <a:r>
              <a:rPr lang="en-FR" sz="1400"/>
              <a:t>it</a:t>
            </a:r>
          </a:p>
          <a:p>
            <a:pPr algn="ctr"/>
            <a:r>
              <a:rPr lang="en-FR" sz="1400"/>
              <a:t>Source</a:t>
            </a:r>
          </a:p>
          <a:p>
            <a:pPr algn="ctr"/>
            <a:r>
              <a:rPr lang="en-FR" sz="1400"/>
              <a:t>Truth</a:t>
            </a:r>
          </a:p>
        </p:txBody>
      </p:sp>
      <p:sp>
        <p:nvSpPr>
          <p:cNvPr id="19" name="TextBox 18">
            <a:extLst>
              <a:ext uri="{FF2B5EF4-FFF2-40B4-BE49-F238E27FC236}">
                <a16:creationId xmlns:a16="http://schemas.microsoft.com/office/drawing/2014/main" id="{72BE2DE4-A9FC-D44A-BD8C-3E4273FEE9A3}"/>
              </a:ext>
            </a:extLst>
          </p:cNvPr>
          <p:cNvSpPr txBox="1"/>
          <p:nvPr/>
        </p:nvSpPr>
        <p:spPr>
          <a:xfrm>
            <a:off x="53491" y="4314160"/>
            <a:ext cx="1267386" cy="900246"/>
          </a:xfrm>
          <a:prstGeom prst="rect">
            <a:avLst/>
          </a:prstGeom>
          <a:noFill/>
        </p:spPr>
        <p:txBody>
          <a:bodyPr wrap="square" rtlCol="0">
            <a:spAutoFit/>
          </a:bodyPr>
          <a:lstStyle/>
          <a:p>
            <a:r>
              <a:rPr lang="en-GB" sz="1050" i="1">
                <a:solidFill>
                  <a:schemeClr val="accent6"/>
                </a:solidFill>
              </a:rPr>
              <a:t>Let’s start with all those loads you ask me. </a:t>
            </a:r>
            <a:r>
              <a:rPr lang="en-US" sz="1050" i="1">
                <a:solidFill>
                  <a:schemeClr val="accent6"/>
                </a:solidFill>
              </a:rPr>
              <a:t>Will they be simple ?</a:t>
            </a:r>
          </a:p>
          <a:p>
            <a:endParaRPr lang="en-GB" sz="1050" i="1">
              <a:solidFill>
                <a:srgbClr val="FF0000"/>
              </a:solidFill>
            </a:endParaRPr>
          </a:p>
        </p:txBody>
      </p:sp>
      <p:sp>
        <p:nvSpPr>
          <p:cNvPr id="20" name="TextBox 19">
            <a:extLst>
              <a:ext uri="{FF2B5EF4-FFF2-40B4-BE49-F238E27FC236}">
                <a16:creationId xmlns:a16="http://schemas.microsoft.com/office/drawing/2014/main" id="{B7D10302-C4C7-4846-B820-93EF34647BF0}"/>
              </a:ext>
            </a:extLst>
          </p:cNvPr>
          <p:cNvSpPr txBox="1"/>
          <p:nvPr/>
        </p:nvSpPr>
        <p:spPr>
          <a:xfrm>
            <a:off x="62850" y="153034"/>
            <a:ext cx="3060577" cy="738664"/>
          </a:xfrm>
          <a:prstGeom prst="rect">
            <a:avLst/>
          </a:prstGeom>
          <a:noFill/>
        </p:spPr>
        <p:txBody>
          <a:bodyPr wrap="square" rtlCol="0">
            <a:spAutoFit/>
          </a:bodyPr>
          <a:lstStyle/>
          <a:p>
            <a:r>
              <a:rPr lang="fr-FR" sz="1050" b="1" i="1">
                <a:solidFill>
                  <a:schemeClr val="accent6"/>
                </a:solidFill>
              </a:rPr>
              <a:t>I </a:t>
            </a:r>
            <a:r>
              <a:rPr lang="fr-FR" sz="1050" b="1" i="1" err="1">
                <a:solidFill>
                  <a:schemeClr val="accent6"/>
                </a:solidFill>
              </a:rPr>
              <a:t>need</a:t>
            </a:r>
            <a:r>
              <a:rPr lang="fr-FR" sz="1050" b="1" i="1">
                <a:solidFill>
                  <a:schemeClr val="accent6"/>
                </a:solidFill>
              </a:rPr>
              <a:t> a </a:t>
            </a:r>
            <a:r>
              <a:rPr lang="fr-FR" sz="1050" b="1" i="1" u="sng" err="1">
                <a:solidFill>
                  <a:schemeClr val="accent6"/>
                </a:solidFill>
              </a:rPr>
              <a:t>recap</a:t>
            </a:r>
            <a:r>
              <a:rPr lang="fr-FR" sz="1050" b="1" i="1">
                <a:solidFill>
                  <a:schemeClr val="accent6"/>
                </a:solidFill>
              </a:rPr>
              <a:t>. You </a:t>
            </a:r>
            <a:r>
              <a:rPr lang="fr-FR" sz="1050" b="1" i="1" err="1">
                <a:solidFill>
                  <a:schemeClr val="accent6"/>
                </a:solidFill>
              </a:rPr>
              <a:t>told</a:t>
            </a:r>
            <a:r>
              <a:rPr lang="fr-FR" sz="1050" b="1" i="1">
                <a:solidFill>
                  <a:schemeClr val="accent6"/>
                </a:solidFill>
              </a:rPr>
              <a:t> me </a:t>
            </a:r>
            <a:r>
              <a:rPr lang="fr-FR" sz="1050" b="1" i="1" err="1">
                <a:solidFill>
                  <a:schemeClr val="accent6"/>
                </a:solidFill>
              </a:rPr>
              <a:t>GitOps</a:t>
            </a:r>
            <a:r>
              <a:rPr lang="fr-FR" sz="1050" b="1" i="1">
                <a:solidFill>
                  <a:schemeClr val="accent6"/>
                </a:solidFill>
              </a:rPr>
              <a:t> </a:t>
            </a:r>
            <a:r>
              <a:rPr lang="fr-FR" sz="1050" b="1" i="1" err="1">
                <a:solidFill>
                  <a:schemeClr val="accent6"/>
                </a:solidFill>
              </a:rPr>
              <a:t>will</a:t>
            </a:r>
            <a:r>
              <a:rPr lang="fr-FR" sz="1050" b="1" i="1">
                <a:solidFill>
                  <a:schemeClr val="accent6"/>
                </a:solidFill>
              </a:rPr>
              <a:t> help us </a:t>
            </a:r>
            <a:r>
              <a:rPr lang="fr-FR" sz="1050" b="1" i="1" err="1">
                <a:solidFill>
                  <a:schemeClr val="accent6"/>
                </a:solidFill>
              </a:rPr>
              <a:t>embrace</a:t>
            </a:r>
            <a:r>
              <a:rPr lang="fr-FR" sz="1050" b="1" i="1">
                <a:solidFill>
                  <a:schemeClr val="accent6"/>
                </a:solidFill>
              </a:rPr>
              <a:t> DevOps. But can </a:t>
            </a:r>
            <a:r>
              <a:rPr lang="fr-FR" sz="1050" b="1" i="1" err="1">
                <a:solidFill>
                  <a:schemeClr val="accent6"/>
                </a:solidFill>
              </a:rPr>
              <a:t>you</a:t>
            </a:r>
            <a:r>
              <a:rPr lang="fr-FR" sz="1050" b="1" i="1">
                <a:solidFill>
                  <a:schemeClr val="accent6"/>
                </a:solidFill>
              </a:rPr>
              <a:t> </a:t>
            </a:r>
            <a:r>
              <a:rPr lang="fr-FR" sz="1050" b="1" i="1" err="1">
                <a:solidFill>
                  <a:schemeClr val="accent6"/>
                </a:solidFill>
              </a:rPr>
              <a:t>explain</a:t>
            </a:r>
            <a:r>
              <a:rPr lang="fr-FR" sz="1050" b="1" i="1">
                <a:solidFill>
                  <a:schemeClr val="accent6"/>
                </a:solidFill>
              </a:rPr>
              <a:t> how </a:t>
            </a:r>
            <a:r>
              <a:rPr lang="fr-FR" sz="1050" b="1" i="1" err="1">
                <a:solidFill>
                  <a:schemeClr val="accent6"/>
                </a:solidFill>
              </a:rPr>
              <a:t>GitOps</a:t>
            </a:r>
            <a:r>
              <a:rPr lang="fr-FR" sz="1050" b="1" i="1">
                <a:solidFill>
                  <a:schemeClr val="accent6"/>
                </a:solidFill>
              </a:rPr>
              <a:t> </a:t>
            </a:r>
            <a:r>
              <a:rPr lang="fr-FR" sz="1050" b="1" i="1" err="1">
                <a:solidFill>
                  <a:schemeClr val="accent6"/>
                </a:solidFill>
              </a:rPr>
              <a:t>expected</a:t>
            </a:r>
            <a:r>
              <a:rPr lang="fr-FR" sz="1050" b="1" i="1">
                <a:solidFill>
                  <a:schemeClr val="accent6"/>
                </a:solidFill>
              </a:rPr>
              <a:t> to </a:t>
            </a:r>
            <a:r>
              <a:rPr lang="fr-FR" sz="1050" b="1" i="1" err="1">
                <a:solidFill>
                  <a:schemeClr val="accent6"/>
                </a:solidFill>
              </a:rPr>
              <a:t>work</a:t>
            </a:r>
            <a:r>
              <a:rPr lang="fr-FR" sz="1050" b="1" i="1">
                <a:solidFill>
                  <a:schemeClr val="accent6"/>
                </a:solidFill>
              </a:rPr>
              <a:t>  </a:t>
            </a:r>
            <a:r>
              <a:rPr lang="en-FR" sz="1050" b="1" i="1">
                <a:solidFill>
                  <a:schemeClr val="accent6"/>
                </a:solidFill>
              </a:rPr>
              <a:t>?</a:t>
            </a:r>
          </a:p>
          <a:p>
            <a:endParaRPr lang="en-FR" sz="1050" i="1"/>
          </a:p>
        </p:txBody>
      </p:sp>
      <p:sp>
        <p:nvSpPr>
          <p:cNvPr id="21" name="TextBox 20">
            <a:extLst>
              <a:ext uri="{FF2B5EF4-FFF2-40B4-BE49-F238E27FC236}">
                <a16:creationId xmlns:a16="http://schemas.microsoft.com/office/drawing/2014/main" id="{50B24A93-7505-4F48-8E9D-003270AFECDB}"/>
              </a:ext>
            </a:extLst>
          </p:cNvPr>
          <p:cNvSpPr txBox="1"/>
          <p:nvPr/>
        </p:nvSpPr>
        <p:spPr>
          <a:xfrm>
            <a:off x="1722695" y="763368"/>
            <a:ext cx="1248913" cy="738664"/>
          </a:xfrm>
          <a:prstGeom prst="rect">
            <a:avLst/>
          </a:prstGeom>
          <a:noFill/>
        </p:spPr>
        <p:txBody>
          <a:bodyPr wrap="square" rtlCol="0">
            <a:spAutoFit/>
          </a:bodyPr>
          <a:lstStyle/>
          <a:p>
            <a:r>
              <a:rPr lang="en-FR" sz="1050" i="1">
                <a:solidFill>
                  <a:schemeClr val="accent2"/>
                </a:solidFill>
              </a:rPr>
              <a:t>Then an operator approves or rejects that change after a review</a:t>
            </a:r>
          </a:p>
        </p:txBody>
      </p:sp>
      <p:sp>
        <p:nvSpPr>
          <p:cNvPr id="22" name="TextBox 21">
            <a:extLst>
              <a:ext uri="{FF2B5EF4-FFF2-40B4-BE49-F238E27FC236}">
                <a16:creationId xmlns:a16="http://schemas.microsoft.com/office/drawing/2014/main" id="{943058CF-42D5-5A4E-B826-FA0A715E3EE6}"/>
              </a:ext>
            </a:extLst>
          </p:cNvPr>
          <p:cNvSpPr txBox="1"/>
          <p:nvPr/>
        </p:nvSpPr>
        <p:spPr>
          <a:xfrm>
            <a:off x="2851972" y="280324"/>
            <a:ext cx="1435738" cy="900246"/>
          </a:xfrm>
          <a:prstGeom prst="rect">
            <a:avLst/>
          </a:prstGeom>
          <a:noFill/>
        </p:spPr>
        <p:txBody>
          <a:bodyPr wrap="square" rtlCol="0">
            <a:spAutoFit/>
          </a:bodyPr>
          <a:lstStyle/>
          <a:p>
            <a:r>
              <a:rPr lang="en-FR" sz="1050" i="1">
                <a:solidFill>
                  <a:schemeClr val="accent2"/>
                </a:solidFill>
              </a:rPr>
              <a:t>And finally someone merges the PR when relevant. And change gets applied automatically</a:t>
            </a:r>
          </a:p>
        </p:txBody>
      </p:sp>
      <p:sp>
        <p:nvSpPr>
          <p:cNvPr id="23" name="TextBox 22">
            <a:extLst>
              <a:ext uri="{FF2B5EF4-FFF2-40B4-BE49-F238E27FC236}">
                <a16:creationId xmlns:a16="http://schemas.microsoft.com/office/drawing/2014/main" id="{74CE6E62-A306-1F46-862B-2AEF5CB7622B}"/>
              </a:ext>
            </a:extLst>
          </p:cNvPr>
          <p:cNvSpPr txBox="1"/>
          <p:nvPr/>
        </p:nvSpPr>
        <p:spPr>
          <a:xfrm>
            <a:off x="4535968" y="1551"/>
            <a:ext cx="1465752" cy="900246"/>
          </a:xfrm>
          <a:prstGeom prst="rect">
            <a:avLst/>
          </a:prstGeom>
          <a:noFill/>
        </p:spPr>
        <p:txBody>
          <a:bodyPr wrap="square" rtlCol="0">
            <a:spAutoFit/>
          </a:bodyPr>
          <a:lstStyle/>
          <a:p>
            <a:r>
              <a:rPr lang="fr-FR" sz="1050" i="1">
                <a:solidFill>
                  <a:schemeClr val="accent6"/>
                </a:solidFill>
              </a:rPr>
              <a:t>Good, I </a:t>
            </a:r>
            <a:r>
              <a:rPr lang="fr-FR" sz="1050" i="1" err="1">
                <a:solidFill>
                  <a:schemeClr val="accent6"/>
                </a:solidFill>
              </a:rPr>
              <a:t>understand</a:t>
            </a:r>
            <a:r>
              <a:rPr lang="fr-FR" sz="1050" i="1">
                <a:solidFill>
                  <a:schemeClr val="accent6"/>
                </a:solidFill>
              </a:rPr>
              <a:t> </a:t>
            </a:r>
            <a:r>
              <a:rPr lang="fr-FR" sz="1050" i="1" err="1">
                <a:solidFill>
                  <a:schemeClr val="accent6"/>
                </a:solidFill>
              </a:rPr>
              <a:t>it</a:t>
            </a:r>
            <a:r>
              <a:rPr lang="fr-FR" sz="1050" i="1">
                <a:solidFill>
                  <a:schemeClr val="accent6"/>
                </a:solidFill>
              </a:rPr>
              <a:t> </a:t>
            </a:r>
            <a:r>
              <a:rPr lang="fr-FR" sz="1050" i="1" err="1">
                <a:solidFill>
                  <a:schemeClr val="accent6"/>
                </a:solidFill>
              </a:rPr>
              <a:t>will</a:t>
            </a:r>
            <a:r>
              <a:rPr lang="fr-FR" sz="1050" i="1">
                <a:solidFill>
                  <a:schemeClr val="accent6"/>
                </a:solidFill>
              </a:rPr>
              <a:t> </a:t>
            </a:r>
            <a:r>
              <a:rPr lang="fr-FR" sz="1050" i="1" err="1">
                <a:solidFill>
                  <a:schemeClr val="accent6"/>
                </a:solidFill>
              </a:rPr>
              <a:t>require</a:t>
            </a:r>
            <a:r>
              <a:rPr lang="fr-FR" sz="1050" i="1">
                <a:solidFill>
                  <a:schemeClr val="accent6"/>
                </a:solidFill>
              </a:rPr>
              <a:t> </a:t>
            </a:r>
            <a:r>
              <a:rPr lang="en-FR" sz="1050" b="1" i="1" u="sng">
                <a:solidFill>
                  <a:schemeClr val="accent6"/>
                </a:solidFill>
              </a:rPr>
              <a:t>collaboration</a:t>
            </a:r>
            <a:r>
              <a:rPr lang="en-FR" sz="1050" i="1">
                <a:solidFill>
                  <a:schemeClr val="accent6"/>
                </a:solidFill>
              </a:rPr>
              <a:t> between the two of us</a:t>
            </a:r>
          </a:p>
          <a:p>
            <a:endParaRPr lang="en-FR" sz="1050" i="1"/>
          </a:p>
        </p:txBody>
      </p:sp>
      <p:sp>
        <p:nvSpPr>
          <p:cNvPr id="24" name="TextBox 23">
            <a:extLst>
              <a:ext uri="{FF2B5EF4-FFF2-40B4-BE49-F238E27FC236}">
                <a16:creationId xmlns:a16="http://schemas.microsoft.com/office/drawing/2014/main" id="{60156F1A-86EE-214B-9D48-6CC23F7A4457}"/>
              </a:ext>
            </a:extLst>
          </p:cNvPr>
          <p:cNvSpPr txBox="1"/>
          <p:nvPr/>
        </p:nvSpPr>
        <p:spPr>
          <a:xfrm>
            <a:off x="6079256" y="155996"/>
            <a:ext cx="1180921" cy="1708160"/>
          </a:xfrm>
          <a:prstGeom prst="rect">
            <a:avLst/>
          </a:prstGeom>
          <a:noFill/>
        </p:spPr>
        <p:txBody>
          <a:bodyPr wrap="square" rtlCol="0">
            <a:spAutoFit/>
          </a:bodyPr>
          <a:lstStyle/>
          <a:p>
            <a:r>
              <a:rPr lang="en-US" sz="1050" i="1">
                <a:solidFill>
                  <a:schemeClr val="accent6"/>
                </a:solidFill>
              </a:rPr>
              <a:t>We used to have the boards meetings. What do they become?</a:t>
            </a:r>
            <a:endParaRPr lang="en-FR" sz="1050" i="1">
              <a:solidFill>
                <a:schemeClr val="accent6"/>
              </a:solidFill>
            </a:endParaRPr>
          </a:p>
          <a:p>
            <a:endParaRPr lang="en-FR" sz="1050" i="1"/>
          </a:p>
          <a:p>
            <a:r>
              <a:rPr lang="en-FR" sz="1050" i="1">
                <a:solidFill>
                  <a:schemeClr val="accent2">
                    <a:lumMod val="75000"/>
                  </a:schemeClr>
                </a:solidFill>
              </a:rPr>
              <a:t>You ll see. BB or GH is great for collaboration, asynch and efficient</a:t>
            </a:r>
          </a:p>
        </p:txBody>
      </p:sp>
      <p:sp>
        <p:nvSpPr>
          <p:cNvPr id="25" name="TextBox 24">
            <a:extLst>
              <a:ext uri="{FF2B5EF4-FFF2-40B4-BE49-F238E27FC236}">
                <a16:creationId xmlns:a16="http://schemas.microsoft.com/office/drawing/2014/main" id="{CC8793E0-69B3-6A41-8258-59CED389E7CC}"/>
              </a:ext>
            </a:extLst>
          </p:cNvPr>
          <p:cNvSpPr txBox="1"/>
          <p:nvPr/>
        </p:nvSpPr>
        <p:spPr>
          <a:xfrm>
            <a:off x="7272609" y="77940"/>
            <a:ext cx="1322727" cy="1061829"/>
          </a:xfrm>
          <a:prstGeom prst="rect">
            <a:avLst/>
          </a:prstGeom>
          <a:noFill/>
        </p:spPr>
        <p:txBody>
          <a:bodyPr wrap="square" rtlCol="0">
            <a:spAutoFit/>
          </a:bodyPr>
          <a:lstStyle/>
          <a:p>
            <a:r>
              <a:rPr lang="en-US" sz="1050" i="1">
                <a:solidFill>
                  <a:schemeClr val="accent6"/>
                </a:solidFill>
              </a:rPr>
              <a:t>OK but during those hours of board meetings, we also checked a lot of things!</a:t>
            </a:r>
          </a:p>
          <a:p>
            <a:endParaRPr lang="en-FR" sz="1050" i="1">
              <a:solidFill>
                <a:schemeClr val="accent6"/>
              </a:solidFill>
            </a:endParaRPr>
          </a:p>
        </p:txBody>
      </p:sp>
      <p:sp>
        <p:nvSpPr>
          <p:cNvPr id="26" name="TextBox 25">
            <a:extLst>
              <a:ext uri="{FF2B5EF4-FFF2-40B4-BE49-F238E27FC236}">
                <a16:creationId xmlns:a16="http://schemas.microsoft.com/office/drawing/2014/main" id="{C4466870-67CA-7F4F-BBFF-21CF543453B6}"/>
              </a:ext>
            </a:extLst>
          </p:cNvPr>
          <p:cNvSpPr txBox="1"/>
          <p:nvPr/>
        </p:nvSpPr>
        <p:spPr>
          <a:xfrm>
            <a:off x="10005267" y="144731"/>
            <a:ext cx="1162044" cy="1384995"/>
          </a:xfrm>
          <a:prstGeom prst="rect">
            <a:avLst/>
          </a:prstGeom>
          <a:noFill/>
        </p:spPr>
        <p:txBody>
          <a:bodyPr wrap="square" rtlCol="0">
            <a:spAutoFit/>
          </a:bodyPr>
          <a:lstStyle/>
          <a:p>
            <a:r>
              <a:rPr lang="fr-FR" sz="1050" i="1">
                <a:solidFill>
                  <a:schemeClr val="accent6"/>
                </a:solidFill>
              </a:rPr>
              <a:t>Automation </a:t>
            </a:r>
            <a:r>
              <a:rPr lang="fr-FR" sz="1050" i="1" err="1">
                <a:solidFill>
                  <a:schemeClr val="accent6"/>
                </a:solidFill>
              </a:rPr>
              <a:t>is</a:t>
            </a:r>
            <a:r>
              <a:rPr lang="fr-FR" sz="1050" i="1">
                <a:solidFill>
                  <a:schemeClr val="accent6"/>
                </a:solidFill>
              </a:rPr>
              <a:t> </a:t>
            </a:r>
            <a:r>
              <a:rPr lang="fr-FR" sz="1050" i="1" err="1">
                <a:solidFill>
                  <a:schemeClr val="accent6"/>
                </a:solidFill>
              </a:rPr>
              <a:t>great</a:t>
            </a:r>
            <a:r>
              <a:rPr lang="fr-FR" sz="1050" i="1">
                <a:solidFill>
                  <a:schemeClr val="accent6"/>
                </a:solidFill>
              </a:rPr>
              <a:t>, </a:t>
            </a:r>
            <a:r>
              <a:rPr lang="en-US" sz="1050" i="1">
                <a:solidFill>
                  <a:schemeClr val="accent6"/>
                </a:solidFill>
              </a:rPr>
              <a:t>but do you plan again to develop everything in-house and I’ll have to </a:t>
            </a:r>
            <a:r>
              <a:rPr lang="en-FR" sz="1050" i="1">
                <a:solidFill>
                  <a:schemeClr val="accent6"/>
                </a:solidFill>
              </a:rPr>
              <a:t>chase you for fixes?</a:t>
            </a:r>
            <a:endParaRPr lang="en-US" sz="1050" i="1">
              <a:solidFill>
                <a:schemeClr val="accent6"/>
              </a:solidFill>
            </a:endParaRPr>
          </a:p>
        </p:txBody>
      </p:sp>
      <p:sp>
        <p:nvSpPr>
          <p:cNvPr id="27" name="TextBox 26">
            <a:extLst>
              <a:ext uri="{FF2B5EF4-FFF2-40B4-BE49-F238E27FC236}">
                <a16:creationId xmlns:a16="http://schemas.microsoft.com/office/drawing/2014/main" id="{F086A32E-5467-8B43-A3F1-3991F23ABD14}"/>
              </a:ext>
            </a:extLst>
          </p:cNvPr>
          <p:cNvSpPr txBox="1"/>
          <p:nvPr/>
        </p:nvSpPr>
        <p:spPr>
          <a:xfrm>
            <a:off x="11189717" y="54422"/>
            <a:ext cx="1019512" cy="1223412"/>
          </a:xfrm>
          <a:prstGeom prst="rect">
            <a:avLst/>
          </a:prstGeom>
          <a:noFill/>
        </p:spPr>
        <p:txBody>
          <a:bodyPr wrap="square" rtlCol="0">
            <a:spAutoFit/>
          </a:bodyPr>
          <a:lstStyle/>
          <a:p>
            <a:r>
              <a:rPr lang="en-FR" sz="1050" i="1">
                <a:solidFill>
                  <a:schemeClr val="accent2"/>
                </a:solidFill>
              </a:rPr>
              <a:t>No, that’s great, all the tools weuse are standard, wel supported and state of the art</a:t>
            </a:r>
          </a:p>
        </p:txBody>
      </p:sp>
      <p:sp>
        <p:nvSpPr>
          <p:cNvPr id="28" name="TextBox 27">
            <a:extLst>
              <a:ext uri="{FF2B5EF4-FFF2-40B4-BE49-F238E27FC236}">
                <a16:creationId xmlns:a16="http://schemas.microsoft.com/office/drawing/2014/main" id="{81C92B0A-C224-D846-A358-19DA67941E93}"/>
              </a:ext>
            </a:extLst>
          </p:cNvPr>
          <p:cNvSpPr txBox="1"/>
          <p:nvPr/>
        </p:nvSpPr>
        <p:spPr>
          <a:xfrm>
            <a:off x="1278765" y="3862848"/>
            <a:ext cx="2418107" cy="1869743"/>
          </a:xfrm>
          <a:prstGeom prst="rect">
            <a:avLst/>
          </a:prstGeom>
          <a:noFill/>
        </p:spPr>
        <p:txBody>
          <a:bodyPr wrap="square" rtlCol="0">
            <a:spAutoFit/>
          </a:bodyPr>
          <a:lstStyle/>
          <a:p>
            <a:r>
              <a:rPr lang="en-GB" sz="1050" i="1">
                <a:solidFill>
                  <a:srgbClr val="C00000"/>
                </a:solidFill>
              </a:rPr>
              <a:t>Sure! Everything is declarative. All you need to do is describe what you want deployed where!</a:t>
            </a:r>
          </a:p>
          <a:p>
            <a:r>
              <a:rPr lang="en-US" sz="1050" i="1">
                <a:solidFill>
                  <a:srgbClr val="C00000"/>
                </a:solidFill>
              </a:rPr>
              <a:t>You want to load a new version? Change the source.</a:t>
            </a:r>
          </a:p>
          <a:p>
            <a:r>
              <a:rPr lang="en-US" sz="1050" i="1">
                <a:solidFill>
                  <a:srgbClr val="C00000"/>
                </a:solidFill>
              </a:rPr>
              <a:t>You want to migrate from one region to another? Just change the destination. Need to </a:t>
            </a:r>
            <a:r>
              <a:rPr lang="en-US" sz="1050" i="1" err="1">
                <a:solidFill>
                  <a:srgbClr val="C00000"/>
                </a:solidFill>
              </a:rPr>
              <a:t>deply</a:t>
            </a:r>
            <a:r>
              <a:rPr lang="en-US" sz="1050" i="1">
                <a:solidFill>
                  <a:srgbClr val="C00000"/>
                </a:solidFill>
              </a:rPr>
              <a:t> a new customer? Duplicate the descriptor file.</a:t>
            </a:r>
          </a:p>
          <a:p>
            <a:r>
              <a:rPr lang="en-US" sz="1050" i="1">
                <a:solidFill>
                  <a:srgbClr val="C00000"/>
                </a:solidFill>
              </a:rPr>
              <a:t>Then Argo takes over. It is all built in with Argo. All it does is compare git and prod.</a:t>
            </a:r>
            <a:endParaRPr lang="en-FR" sz="1050" i="1">
              <a:solidFill>
                <a:srgbClr val="C00000"/>
              </a:solidFill>
            </a:endParaRPr>
          </a:p>
        </p:txBody>
      </p:sp>
      <p:sp>
        <p:nvSpPr>
          <p:cNvPr id="29" name="TextBox 28">
            <a:extLst>
              <a:ext uri="{FF2B5EF4-FFF2-40B4-BE49-F238E27FC236}">
                <a16:creationId xmlns:a16="http://schemas.microsoft.com/office/drawing/2014/main" id="{23C73566-1D71-0C4F-B81C-CC57689B139F}"/>
              </a:ext>
            </a:extLst>
          </p:cNvPr>
          <p:cNvSpPr txBox="1"/>
          <p:nvPr/>
        </p:nvSpPr>
        <p:spPr>
          <a:xfrm>
            <a:off x="3794524" y="3933686"/>
            <a:ext cx="1173748" cy="1546577"/>
          </a:xfrm>
          <a:prstGeom prst="rect">
            <a:avLst/>
          </a:prstGeom>
          <a:noFill/>
        </p:spPr>
        <p:txBody>
          <a:bodyPr wrap="square" rtlCol="0">
            <a:spAutoFit/>
          </a:bodyPr>
          <a:lstStyle/>
          <a:p>
            <a:r>
              <a:rPr lang="en-US" sz="1050" i="1">
                <a:solidFill>
                  <a:schemeClr val="accent6"/>
                </a:solidFill>
              </a:rPr>
              <a:t>Do we know who did the original request for the change ? </a:t>
            </a:r>
          </a:p>
          <a:p>
            <a:endParaRPr lang="en-US" sz="1050" i="1">
              <a:solidFill>
                <a:srgbClr val="FF0000"/>
              </a:solidFill>
            </a:endParaRPr>
          </a:p>
          <a:p>
            <a:r>
              <a:rPr lang="en-US" sz="1050" i="1">
                <a:solidFill>
                  <a:srgbClr val="9A3A3A"/>
                </a:solidFill>
              </a:rPr>
              <a:t>Sure! </a:t>
            </a:r>
            <a:r>
              <a:rPr lang="en-US" sz="1050" i="1" err="1">
                <a:solidFill>
                  <a:srgbClr val="9A3A3A"/>
                </a:solidFill>
              </a:rPr>
              <a:t>BitBucket</a:t>
            </a:r>
            <a:r>
              <a:rPr lang="en-US" sz="1050" i="1">
                <a:solidFill>
                  <a:srgbClr val="9A3A3A"/>
                </a:solidFill>
              </a:rPr>
              <a:t> does that just fine. You will love the Blame button</a:t>
            </a:r>
            <a:endParaRPr lang="en-FR" sz="1050" i="1">
              <a:solidFill>
                <a:srgbClr val="9A3A3A"/>
              </a:solidFill>
            </a:endParaRPr>
          </a:p>
        </p:txBody>
      </p:sp>
      <p:sp>
        <p:nvSpPr>
          <p:cNvPr id="30" name="TextBox 29">
            <a:extLst>
              <a:ext uri="{FF2B5EF4-FFF2-40B4-BE49-F238E27FC236}">
                <a16:creationId xmlns:a16="http://schemas.microsoft.com/office/drawing/2014/main" id="{5645EBB7-EFC1-0B40-8152-54B3DC484EDF}"/>
              </a:ext>
            </a:extLst>
          </p:cNvPr>
          <p:cNvSpPr txBox="1"/>
          <p:nvPr/>
        </p:nvSpPr>
        <p:spPr>
          <a:xfrm>
            <a:off x="4921222" y="3466457"/>
            <a:ext cx="1755818" cy="2192908"/>
          </a:xfrm>
          <a:prstGeom prst="rect">
            <a:avLst/>
          </a:prstGeom>
          <a:noFill/>
        </p:spPr>
        <p:txBody>
          <a:bodyPr wrap="square" rtlCol="0">
            <a:spAutoFit/>
          </a:bodyPr>
          <a:lstStyle/>
          <a:p>
            <a:r>
              <a:rPr lang="en-US" sz="1050" i="1">
                <a:solidFill>
                  <a:schemeClr val="accent6"/>
                </a:solidFill>
              </a:rPr>
              <a:t>Also usually it works fine in normal cases but  bad when something goes wrong. Do I call you each time there is network issue or instability?</a:t>
            </a:r>
          </a:p>
          <a:p>
            <a:endParaRPr lang="en-US" sz="1050" i="1"/>
          </a:p>
          <a:p>
            <a:r>
              <a:rPr lang="en-US" sz="1050" i="1">
                <a:solidFill>
                  <a:srgbClr val="C00000"/>
                </a:solidFill>
              </a:rPr>
              <a:t>No, that’s a pull mode that has great advantages to recover in case of problem. </a:t>
            </a:r>
            <a:endParaRPr lang="en-GB" sz="1050" i="1">
              <a:solidFill>
                <a:srgbClr val="C00000"/>
              </a:solidFill>
            </a:endParaRPr>
          </a:p>
          <a:p>
            <a:r>
              <a:rPr lang="en-FR" sz="1050" i="1">
                <a:solidFill>
                  <a:srgbClr val="C00000"/>
                </a:solidFill>
              </a:rPr>
              <a:t>Even if someone tries to change something manually. Argo will realign</a:t>
            </a:r>
          </a:p>
          <a:p>
            <a:endParaRPr lang="en-FR" sz="1050" i="1"/>
          </a:p>
        </p:txBody>
      </p:sp>
      <p:sp>
        <p:nvSpPr>
          <p:cNvPr id="31" name="Oval 30">
            <a:extLst>
              <a:ext uri="{FF2B5EF4-FFF2-40B4-BE49-F238E27FC236}">
                <a16:creationId xmlns:a16="http://schemas.microsoft.com/office/drawing/2014/main" id="{E9AE9C95-852D-E64E-99F9-16D6F40285A9}"/>
              </a:ext>
            </a:extLst>
          </p:cNvPr>
          <p:cNvSpPr/>
          <p:nvPr/>
        </p:nvSpPr>
        <p:spPr>
          <a:xfrm>
            <a:off x="10491194" y="5571516"/>
            <a:ext cx="711895" cy="71189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git</a:t>
            </a:r>
          </a:p>
          <a:p>
            <a:pPr algn="ctr"/>
            <a:r>
              <a:rPr lang="en-FR" sz="1400"/>
              <a:t>revert</a:t>
            </a:r>
          </a:p>
        </p:txBody>
      </p:sp>
      <p:sp>
        <p:nvSpPr>
          <p:cNvPr id="32" name="Oval 31">
            <a:extLst>
              <a:ext uri="{FF2B5EF4-FFF2-40B4-BE49-F238E27FC236}">
                <a16:creationId xmlns:a16="http://schemas.microsoft.com/office/drawing/2014/main" id="{824370EA-62E6-9B42-87D1-326DB3B473D7}"/>
              </a:ext>
            </a:extLst>
          </p:cNvPr>
          <p:cNvSpPr/>
          <p:nvPr/>
        </p:nvSpPr>
        <p:spPr>
          <a:xfrm>
            <a:off x="9666396" y="5551698"/>
            <a:ext cx="711895" cy="711895"/>
          </a:xfrm>
          <a:prstGeom prst="ellipse">
            <a:avLst/>
          </a:prstGeom>
          <a:solidFill>
            <a:srgbClr val="FF0000"/>
          </a:solidFill>
          <a:ln>
            <a:noFill/>
          </a:ln>
          <a:effectLst>
            <a:outerShdw blurRad="149987" dist="250190" dir="8460000" sx="49000" sy="49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400"/>
              <a:t>Fallback</a:t>
            </a:r>
          </a:p>
          <a:p>
            <a:pPr algn="ctr"/>
            <a:r>
              <a:rPr lang="en-FR" sz="1400"/>
              <a:t>Rollback</a:t>
            </a:r>
          </a:p>
        </p:txBody>
      </p:sp>
      <p:sp>
        <p:nvSpPr>
          <p:cNvPr id="33" name="Oval 32">
            <a:extLst>
              <a:ext uri="{FF2B5EF4-FFF2-40B4-BE49-F238E27FC236}">
                <a16:creationId xmlns:a16="http://schemas.microsoft.com/office/drawing/2014/main" id="{28E5D136-9A5D-3D49-8FC8-5065EDA5BBF6}"/>
              </a:ext>
            </a:extLst>
          </p:cNvPr>
          <p:cNvSpPr/>
          <p:nvPr/>
        </p:nvSpPr>
        <p:spPr>
          <a:xfrm>
            <a:off x="6904229" y="5473788"/>
            <a:ext cx="711895" cy="711895"/>
          </a:xfrm>
          <a:prstGeom prst="ellipse">
            <a:avLst/>
          </a:prstGeom>
          <a:solidFill>
            <a:srgbClr val="FF0000"/>
          </a:solidFill>
          <a:ln>
            <a:noFill/>
          </a:ln>
          <a:effectLst>
            <a:outerShdw blurRad="149987" dist="250190" dir="8460000" sx="49000" sy="49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FR" sz="1200"/>
              <a:t>Frequent</a:t>
            </a:r>
            <a:endParaRPr lang="en-FR" sz="1400"/>
          </a:p>
        </p:txBody>
      </p:sp>
      <p:sp>
        <p:nvSpPr>
          <p:cNvPr id="34" name="Oval 33">
            <a:extLst>
              <a:ext uri="{FF2B5EF4-FFF2-40B4-BE49-F238E27FC236}">
                <a16:creationId xmlns:a16="http://schemas.microsoft.com/office/drawing/2014/main" id="{04ABC81E-C6C2-DC42-840F-5626686516B0}"/>
              </a:ext>
            </a:extLst>
          </p:cNvPr>
          <p:cNvSpPr/>
          <p:nvPr/>
        </p:nvSpPr>
        <p:spPr>
          <a:xfrm>
            <a:off x="7982784" y="5480263"/>
            <a:ext cx="711895" cy="71189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00"/>
              <a:t>Less</a:t>
            </a:r>
          </a:p>
          <a:p>
            <a:pPr algn="ctr"/>
            <a:r>
              <a:rPr lang="en-US" sz="1400"/>
              <a:t>mistakes</a:t>
            </a:r>
            <a:endParaRPr lang="en-FR" sz="1400"/>
          </a:p>
        </p:txBody>
      </p:sp>
      <p:sp>
        <p:nvSpPr>
          <p:cNvPr id="35" name="TextBox 34">
            <a:extLst>
              <a:ext uri="{FF2B5EF4-FFF2-40B4-BE49-F238E27FC236}">
                <a16:creationId xmlns:a16="http://schemas.microsoft.com/office/drawing/2014/main" id="{FF8D23A5-F1F4-A14D-AA44-8A01EFF853EF}"/>
              </a:ext>
            </a:extLst>
          </p:cNvPr>
          <p:cNvSpPr txBox="1"/>
          <p:nvPr/>
        </p:nvSpPr>
        <p:spPr>
          <a:xfrm>
            <a:off x="6914596" y="3553008"/>
            <a:ext cx="2517060" cy="1869743"/>
          </a:xfrm>
          <a:prstGeom prst="rect">
            <a:avLst/>
          </a:prstGeom>
          <a:noFill/>
        </p:spPr>
        <p:txBody>
          <a:bodyPr wrap="square" rtlCol="0">
            <a:spAutoFit/>
          </a:bodyPr>
          <a:lstStyle/>
          <a:p>
            <a:r>
              <a:rPr lang="en-US" sz="1050" i="1">
                <a:solidFill>
                  <a:schemeClr val="accent6"/>
                </a:solidFill>
              </a:rPr>
              <a:t>Sounds nice. But there must be a catch. You will stress me and want to load more frequently.</a:t>
            </a:r>
          </a:p>
          <a:p>
            <a:endParaRPr lang="en-US" sz="1050" i="1"/>
          </a:p>
          <a:p>
            <a:r>
              <a:rPr lang="en-US" sz="1050" i="1">
                <a:solidFill>
                  <a:srgbClr val="C00000"/>
                </a:solidFill>
              </a:rPr>
              <a:t>Actually my goal is to stress you less in order to load more often. With more automation, there will be less mistakes !</a:t>
            </a:r>
          </a:p>
          <a:p>
            <a:r>
              <a:rPr lang="en-US" sz="1050" i="1">
                <a:solidFill>
                  <a:srgbClr val="C00000"/>
                </a:solidFill>
              </a:rPr>
              <a:t>Everything is as code. So we can review the process together and you can approve it once for all</a:t>
            </a:r>
            <a:endParaRPr lang="en-FR" sz="1050" i="1">
              <a:solidFill>
                <a:srgbClr val="C00000"/>
              </a:solidFill>
            </a:endParaRPr>
          </a:p>
          <a:p>
            <a:endParaRPr lang="en-FR" sz="1050" i="1"/>
          </a:p>
        </p:txBody>
      </p:sp>
      <p:sp>
        <p:nvSpPr>
          <p:cNvPr id="37" name="TextBox 36">
            <a:extLst>
              <a:ext uri="{FF2B5EF4-FFF2-40B4-BE49-F238E27FC236}">
                <a16:creationId xmlns:a16="http://schemas.microsoft.com/office/drawing/2014/main" id="{2721B8C8-AA7F-A34E-A9AF-502C953B0E03}"/>
              </a:ext>
            </a:extLst>
          </p:cNvPr>
          <p:cNvSpPr txBox="1"/>
          <p:nvPr/>
        </p:nvSpPr>
        <p:spPr>
          <a:xfrm>
            <a:off x="9596547" y="4314160"/>
            <a:ext cx="2071291" cy="1223412"/>
          </a:xfrm>
          <a:prstGeom prst="rect">
            <a:avLst/>
          </a:prstGeom>
          <a:noFill/>
        </p:spPr>
        <p:txBody>
          <a:bodyPr wrap="square" rtlCol="0">
            <a:spAutoFit/>
          </a:bodyPr>
          <a:lstStyle/>
          <a:p>
            <a:r>
              <a:rPr lang="en-US" sz="1050" i="1">
                <a:solidFill>
                  <a:schemeClr val="accent6">
                    <a:lumMod val="75000"/>
                  </a:schemeClr>
                </a:solidFill>
              </a:rPr>
              <a:t>What if it DOES go wrong??? And it will you know !</a:t>
            </a:r>
          </a:p>
          <a:p>
            <a:endParaRPr lang="en-US" sz="1050" i="1"/>
          </a:p>
          <a:p>
            <a:r>
              <a:rPr lang="en-US" sz="1050" i="1">
                <a:solidFill>
                  <a:srgbClr val="C00000"/>
                </a:solidFill>
              </a:rPr>
              <a:t>Don’t worry, of course there are rollback and fallback mechanisms. You </a:t>
            </a:r>
            <a:r>
              <a:rPr lang="en-US" sz="1050" i="1" err="1">
                <a:solidFill>
                  <a:srgbClr val="C00000"/>
                </a:solidFill>
              </a:rPr>
              <a:t>ll</a:t>
            </a:r>
            <a:r>
              <a:rPr lang="en-US" sz="1050" i="1">
                <a:solidFill>
                  <a:srgbClr val="C00000"/>
                </a:solidFill>
              </a:rPr>
              <a:t> have the big red button you can push</a:t>
            </a:r>
            <a:endParaRPr lang="en-FR" sz="1050" i="1">
              <a:solidFill>
                <a:srgbClr val="C00000"/>
              </a:solidFill>
            </a:endParaRPr>
          </a:p>
        </p:txBody>
      </p:sp>
      <p:cxnSp>
        <p:nvCxnSpPr>
          <p:cNvPr id="5" name="Straight Connector 4">
            <a:extLst>
              <a:ext uri="{FF2B5EF4-FFF2-40B4-BE49-F238E27FC236}">
                <a16:creationId xmlns:a16="http://schemas.microsoft.com/office/drawing/2014/main" id="{513D0E26-6C0C-4E29-989D-D0311C068163}"/>
              </a:ext>
            </a:extLst>
          </p:cNvPr>
          <p:cNvCxnSpPr>
            <a:cxnSpLocks/>
            <a:stCxn id="60" idx="2"/>
            <a:endCxn id="7" idx="2"/>
          </p:cNvCxnSpPr>
          <p:nvPr/>
        </p:nvCxnSpPr>
        <p:spPr>
          <a:xfrm>
            <a:off x="993948" y="1469965"/>
            <a:ext cx="425316" cy="743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C8EDC7-97DE-49E9-8AF9-2AD4CFBE24FE}"/>
              </a:ext>
            </a:extLst>
          </p:cNvPr>
          <p:cNvCxnSpPr>
            <a:cxnSpLocks/>
            <a:stCxn id="21" idx="2"/>
            <a:endCxn id="8" idx="0"/>
          </p:cNvCxnSpPr>
          <p:nvPr/>
        </p:nvCxnSpPr>
        <p:spPr>
          <a:xfrm>
            <a:off x="2347152" y="1502032"/>
            <a:ext cx="550925" cy="419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AE4D1B-CB51-449D-B6C2-CBF631823942}"/>
              </a:ext>
            </a:extLst>
          </p:cNvPr>
          <p:cNvCxnSpPr>
            <a:cxnSpLocks/>
            <a:stCxn id="22" idx="2"/>
            <a:endCxn id="9" idx="0"/>
          </p:cNvCxnSpPr>
          <p:nvPr/>
        </p:nvCxnSpPr>
        <p:spPr>
          <a:xfrm>
            <a:off x="3569841" y="1180570"/>
            <a:ext cx="316970" cy="769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15B0E4-C0EF-4297-A7CC-03FD0BF7836B}"/>
              </a:ext>
            </a:extLst>
          </p:cNvPr>
          <p:cNvCxnSpPr>
            <a:cxnSpLocks/>
            <a:endCxn id="11" idx="0"/>
          </p:cNvCxnSpPr>
          <p:nvPr/>
        </p:nvCxnSpPr>
        <p:spPr>
          <a:xfrm flipH="1">
            <a:off x="5617744" y="1923766"/>
            <a:ext cx="202" cy="320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BF0E3DC-990D-4471-BCF5-35ACD68A884B}"/>
              </a:ext>
            </a:extLst>
          </p:cNvPr>
          <p:cNvCxnSpPr>
            <a:cxnSpLocks/>
            <a:stCxn id="24" idx="2"/>
            <a:endCxn id="10" idx="0"/>
          </p:cNvCxnSpPr>
          <p:nvPr/>
        </p:nvCxnSpPr>
        <p:spPr>
          <a:xfrm flipH="1">
            <a:off x="6624078" y="1864156"/>
            <a:ext cx="45639" cy="361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5ED24-BF47-406F-8597-3F8CD29BCC9D}"/>
              </a:ext>
            </a:extLst>
          </p:cNvPr>
          <p:cNvCxnSpPr>
            <a:cxnSpLocks/>
            <a:stCxn id="25" idx="2"/>
            <a:endCxn id="14" idx="0"/>
          </p:cNvCxnSpPr>
          <p:nvPr/>
        </p:nvCxnSpPr>
        <p:spPr>
          <a:xfrm>
            <a:off x="7933973" y="1139769"/>
            <a:ext cx="327763" cy="1111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7BE700B-84A0-4E17-81A1-D5DF4C65C64E}"/>
              </a:ext>
            </a:extLst>
          </p:cNvPr>
          <p:cNvCxnSpPr>
            <a:cxnSpLocks/>
            <a:stCxn id="26" idx="2"/>
            <a:endCxn id="12" idx="0"/>
          </p:cNvCxnSpPr>
          <p:nvPr/>
        </p:nvCxnSpPr>
        <p:spPr>
          <a:xfrm flipH="1">
            <a:off x="10121830" y="1529726"/>
            <a:ext cx="464459" cy="756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5275456-6375-463A-BB2C-7968F06FF73E}"/>
              </a:ext>
            </a:extLst>
          </p:cNvPr>
          <p:cNvCxnSpPr>
            <a:cxnSpLocks/>
            <a:stCxn id="27" idx="2"/>
            <a:endCxn id="121" idx="0"/>
          </p:cNvCxnSpPr>
          <p:nvPr/>
        </p:nvCxnSpPr>
        <p:spPr>
          <a:xfrm flipH="1">
            <a:off x="11024907" y="1277834"/>
            <a:ext cx="674566" cy="973891"/>
          </a:xfrm>
          <a:prstGeom prst="line">
            <a:avLst/>
          </a:prstGeom>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8B6C2F2-C69A-43C2-B9EB-01C248A95CDE}"/>
              </a:ext>
            </a:extLst>
          </p:cNvPr>
          <p:cNvSpPr/>
          <p:nvPr/>
        </p:nvSpPr>
        <p:spPr>
          <a:xfrm>
            <a:off x="8760989" y="2251046"/>
            <a:ext cx="711895" cy="71189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FR" sz="1400"/>
          </a:p>
          <a:p>
            <a:pPr algn="ctr"/>
            <a:r>
              <a:rPr lang="fr-FR" sz="1400"/>
              <a:t>Jenkins</a:t>
            </a:r>
          </a:p>
          <a:p>
            <a:pPr algn="ctr"/>
            <a:endParaRPr lang="en-FR" sz="1400"/>
          </a:p>
        </p:txBody>
      </p:sp>
      <p:sp>
        <p:nvSpPr>
          <p:cNvPr id="60" name="TextBox 59">
            <a:extLst>
              <a:ext uri="{FF2B5EF4-FFF2-40B4-BE49-F238E27FC236}">
                <a16:creationId xmlns:a16="http://schemas.microsoft.com/office/drawing/2014/main" id="{85C1B424-7F3F-4BED-ABCF-22F010940AFB}"/>
              </a:ext>
            </a:extLst>
          </p:cNvPr>
          <p:cNvSpPr txBox="1"/>
          <p:nvPr/>
        </p:nvSpPr>
        <p:spPr>
          <a:xfrm>
            <a:off x="61683" y="700524"/>
            <a:ext cx="1864529" cy="769441"/>
          </a:xfrm>
          <a:prstGeom prst="rect">
            <a:avLst/>
          </a:prstGeom>
          <a:noFill/>
        </p:spPr>
        <p:txBody>
          <a:bodyPr wrap="square">
            <a:spAutoFit/>
          </a:bodyPr>
          <a:lstStyle/>
          <a:p>
            <a:r>
              <a:rPr lang="en-FR" sz="1100" i="1">
                <a:solidFill>
                  <a:schemeClr val="accent2"/>
                </a:solidFill>
              </a:rPr>
              <a:t>Quite simple really. First a Dev a QA or a Release Manager starts a PR with what he wants to change</a:t>
            </a:r>
          </a:p>
        </p:txBody>
      </p:sp>
      <p:sp>
        <p:nvSpPr>
          <p:cNvPr id="81" name="TextBox 80">
            <a:extLst>
              <a:ext uri="{FF2B5EF4-FFF2-40B4-BE49-F238E27FC236}">
                <a16:creationId xmlns:a16="http://schemas.microsoft.com/office/drawing/2014/main" id="{BD3C9B79-82C2-45A9-995C-26F7E15302DC}"/>
              </a:ext>
            </a:extLst>
          </p:cNvPr>
          <p:cNvSpPr txBox="1"/>
          <p:nvPr/>
        </p:nvSpPr>
        <p:spPr>
          <a:xfrm>
            <a:off x="4502178" y="690122"/>
            <a:ext cx="1610373" cy="1615827"/>
          </a:xfrm>
          <a:prstGeom prst="rect">
            <a:avLst/>
          </a:prstGeom>
          <a:noFill/>
        </p:spPr>
        <p:txBody>
          <a:bodyPr wrap="square">
            <a:spAutoFit/>
          </a:bodyPr>
          <a:lstStyle/>
          <a:p>
            <a:r>
              <a:rPr lang="en-FR" sz="1100" i="1">
                <a:solidFill>
                  <a:srgbClr val="C00000"/>
                </a:solidFill>
              </a:rPr>
              <a:t>That’s what really helps becoming more DevOps: we need to talk to each other. That is what is great with GitOps. The repo describes exactly how we want everything to be. That’s the contract.</a:t>
            </a:r>
          </a:p>
        </p:txBody>
      </p:sp>
      <p:sp>
        <p:nvSpPr>
          <p:cNvPr id="97" name="TextBox 96">
            <a:extLst>
              <a:ext uri="{FF2B5EF4-FFF2-40B4-BE49-F238E27FC236}">
                <a16:creationId xmlns:a16="http://schemas.microsoft.com/office/drawing/2014/main" id="{76608CDB-9BD9-4FAD-BF52-1F6B6A3715F5}"/>
              </a:ext>
            </a:extLst>
          </p:cNvPr>
          <p:cNvSpPr txBox="1"/>
          <p:nvPr/>
        </p:nvSpPr>
        <p:spPr>
          <a:xfrm>
            <a:off x="8469824" y="273265"/>
            <a:ext cx="1396401" cy="1615827"/>
          </a:xfrm>
          <a:prstGeom prst="rect">
            <a:avLst/>
          </a:prstGeom>
          <a:noFill/>
        </p:spPr>
        <p:txBody>
          <a:bodyPr wrap="square">
            <a:spAutoFit/>
          </a:bodyPr>
          <a:lstStyle/>
          <a:p>
            <a:r>
              <a:rPr lang="en-FR" sz="1100" i="1">
                <a:solidFill>
                  <a:srgbClr val="C00000"/>
                </a:solidFill>
              </a:rPr>
              <a:t>Now all the checks will be automated. Just like in dev, your change will trigger a Jenkins build and we coded that it does all the checks. It should save you from a lot of mistakes</a:t>
            </a:r>
          </a:p>
        </p:txBody>
      </p:sp>
      <p:cxnSp>
        <p:nvCxnSpPr>
          <p:cNvPr id="98" name="Straight Connector 97">
            <a:extLst>
              <a:ext uri="{FF2B5EF4-FFF2-40B4-BE49-F238E27FC236}">
                <a16:creationId xmlns:a16="http://schemas.microsoft.com/office/drawing/2014/main" id="{3018B635-4B7C-4D76-A263-40151E28B1EB}"/>
              </a:ext>
            </a:extLst>
          </p:cNvPr>
          <p:cNvCxnSpPr>
            <a:cxnSpLocks/>
            <a:stCxn id="97" idx="2"/>
            <a:endCxn id="57" idx="0"/>
          </p:cNvCxnSpPr>
          <p:nvPr/>
        </p:nvCxnSpPr>
        <p:spPr>
          <a:xfrm flipH="1">
            <a:off x="9116937" y="1889092"/>
            <a:ext cx="51088" cy="361954"/>
          </a:xfrm>
          <a:prstGeom prst="line">
            <a:avLst/>
          </a:prstGeom>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DB9F0D88-8384-456B-B895-3FB44AEB864C}"/>
              </a:ext>
            </a:extLst>
          </p:cNvPr>
          <p:cNvSpPr/>
          <p:nvPr/>
        </p:nvSpPr>
        <p:spPr>
          <a:xfrm>
            <a:off x="10668959" y="2251725"/>
            <a:ext cx="711895" cy="711895"/>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FR" sz="1400"/>
          </a:p>
          <a:p>
            <a:pPr algn="ctr"/>
            <a:r>
              <a:rPr lang="fr-FR" sz="1400" err="1"/>
              <a:t>ArgoCD</a:t>
            </a:r>
            <a:endParaRPr lang="fr-FR" sz="1400"/>
          </a:p>
          <a:p>
            <a:pPr algn="ctr"/>
            <a:endParaRPr lang="en-FR" sz="1400"/>
          </a:p>
        </p:txBody>
      </p:sp>
      <p:sp>
        <p:nvSpPr>
          <p:cNvPr id="2" name="TextBox 1">
            <a:extLst>
              <a:ext uri="{FF2B5EF4-FFF2-40B4-BE49-F238E27FC236}">
                <a16:creationId xmlns:a16="http://schemas.microsoft.com/office/drawing/2014/main" id="{A96509E0-4601-4868-88A8-48505CBFFB56}"/>
              </a:ext>
            </a:extLst>
          </p:cNvPr>
          <p:cNvSpPr txBox="1"/>
          <p:nvPr/>
        </p:nvSpPr>
        <p:spPr>
          <a:xfrm>
            <a:off x="2213915" y="2722956"/>
            <a:ext cx="1116020" cy="369332"/>
          </a:xfrm>
          <a:prstGeom prst="rect">
            <a:avLst/>
          </a:prstGeom>
          <a:noFill/>
        </p:spPr>
        <p:txBody>
          <a:bodyPr wrap="square" rtlCol="0">
            <a:spAutoFit/>
          </a:bodyPr>
          <a:lstStyle/>
          <a:p>
            <a:r>
              <a:rPr lang="en-US"/>
              <a:t>BASELINE</a:t>
            </a:r>
          </a:p>
        </p:txBody>
      </p:sp>
      <p:sp>
        <p:nvSpPr>
          <p:cNvPr id="54" name="TextBox 53">
            <a:extLst>
              <a:ext uri="{FF2B5EF4-FFF2-40B4-BE49-F238E27FC236}">
                <a16:creationId xmlns:a16="http://schemas.microsoft.com/office/drawing/2014/main" id="{CF08C1D5-16C6-4E9F-87E1-8A45B3E506F8}"/>
              </a:ext>
            </a:extLst>
          </p:cNvPr>
          <p:cNvSpPr txBox="1"/>
          <p:nvPr/>
        </p:nvSpPr>
        <p:spPr>
          <a:xfrm>
            <a:off x="5561020" y="3030476"/>
            <a:ext cx="1116020" cy="369332"/>
          </a:xfrm>
          <a:prstGeom prst="rect">
            <a:avLst/>
          </a:prstGeom>
          <a:noFill/>
        </p:spPr>
        <p:txBody>
          <a:bodyPr wrap="square" rtlCol="0">
            <a:spAutoFit/>
          </a:bodyPr>
          <a:lstStyle/>
          <a:p>
            <a:r>
              <a:rPr lang="en-US"/>
              <a:t>DEVOPS</a:t>
            </a:r>
          </a:p>
        </p:txBody>
      </p:sp>
      <p:sp>
        <p:nvSpPr>
          <p:cNvPr id="55" name="TextBox 54">
            <a:extLst>
              <a:ext uri="{FF2B5EF4-FFF2-40B4-BE49-F238E27FC236}">
                <a16:creationId xmlns:a16="http://schemas.microsoft.com/office/drawing/2014/main" id="{EB505D32-2BA1-49A0-A1AA-D1F96E41B2B8}"/>
              </a:ext>
            </a:extLst>
          </p:cNvPr>
          <p:cNvSpPr txBox="1"/>
          <p:nvPr/>
        </p:nvSpPr>
        <p:spPr>
          <a:xfrm>
            <a:off x="9207872" y="3238373"/>
            <a:ext cx="1116020" cy="369332"/>
          </a:xfrm>
          <a:prstGeom prst="rect">
            <a:avLst/>
          </a:prstGeom>
          <a:noFill/>
        </p:spPr>
        <p:txBody>
          <a:bodyPr wrap="square" rtlCol="0">
            <a:spAutoFit/>
          </a:bodyPr>
          <a:lstStyle/>
          <a:p>
            <a:r>
              <a:rPr lang="en-US"/>
              <a:t>Tools</a:t>
            </a:r>
          </a:p>
        </p:txBody>
      </p:sp>
      <p:sp>
        <p:nvSpPr>
          <p:cNvPr id="58" name="TextBox 57">
            <a:extLst>
              <a:ext uri="{FF2B5EF4-FFF2-40B4-BE49-F238E27FC236}">
                <a16:creationId xmlns:a16="http://schemas.microsoft.com/office/drawing/2014/main" id="{5150AF2C-0916-40D2-BBA6-CF16D93CB0CC}"/>
              </a:ext>
            </a:extLst>
          </p:cNvPr>
          <p:cNvSpPr txBox="1"/>
          <p:nvPr/>
        </p:nvSpPr>
        <p:spPr>
          <a:xfrm>
            <a:off x="2162347" y="6405750"/>
            <a:ext cx="1116020" cy="369332"/>
          </a:xfrm>
          <a:prstGeom prst="rect">
            <a:avLst/>
          </a:prstGeom>
          <a:noFill/>
        </p:spPr>
        <p:txBody>
          <a:bodyPr wrap="square" rtlCol="0">
            <a:spAutoFit/>
          </a:bodyPr>
          <a:lstStyle/>
          <a:p>
            <a:r>
              <a:rPr lang="en-US"/>
              <a:t>GAINS</a:t>
            </a:r>
          </a:p>
        </p:txBody>
      </p:sp>
      <p:pic>
        <p:nvPicPr>
          <p:cNvPr id="1026" name="Picture 2" descr="GitHub Logos and Usage · GitHub">
            <a:extLst>
              <a:ext uri="{FF2B5EF4-FFF2-40B4-BE49-F238E27FC236}">
                <a16:creationId xmlns:a16="http://schemas.microsoft.com/office/drawing/2014/main" id="{94B7433C-4B1D-5DFB-B75E-59809266B8B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750396" y="1721085"/>
            <a:ext cx="819861" cy="6815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tbucket-logo - POEditor Blog">
            <a:extLst>
              <a:ext uri="{FF2B5EF4-FFF2-40B4-BE49-F238E27FC236}">
                <a16:creationId xmlns:a16="http://schemas.microsoft.com/office/drawing/2014/main" id="{C64E42C4-6533-3D66-4E90-AD3CDB4715F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96097" y="2333489"/>
            <a:ext cx="816693" cy="8166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403168B-A784-EAEC-6062-E60C9C3C412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9284588" y="1650717"/>
            <a:ext cx="623918" cy="8614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NCF Branding | Argo">
            <a:extLst>
              <a:ext uri="{FF2B5EF4-FFF2-40B4-BE49-F238E27FC236}">
                <a16:creationId xmlns:a16="http://schemas.microsoft.com/office/drawing/2014/main" id="{D0F1E3DF-35D0-830C-92FE-72E9014DBF67}"/>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1237496" y="2060491"/>
            <a:ext cx="697454" cy="1021357"/>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1856A36E-893E-3607-F722-A896CF4A9195}"/>
              </a:ext>
            </a:extLst>
          </p:cNvPr>
          <p:cNvSpPr txBox="1"/>
          <p:nvPr/>
        </p:nvSpPr>
        <p:spPr>
          <a:xfrm>
            <a:off x="4062" y="3154697"/>
            <a:ext cx="3246640" cy="577081"/>
          </a:xfrm>
          <a:prstGeom prst="rect">
            <a:avLst/>
          </a:prstGeom>
          <a:solidFill>
            <a:schemeClr val="bg1">
              <a:lumMod val="95000"/>
            </a:schemeClr>
          </a:solidFill>
        </p:spPr>
        <p:txBody>
          <a:bodyPr wrap="square" rtlCol="0">
            <a:spAutoFit/>
          </a:bodyPr>
          <a:lstStyle/>
          <a:p>
            <a:r>
              <a:rPr lang="en-GB" sz="1050" i="1">
                <a:solidFill>
                  <a:schemeClr val="accent6"/>
                </a:solidFill>
              </a:rPr>
              <a:t>Let me step back a bit. I want to check that all I need will also be there with </a:t>
            </a:r>
            <a:r>
              <a:rPr lang="en-GB" sz="1050" i="1" err="1">
                <a:solidFill>
                  <a:schemeClr val="accent6"/>
                </a:solidFill>
              </a:rPr>
              <a:t>GitOps</a:t>
            </a:r>
            <a:r>
              <a:rPr lang="en-GB" sz="1050" i="1">
                <a:solidFill>
                  <a:schemeClr val="accent6"/>
                </a:solidFill>
              </a:rPr>
              <a:t>.</a:t>
            </a:r>
          </a:p>
          <a:p>
            <a:r>
              <a:rPr lang="en-GB" sz="1050" i="1">
                <a:solidFill>
                  <a:schemeClr val="accent6"/>
                </a:solidFill>
              </a:rPr>
              <a:t>Let me think about a few examples.</a:t>
            </a:r>
            <a:endParaRPr lang="en-FR" sz="1050" i="1">
              <a:solidFill>
                <a:schemeClr val="accent6"/>
              </a:solidFill>
            </a:endParaRPr>
          </a:p>
        </p:txBody>
      </p:sp>
    </p:spTree>
    <p:extLst>
      <p:ext uri="{BB962C8B-B14F-4D97-AF65-F5344CB8AC3E}">
        <p14:creationId xmlns:p14="http://schemas.microsoft.com/office/powerpoint/2010/main" val="2066212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James1stBody">
            <a:extLst>
              <a:ext uri="{FF2B5EF4-FFF2-40B4-BE49-F238E27FC236}">
                <a16:creationId xmlns:a16="http://schemas.microsoft.com/office/drawing/2014/main" id="{C4F4A5D0-C121-4D81-93CD-E9B453DF3352}"/>
              </a:ext>
            </a:extLst>
          </p:cNvPr>
          <p:cNvGrpSpPr/>
          <p:nvPr/>
        </p:nvGrpSpPr>
        <p:grpSpPr>
          <a:xfrm>
            <a:off x="7446824" y="2296245"/>
            <a:ext cx="1901435" cy="2943286"/>
            <a:chOff x="6900185" y="1237617"/>
            <a:chExt cx="1901435" cy="2943286"/>
          </a:xfrm>
        </p:grpSpPr>
        <p:pic>
          <p:nvPicPr>
            <p:cNvPr id="1030" name="Picture 6" descr="Download Business Shirt With Tie Emoji Icon | Emoji Island">
              <a:extLst>
                <a:ext uri="{FF2B5EF4-FFF2-40B4-BE49-F238E27FC236}">
                  <a16:creationId xmlns:a16="http://schemas.microsoft.com/office/drawing/2014/main" id="{A90F38CF-6449-41F4-8BC3-BF1D1DCD5E3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182636">
              <a:off x="6900185" y="2279468"/>
              <a:ext cx="1901435" cy="190143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49109DFF-C169-4F52-A92D-688D29518BC7}"/>
                </a:ext>
              </a:extLst>
            </p:cNvPr>
            <p:cNvSpPr/>
            <p:nvPr/>
          </p:nvSpPr>
          <p:spPr>
            <a:xfrm rot="20105320">
              <a:off x="6978808" y="1237617"/>
              <a:ext cx="867546" cy="1862048"/>
            </a:xfrm>
            <a:prstGeom prst="rect">
              <a:avLst/>
            </a:prstGeom>
            <a:noFill/>
          </p:spPr>
          <p:txBody>
            <a:bodyPr wrap="none" lIns="91440" tIns="45720" rIns="91440" bIns="45720">
              <a:spAutoFit/>
            </a:bodyPr>
            <a:lstStyle/>
            <a:p>
              <a:pPr algn="ctr"/>
              <a:r>
                <a:rPr lang="en-US" sz="11500" b="0" cap="none" spc="0">
                  <a:ln w="0"/>
                  <a:solidFill>
                    <a:schemeClr val="tx1"/>
                  </a:solidFill>
                  <a:effectLst>
                    <a:outerShdw blurRad="38100" dist="19050" dir="2700000" algn="tl" rotWithShape="0">
                      <a:schemeClr val="dk1">
                        <a:alpha val="40000"/>
                      </a:schemeClr>
                    </a:outerShdw>
                  </a:effectLst>
                </a:rPr>
                <a:t>?</a:t>
              </a:r>
            </a:p>
          </p:txBody>
        </p:sp>
      </p:grpSp>
      <p:grpSp>
        <p:nvGrpSpPr>
          <p:cNvPr id="10" name="Fabrice1stBody">
            <a:extLst>
              <a:ext uri="{FF2B5EF4-FFF2-40B4-BE49-F238E27FC236}">
                <a16:creationId xmlns:a16="http://schemas.microsoft.com/office/drawing/2014/main" id="{2F108290-34C3-42C6-9964-BD13CA9FF580}"/>
              </a:ext>
            </a:extLst>
          </p:cNvPr>
          <p:cNvGrpSpPr/>
          <p:nvPr/>
        </p:nvGrpSpPr>
        <p:grpSpPr>
          <a:xfrm>
            <a:off x="2781623" y="2289269"/>
            <a:ext cx="2228331" cy="3177620"/>
            <a:chOff x="3254158" y="1087647"/>
            <a:chExt cx="2228331" cy="3177620"/>
          </a:xfrm>
        </p:grpSpPr>
        <p:pic>
          <p:nvPicPr>
            <p:cNvPr id="1028" name="Picture 4" descr="Cravate image clipart. Téléchargement gratuit. | Creazilla">
              <a:extLst>
                <a:ext uri="{FF2B5EF4-FFF2-40B4-BE49-F238E27FC236}">
                  <a16:creationId xmlns:a16="http://schemas.microsoft.com/office/drawing/2014/main" id="{B2033E1A-7B81-44A5-A2DE-36ABEC48A788}"/>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rot="1064167">
              <a:off x="3254158" y="2036936"/>
              <a:ext cx="2228331" cy="22283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4129C14-93A1-47C4-AE81-685E2C21F8B3}"/>
                </a:ext>
              </a:extLst>
            </p:cNvPr>
            <p:cNvSpPr/>
            <p:nvPr/>
          </p:nvSpPr>
          <p:spPr>
            <a:xfrm rot="1188373">
              <a:off x="4340513" y="1087647"/>
              <a:ext cx="867546" cy="1862048"/>
            </a:xfrm>
            <a:prstGeom prst="rect">
              <a:avLst/>
            </a:prstGeom>
            <a:noFill/>
          </p:spPr>
          <p:txBody>
            <a:bodyPr wrap="none" lIns="91440" tIns="45720" rIns="91440" bIns="45720">
              <a:spAutoFit/>
            </a:bodyPr>
            <a:lstStyle/>
            <a:p>
              <a:pPr algn="ctr"/>
              <a:r>
                <a:rPr lang="en-US" sz="11500" b="0" cap="none" spc="0">
                  <a:ln w="0"/>
                  <a:solidFill>
                    <a:schemeClr val="tx1"/>
                  </a:solidFill>
                  <a:effectLst>
                    <a:outerShdw blurRad="38100" dist="19050" dir="2700000" algn="tl" rotWithShape="0">
                      <a:schemeClr val="dk1">
                        <a:alpha val="40000"/>
                      </a:schemeClr>
                    </a:outerShdw>
                  </a:effectLst>
                </a:rPr>
                <a:t>?</a:t>
              </a:r>
            </a:p>
          </p:txBody>
        </p:sp>
      </p:grpSp>
      <p:grpSp>
        <p:nvGrpSpPr>
          <p:cNvPr id="14" name="Group 13">
            <a:extLst>
              <a:ext uri="{FF2B5EF4-FFF2-40B4-BE49-F238E27FC236}">
                <a16:creationId xmlns:a16="http://schemas.microsoft.com/office/drawing/2014/main" id="{C19206F6-74AF-4D91-AAE2-685C20BD3586}"/>
              </a:ext>
            </a:extLst>
          </p:cNvPr>
          <p:cNvGrpSpPr/>
          <p:nvPr/>
        </p:nvGrpSpPr>
        <p:grpSpPr>
          <a:xfrm>
            <a:off x="8899350" y="1465154"/>
            <a:ext cx="5181160" cy="4569730"/>
            <a:chOff x="8899350" y="1465154"/>
            <a:chExt cx="5181160" cy="4569730"/>
          </a:xfrm>
          <a:gradFill>
            <a:gsLst>
              <a:gs pos="0">
                <a:schemeClr val="accent3">
                  <a:lumMod val="0"/>
                  <a:lumOff val="100000"/>
                </a:schemeClr>
              </a:gs>
              <a:gs pos="35000">
                <a:srgbClr val="9C39BB">
                  <a:alpha val="49214"/>
                </a:srgbClr>
              </a:gs>
              <a:gs pos="100000">
                <a:srgbClr val="9C39BB">
                  <a:alpha val="20000"/>
                </a:srgbClr>
              </a:gs>
            </a:gsLst>
            <a:path path="circle">
              <a:fillToRect l="50000" t="-80000" r="50000" b="180000"/>
            </a:path>
          </a:gradFill>
        </p:grpSpPr>
        <p:grpSp>
          <p:nvGrpSpPr>
            <p:cNvPr id="5" name="Group 4">
              <a:extLst>
                <a:ext uri="{FF2B5EF4-FFF2-40B4-BE49-F238E27FC236}">
                  <a16:creationId xmlns:a16="http://schemas.microsoft.com/office/drawing/2014/main" id="{AD8CFA17-0D4B-4E03-BAC3-B5B3E633158E}"/>
                </a:ext>
              </a:extLst>
            </p:cNvPr>
            <p:cNvGrpSpPr/>
            <p:nvPr/>
          </p:nvGrpSpPr>
          <p:grpSpPr>
            <a:xfrm>
              <a:off x="8899350" y="1465154"/>
              <a:ext cx="5181160" cy="4569730"/>
              <a:chOff x="6607435" y="1465154"/>
              <a:chExt cx="5181160" cy="4569730"/>
            </a:xfrm>
            <a:grpFill/>
          </p:grpSpPr>
          <p:sp>
            <p:nvSpPr>
              <p:cNvPr id="42" name="Freeform 5">
                <a:extLst>
                  <a:ext uri="{FF2B5EF4-FFF2-40B4-BE49-F238E27FC236}">
                    <a16:creationId xmlns:a16="http://schemas.microsoft.com/office/drawing/2014/main" id="{3A9F2FD2-4C15-4A6B-B061-EFB7168F719F}"/>
                  </a:ext>
                </a:extLst>
              </p:cNvPr>
              <p:cNvSpPr>
                <a:spLocks/>
              </p:cNvSpPr>
              <p:nvPr/>
            </p:nvSpPr>
            <p:spPr bwMode="auto">
              <a:xfrm flipH="1">
                <a:off x="6607435" y="1465154"/>
                <a:ext cx="5181160" cy="4569730"/>
              </a:xfrm>
              <a:custGeom>
                <a:avLst/>
                <a:gdLst>
                  <a:gd name="T0" fmla="*/ 8023 w 8745"/>
                  <a:gd name="T1" fmla="*/ 7709 h 7713"/>
                  <a:gd name="T2" fmla="*/ 8179 w 8745"/>
                  <a:gd name="T3" fmla="*/ 7676 h 7713"/>
                  <a:gd name="T4" fmla="*/ 8324 w 8745"/>
                  <a:gd name="T5" fmla="*/ 7616 h 7713"/>
                  <a:gd name="T6" fmla="*/ 8453 w 8745"/>
                  <a:gd name="T7" fmla="*/ 7529 h 7713"/>
                  <a:gd name="T8" fmla="*/ 8562 w 8745"/>
                  <a:gd name="T9" fmla="*/ 7419 h 7713"/>
                  <a:gd name="T10" fmla="*/ 8648 w 8745"/>
                  <a:gd name="T11" fmla="*/ 7292 h 7713"/>
                  <a:gd name="T12" fmla="*/ 8709 w 8745"/>
                  <a:gd name="T13" fmla="*/ 7147 h 7713"/>
                  <a:gd name="T14" fmla="*/ 8741 w 8745"/>
                  <a:gd name="T15" fmla="*/ 6990 h 7713"/>
                  <a:gd name="T16" fmla="*/ 8745 w 8745"/>
                  <a:gd name="T17" fmla="*/ 6888 h 7713"/>
                  <a:gd name="T18" fmla="*/ 8734 w 8745"/>
                  <a:gd name="T19" fmla="*/ 6789 h 7713"/>
                  <a:gd name="T20" fmla="*/ 8689 w 8745"/>
                  <a:gd name="T21" fmla="*/ 6638 h 7713"/>
                  <a:gd name="T22" fmla="*/ 8619 w 8745"/>
                  <a:gd name="T23" fmla="*/ 6497 h 7713"/>
                  <a:gd name="T24" fmla="*/ 8532 w 8745"/>
                  <a:gd name="T25" fmla="*/ 6368 h 7713"/>
                  <a:gd name="T26" fmla="*/ 4159 w 8745"/>
                  <a:gd name="T27" fmla="*/ 1167 h 7713"/>
                  <a:gd name="T28" fmla="*/ 3920 w 8745"/>
                  <a:gd name="T29" fmla="*/ 888 h 7713"/>
                  <a:gd name="T30" fmla="*/ 3668 w 8745"/>
                  <a:gd name="T31" fmla="*/ 622 h 7713"/>
                  <a:gd name="T32" fmla="*/ 3533 w 8745"/>
                  <a:gd name="T33" fmla="*/ 498 h 7713"/>
                  <a:gd name="T34" fmla="*/ 3388 w 8745"/>
                  <a:gd name="T35" fmla="*/ 384 h 7713"/>
                  <a:gd name="T36" fmla="*/ 3232 w 8745"/>
                  <a:gd name="T37" fmla="*/ 279 h 7713"/>
                  <a:gd name="T38" fmla="*/ 3060 w 8745"/>
                  <a:gd name="T39" fmla="*/ 188 h 7713"/>
                  <a:gd name="T40" fmla="*/ 3022 w 8745"/>
                  <a:gd name="T41" fmla="*/ 171 h 7713"/>
                  <a:gd name="T42" fmla="*/ 2869 w 8745"/>
                  <a:gd name="T43" fmla="*/ 110 h 7713"/>
                  <a:gd name="T44" fmla="*/ 2712 w 8745"/>
                  <a:gd name="T45" fmla="*/ 63 h 7713"/>
                  <a:gd name="T46" fmla="*/ 2553 w 8745"/>
                  <a:gd name="T47" fmla="*/ 30 h 7713"/>
                  <a:gd name="T48" fmla="*/ 2391 w 8745"/>
                  <a:gd name="T49" fmla="*/ 9 h 7713"/>
                  <a:gd name="T50" fmla="*/ 2228 w 8745"/>
                  <a:gd name="T51" fmla="*/ 1 h 7713"/>
                  <a:gd name="T52" fmla="*/ 2066 w 8745"/>
                  <a:gd name="T53" fmla="*/ 5 h 7713"/>
                  <a:gd name="T54" fmla="*/ 1903 w 8745"/>
                  <a:gd name="T55" fmla="*/ 21 h 7713"/>
                  <a:gd name="T56" fmla="*/ 1743 w 8745"/>
                  <a:gd name="T57" fmla="*/ 49 h 7713"/>
                  <a:gd name="T58" fmla="*/ 1584 w 8745"/>
                  <a:gd name="T59" fmla="*/ 89 h 7713"/>
                  <a:gd name="T60" fmla="*/ 1429 w 8745"/>
                  <a:gd name="T61" fmla="*/ 140 h 7713"/>
                  <a:gd name="T62" fmla="*/ 1277 w 8745"/>
                  <a:gd name="T63" fmla="*/ 202 h 7713"/>
                  <a:gd name="T64" fmla="*/ 1131 w 8745"/>
                  <a:gd name="T65" fmla="*/ 275 h 7713"/>
                  <a:gd name="T66" fmla="*/ 991 w 8745"/>
                  <a:gd name="T67" fmla="*/ 359 h 7713"/>
                  <a:gd name="T68" fmla="*/ 857 w 8745"/>
                  <a:gd name="T69" fmla="*/ 453 h 7713"/>
                  <a:gd name="T70" fmla="*/ 730 w 8745"/>
                  <a:gd name="T71" fmla="*/ 557 h 7713"/>
                  <a:gd name="T72" fmla="*/ 640 w 8745"/>
                  <a:gd name="T73" fmla="*/ 642 h 7713"/>
                  <a:gd name="T74" fmla="*/ 491 w 8745"/>
                  <a:gd name="T75" fmla="*/ 808 h 7713"/>
                  <a:gd name="T76" fmla="*/ 361 w 8745"/>
                  <a:gd name="T77" fmla="*/ 984 h 7713"/>
                  <a:gd name="T78" fmla="*/ 252 w 8745"/>
                  <a:gd name="T79" fmla="*/ 1170 h 7713"/>
                  <a:gd name="T80" fmla="*/ 162 w 8745"/>
                  <a:gd name="T81" fmla="*/ 1363 h 7713"/>
                  <a:gd name="T82" fmla="*/ 92 w 8745"/>
                  <a:gd name="T83" fmla="*/ 1563 h 7713"/>
                  <a:gd name="T84" fmla="*/ 42 w 8745"/>
                  <a:gd name="T85" fmla="*/ 1767 h 7713"/>
                  <a:gd name="T86" fmla="*/ 12 w 8745"/>
                  <a:gd name="T87" fmla="*/ 1974 h 7713"/>
                  <a:gd name="T88" fmla="*/ 2 w 8745"/>
                  <a:gd name="T89" fmla="*/ 2183 h 7713"/>
                  <a:gd name="T90" fmla="*/ 0 w 8745"/>
                  <a:gd name="T91" fmla="*/ 5665 h 7713"/>
                  <a:gd name="T92" fmla="*/ 2 w 8745"/>
                  <a:gd name="T93" fmla="*/ 6502 h 7713"/>
                  <a:gd name="T94" fmla="*/ 12 w 8745"/>
                  <a:gd name="T95" fmla="*/ 6628 h 7713"/>
                  <a:gd name="T96" fmla="*/ 34 w 8745"/>
                  <a:gd name="T97" fmla="*/ 6751 h 7713"/>
                  <a:gd name="T98" fmla="*/ 67 w 8745"/>
                  <a:gd name="T99" fmla="*/ 6868 h 7713"/>
                  <a:gd name="T100" fmla="*/ 111 w 8745"/>
                  <a:gd name="T101" fmla="*/ 6982 h 7713"/>
                  <a:gd name="T102" fmla="*/ 167 w 8745"/>
                  <a:gd name="T103" fmla="*/ 7088 h 7713"/>
                  <a:gd name="T104" fmla="*/ 231 w 8745"/>
                  <a:gd name="T105" fmla="*/ 7189 h 7713"/>
                  <a:gd name="T106" fmla="*/ 305 w 8745"/>
                  <a:gd name="T107" fmla="*/ 7283 h 7713"/>
                  <a:gd name="T108" fmla="*/ 388 w 8745"/>
                  <a:gd name="T109" fmla="*/ 7369 h 7713"/>
                  <a:gd name="T110" fmla="*/ 478 w 8745"/>
                  <a:gd name="T111" fmla="*/ 7447 h 7713"/>
                  <a:gd name="T112" fmla="*/ 575 w 8745"/>
                  <a:gd name="T113" fmla="*/ 7517 h 7713"/>
                  <a:gd name="T114" fmla="*/ 679 w 8745"/>
                  <a:gd name="T115" fmla="*/ 7577 h 7713"/>
                  <a:gd name="T116" fmla="*/ 788 w 8745"/>
                  <a:gd name="T117" fmla="*/ 7626 h 7713"/>
                  <a:gd name="T118" fmla="*/ 904 w 8745"/>
                  <a:gd name="T119" fmla="*/ 7666 h 7713"/>
                  <a:gd name="T120" fmla="*/ 1025 w 8745"/>
                  <a:gd name="T121" fmla="*/ 7694 h 7713"/>
                  <a:gd name="T122" fmla="*/ 1148 w 8745"/>
                  <a:gd name="T123" fmla="*/ 7709 h 7713"/>
                  <a:gd name="T124" fmla="*/ 7940 w 8745"/>
                  <a:gd name="T125" fmla="*/ 7713 h 7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45" h="7713">
                    <a:moveTo>
                      <a:pt x="7940" y="7713"/>
                    </a:moveTo>
                    <a:lnTo>
                      <a:pt x="7940" y="7713"/>
                    </a:lnTo>
                    <a:lnTo>
                      <a:pt x="7982" y="7712"/>
                    </a:lnTo>
                    <a:lnTo>
                      <a:pt x="8023" y="7709"/>
                    </a:lnTo>
                    <a:lnTo>
                      <a:pt x="8063" y="7704"/>
                    </a:lnTo>
                    <a:lnTo>
                      <a:pt x="8103" y="7697"/>
                    </a:lnTo>
                    <a:lnTo>
                      <a:pt x="8142" y="7687"/>
                    </a:lnTo>
                    <a:lnTo>
                      <a:pt x="8179" y="7676"/>
                    </a:lnTo>
                    <a:lnTo>
                      <a:pt x="8217" y="7664"/>
                    </a:lnTo>
                    <a:lnTo>
                      <a:pt x="8254" y="7650"/>
                    </a:lnTo>
                    <a:lnTo>
                      <a:pt x="8290" y="7633"/>
                    </a:lnTo>
                    <a:lnTo>
                      <a:pt x="8324" y="7616"/>
                    </a:lnTo>
                    <a:lnTo>
                      <a:pt x="8357" y="7596"/>
                    </a:lnTo>
                    <a:lnTo>
                      <a:pt x="8390" y="7575"/>
                    </a:lnTo>
                    <a:lnTo>
                      <a:pt x="8422" y="7552"/>
                    </a:lnTo>
                    <a:lnTo>
                      <a:pt x="8453" y="7529"/>
                    </a:lnTo>
                    <a:lnTo>
                      <a:pt x="8482" y="7503"/>
                    </a:lnTo>
                    <a:lnTo>
                      <a:pt x="8510" y="7477"/>
                    </a:lnTo>
                    <a:lnTo>
                      <a:pt x="8536" y="7449"/>
                    </a:lnTo>
                    <a:lnTo>
                      <a:pt x="8562" y="7419"/>
                    </a:lnTo>
                    <a:lnTo>
                      <a:pt x="8585" y="7389"/>
                    </a:lnTo>
                    <a:lnTo>
                      <a:pt x="8608" y="7358"/>
                    </a:lnTo>
                    <a:lnTo>
                      <a:pt x="8629" y="7325"/>
                    </a:lnTo>
                    <a:lnTo>
                      <a:pt x="8648" y="7292"/>
                    </a:lnTo>
                    <a:lnTo>
                      <a:pt x="8666" y="7257"/>
                    </a:lnTo>
                    <a:lnTo>
                      <a:pt x="8683" y="7221"/>
                    </a:lnTo>
                    <a:lnTo>
                      <a:pt x="8697" y="7184"/>
                    </a:lnTo>
                    <a:lnTo>
                      <a:pt x="8709" y="7147"/>
                    </a:lnTo>
                    <a:lnTo>
                      <a:pt x="8720" y="7109"/>
                    </a:lnTo>
                    <a:lnTo>
                      <a:pt x="8729" y="7070"/>
                    </a:lnTo>
                    <a:lnTo>
                      <a:pt x="8736" y="7030"/>
                    </a:lnTo>
                    <a:lnTo>
                      <a:pt x="8741" y="6990"/>
                    </a:lnTo>
                    <a:lnTo>
                      <a:pt x="8744" y="6949"/>
                    </a:lnTo>
                    <a:lnTo>
                      <a:pt x="8745" y="6908"/>
                    </a:lnTo>
                    <a:lnTo>
                      <a:pt x="8745" y="6908"/>
                    </a:lnTo>
                    <a:lnTo>
                      <a:pt x="8745" y="6888"/>
                    </a:lnTo>
                    <a:lnTo>
                      <a:pt x="8744" y="6867"/>
                    </a:lnTo>
                    <a:lnTo>
                      <a:pt x="8743" y="6848"/>
                    </a:lnTo>
                    <a:lnTo>
                      <a:pt x="8740" y="6828"/>
                    </a:lnTo>
                    <a:lnTo>
                      <a:pt x="8734" y="6789"/>
                    </a:lnTo>
                    <a:lnTo>
                      <a:pt x="8726" y="6751"/>
                    </a:lnTo>
                    <a:lnTo>
                      <a:pt x="8715" y="6712"/>
                    </a:lnTo>
                    <a:lnTo>
                      <a:pt x="8703" y="6675"/>
                    </a:lnTo>
                    <a:lnTo>
                      <a:pt x="8689" y="6638"/>
                    </a:lnTo>
                    <a:lnTo>
                      <a:pt x="8673" y="6601"/>
                    </a:lnTo>
                    <a:lnTo>
                      <a:pt x="8657" y="6567"/>
                    </a:lnTo>
                    <a:lnTo>
                      <a:pt x="8639" y="6532"/>
                    </a:lnTo>
                    <a:lnTo>
                      <a:pt x="8619" y="6497"/>
                    </a:lnTo>
                    <a:lnTo>
                      <a:pt x="8599" y="6464"/>
                    </a:lnTo>
                    <a:lnTo>
                      <a:pt x="8577" y="6432"/>
                    </a:lnTo>
                    <a:lnTo>
                      <a:pt x="8555" y="6400"/>
                    </a:lnTo>
                    <a:lnTo>
                      <a:pt x="8532" y="6368"/>
                    </a:lnTo>
                    <a:lnTo>
                      <a:pt x="8510" y="6339"/>
                    </a:lnTo>
                    <a:lnTo>
                      <a:pt x="8510" y="6339"/>
                    </a:lnTo>
                    <a:lnTo>
                      <a:pt x="8510" y="6339"/>
                    </a:lnTo>
                    <a:lnTo>
                      <a:pt x="4159" y="1167"/>
                    </a:lnTo>
                    <a:lnTo>
                      <a:pt x="4159" y="1167"/>
                    </a:lnTo>
                    <a:lnTo>
                      <a:pt x="4040" y="1027"/>
                    </a:lnTo>
                    <a:lnTo>
                      <a:pt x="3980" y="957"/>
                    </a:lnTo>
                    <a:lnTo>
                      <a:pt x="3920" y="888"/>
                    </a:lnTo>
                    <a:lnTo>
                      <a:pt x="3859" y="819"/>
                    </a:lnTo>
                    <a:lnTo>
                      <a:pt x="3797" y="752"/>
                    </a:lnTo>
                    <a:lnTo>
                      <a:pt x="3734" y="686"/>
                    </a:lnTo>
                    <a:lnTo>
                      <a:pt x="3668" y="622"/>
                    </a:lnTo>
                    <a:lnTo>
                      <a:pt x="3636" y="590"/>
                    </a:lnTo>
                    <a:lnTo>
                      <a:pt x="3602" y="558"/>
                    </a:lnTo>
                    <a:lnTo>
                      <a:pt x="3568" y="528"/>
                    </a:lnTo>
                    <a:lnTo>
                      <a:pt x="3533" y="498"/>
                    </a:lnTo>
                    <a:lnTo>
                      <a:pt x="3498" y="468"/>
                    </a:lnTo>
                    <a:lnTo>
                      <a:pt x="3462" y="440"/>
                    </a:lnTo>
                    <a:lnTo>
                      <a:pt x="3425" y="411"/>
                    </a:lnTo>
                    <a:lnTo>
                      <a:pt x="3388" y="384"/>
                    </a:lnTo>
                    <a:lnTo>
                      <a:pt x="3350" y="356"/>
                    </a:lnTo>
                    <a:lnTo>
                      <a:pt x="3311" y="330"/>
                    </a:lnTo>
                    <a:lnTo>
                      <a:pt x="3272" y="305"/>
                    </a:lnTo>
                    <a:lnTo>
                      <a:pt x="3232" y="279"/>
                    </a:lnTo>
                    <a:lnTo>
                      <a:pt x="3190" y="256"/>
                    </a:lnTo>
                    <a:lnTo>
                      <a:pt x="3148" y="232"/>
                    </a:lnTo>
                    <a:lnTo>
                      <a:pt x="3105" y="210"/>
                    </a:lnTo>
                    <a:lnTo>
                      <a:pt x="3060" y="188"/>
                    </a:lnTo>
                    <a:lnTo>
                      <a:pt x="3060" y="188"/>
                    </a:lnTo>
                    <a:lnTo>
                      <a:pt x="3060" y="188"/>
                    </a:lnTo>
                    <a:lnTo>
                      <a:pt x="3060" y="188"/>
                    </a:lnTo>
                    <a:lnTo>
                      <a:pt x="3022" y="171"/>
                    </a:lnTo>
                    <a:lnTo>
                      <a:pt x="2984" y="154"/>
                    </a:lnTo>
                    <a:lnTo>
                      <a:pt x="2946" y="139"/>
                    </a:lnTo>
                    <a:lnTo>
                      <a:pt x="2908" y="125"/>
                    </a:lnTo>
                    <a:lnTo>
                      <a:pt x="2869" y="110"/>
                    </a:lnTo>
                    <a:lnTo>
                      <a:pt x="2830" y="97"/>
                    </a:lnTo>
                    <a:lnTo>
                      <a:pt x="2791" y="86"/>
                    </a:lnTo>
                    <a:lnTo>
                      <a:pt x="2752" y="74"/>
                    </a:lnTo>
                    <a:lnTo>
                      <a:pt x="2712" y="63"/>
                    </a:lnTo>
                    <a:lnTo>
                      <a:pt x="2672" y="54"/>
                    </a:lnTo>
                    <a:lnTo>
                      <a:pt x="2632" y="45"/>
                    </a:lnTo>
                    <a:lnTo>
                      <a:pt x="2593" y="37"/>
                    </a:lnTo>
                    <a:lnTo>
                      <a:pt x="2553" y="30"/>
                    </a:lnTo>
                    <a:lnTo>
                      <a:pt x="2512" y="24"/>
                    </a:lnTo>
                    <a:lnTo>
                      <a:pt x="2472" y="17"/>
                    </a:lnTo>
                    <a:lnTo>
                      <a:pt x="2431" y="13"/>
                    </a:lnTo>
                    <a:lnTo>
                      <a:pt x="2391" y="9"/>
                    </a:lnTo>
                    <a:lnTo>
                      <a:pt x="2350" y="5"/>
                    </a:lnTo>
                    <a:lnTo>
                      <a:pt x="2309" y="3"/>
                    </a:lnTo>
                    <a:lnTo>
                      <a:pt x="2269" y="1"/>
                    </a:lnTo>
                    <a:lnTo>
                      <a:pt x="2228" y="1"/>
                    </a:lnTo>
                    <a:lnTo>
                      <a:pt x="2188" y="0"/>
                    </a:lnTo>
                    <a:lnTo>
                      <a:pt x="2147" y="1"/>
                    </a:lnTo>
                    <a:lnTo>
                      <a:pt x="2106" y="2"/>
                    </a:lnTo>
                    <a:lnTo>
                      <a:pt x="2066" y="5"/>
                    </a:lnTo>
                    <a:lnTo>
                      <a:pt x="2025" y="7"/>
                    </a:lnTo>
                    <a:lnTo>
                      <a:pt x="1984" y="11"/>
                    </a:lnTo>
                    <a:lnTo>
                      <a:pt x="1943" y="15"/>
                    </a:lnTo>
                    <a:lnTo>
                      <a:pt x="1903" y="21"/>
                    </a:lnTo>
                    <a:lnTo>
                      <a:pt x="1862" y="27"/>
                    </a:lnTo>
                    <a:lnTo>
                      <a:pt x="1822" y="34"/>
                    </a:lnTo>
                    <a:lnTo>
                      <a:pt x="1783" y="41"/>
                    </a:lnTo>
                    <a:lnTo>
                      <a:pt x="1743" y="49"/>
                    </a:lnTo>
                    <a:lnTo>
                      <a:pt x="1703" y="58"/>
                    </a:lnTo>
                    <a:lnTo>
                      <a:pt x="1663" y="67"/>
                    </a:lnTo>
                    <a:lnTo>
                      <a:pt x="1623" y="78"/>
                    </a:lnTo>
                    <a:lnTo>
                      <a:pt x="1584" y="89"/>
                    </a:lnTo>
                    <a:lnTo>
                      <a:pt x="1545" y="101"/>
                    </a:lnTo>
                    <a:lnTo>
                      <a:pt x="1506" y="114"/>
                    </a:lnTo>
                    <a:lnTo>
                      <a:pt x="1468" y="127"/>
                    </a:lnTo>
                    <a:lnTo>
                      <a:pt x="1429" y="140"/>
                    </a:lnTo>
                    <a:lnTo>
                      <a:pt x="1391" y="154"/>
                    </a:lnTo>
                    <a:lnTo>
                      <a:pt x="1353" y="170"/>
                    </a:lnTo>
                    <a:lnTo>
                      <a:pt x="1315" y="186"/>
                    </a:lnTo>
                    <a:lnTo>
                      <a:pt x="1277" y="202"/>
                    </a:lnTo>
                    <a:lnTo>
                      <a:pt x="1241" y="220"/>
                    </a:lnTo>
                    <a:lnTo>
                      <a:pt x="1204" y="237"/>
                    </a:lnTo>
                    <a:lnTo>
                      <a:pt x="1168" y="257"/>
                    </a:lnTo>
                    <a:lnTo>
                      <a:pt x="1131" y="275"/>
                    </a:lnTo>
                    <a:lnTo>
                      <a:pt x="1095" y="296"/>
                    </a:lnTo>
                    <a:lnTo>
                      <a:pt x="1061" y="316"/>
                    </a:lnTo>
                    <a:lnTo>
                      <a:pt x="1026" y="337"/>
                    </a:lnTo>
                    <a:lnTo>
                      <a:pt x="991" y="359"/>
                    </a:lnTo>
                    <a:lnTo>
                      <a:pt x="956" y="381"/>
                    </a:lnTo>
                    <a:lnTo>
                      <a:pt x="922" y="405"/>
                    </a:lnTo>
                    <a:lnTo>
                      <a:pt x="890" y="429"/>
                    </a:lnTo>
                    <a:lnTo>
                      <a:pt x="857" y="453"/>
                    </a:lnTo>
                    <a:lnTo>
                      <a:pt x="824" y="479"/>
                    </a:lnTo>
                    <a:lnTo>
                      <a:pt x="793" y="504"/>
                    </a:lnTo>
                    <a:lnTo>
                      <a:pt x="761" y="531"/>
                    </a:lnTo>
                    <a:lnTo>
                      <a:pt x="730" y="557"/>
                    </a:lnTo>
                    <a:lnTo>
                      <a:pt x="700" y="585"/>
                    </a:lnTo>
                    <a:lnTo>
                      <a:pt x="670" y="614"/>
                    </a:lnTo>
                    <a:lnTo>
                      <a:pt x="640" y="642"/>
                    </a:lnTo>
                    <a:lnTo>
                      <a:pt x="640" y="642"/>
                    </a:lnTo>
                    <a:lnTo>
                      <a:pt x="601" y="682"/>
                    </a:lnTo>
                    <a:lnTo>
                      <a:pt x="562" y="723"/>
                    </a:lnTo>
                    <a:lnTo>
                      <a:pt x="527" y="765"/>
                    </a:lnTo>
                    <a:lnTo>
                      <a:pt x="491" y="808"/>
                    </a:lnTo>
                    <a:lnTo>
                      <a:pt x="456" y="851"/>
                    </a:lnTo>
                    <a:lnTo>
                      <a:pt x="423" y="895"/>
                    </a:lnTo>
                    <a:lnTo>
                      <a:pt x="392" y="939"/>
                    </a:lnTo>
                    <a:lnTo>
                      <a:pt x="361" y="984"/>
                    </a:lnTo>
                    <a:lnTo>
                      <a:pt x="331" y="1030"/>
                    </a:lnTo>
                    <a:lnTo>
                      <a:pt x="304" y="1076"/>
                    </a:lnTo>
                    <a:lnTo>
                      <a:pt x="277" y="1122"/>
                    </a:lnTo>
                    <a:lnTo>
                      <a:pt x="252" y="1170"/>
                    </a:lnTo>
                    <a:lnTo>
                      <a:pt x="227" y="1217"/>
                    </a:lnTo>
                    <a:lnTo>
                      <a:pt x="204" y="1265"/>
                    </a:lnTo>
                    <a:lnTo>
                      <a:pt x="182" y="1314"/>
                    </a:lnTo>
                    <a:lnTo>
                      <a:pt x="162" y="1363"/>
                    </a:lnTo>
                    <a:lnTo>
                      <a:pt x="142" y="1412"/>
                    </a:lnTo>
                    <a:lnTo>
                      <a:pt x="124" y="1462"/>
                    </a:lnTo>
                    <a:lnTo>
                      <a:pt x="107" y="1513"/>
                    </a:lnTo>
                    <a:lnTo>
                      <a:pt x="92" y="1563"/>
                    </a:lnTo>
                    <a:lnTo>
                      <a:pt x="78" y="1613"/>
                    </a:lnTo>
                    <a:lnTo>
                      <a:pt x="64" y="1664"/>
                    </a:lnTo>
                    <a:lnTo>
                      <a:pt x="52" y="1715"/>
                    </a:lnTo>
                    <a:lnTo>
                      <a:pt x="42" y="1767"/>
                    </a:lnTo>
                    <a:lnTo>
                      <a:pt x="33" y="1818"/>
                    </a:lnTo>
                    <a:lnTo>
                      <a:pt x="25" y="1870"/>
                    </a:lnTo>
                    <a:lnTo>
                      <a:pt x="17" y="1923"/>
                    </a:lnTo>
                    <a:lnTo>
                      <a:pt x="12" y="1974"/>
                    </a:lnTo>
                    <a:lnTo>
                      <a:pt x="7" y="2026"/>
                    </a:lnTo>
                    <a:lnTo>
                      <a:pt x="4" y="2079"/>
                    </a:lnTo>
                    <a:lnTo>
                      <a:pt x="2" y="2131"/>
                    </a:lnTo>
                    <a:lnTo>
                      <a:pt x="2" y="2183"/>
                    </a:lnTo>
                    <a:lnTo>
                      <a:pt x="2" y="2183"/>
                    </a:lnTo>
                    <a:lnTo>
                      <a:pt x="2" y="2183"/>
                    </a:lnTo>
                    <a:lnTo>
                      <a:pt x="1" y="4206"/>
                    </a:lnTo>
                    <a:lnTo>
                      <a:pt x="0" y="5665"/>
                    </a:lnTo>
                    <a:lnTo>
                      <a:pt x="1" y="6193"/>
                    </a:lnTo>
                    <a:lnTo>
                      <a:pt x="2" y="6470"/>
                    </a:lnTo>
                    <a:lnTo>
                      <a:pt x="2" y="6470"/>
                    </a:lnTo>
                    <a:lnTo>
                      <a:pt x="2" y="6502"/>
                    </a:lnTo>
                    <a:lnTo>
                      <a:pt x="3" y="6534"/>
                    </a:lnTo>
                    <a:lnTo>
                      <a:pt x="5" y="6566"/>
                    </a:lnTo>
                    <a:lnTo>
                      <a:pt x="8" y="6597"/>
                    </a:lnTo>
                    <a:lnTo>
                      <a:pt x="12" y="6628"/>
                    </a:lnTo>
                    <a:lnTo>
                      <a:pt x="16" y="6660"/>
                    </a:lnTo>
                    <a:lnTo>
                      <a:pt x="21" y="6690"/>
                    </a:lnTo>
                    <a:lnTo>
                      <a:pt x="27" y="6721"/>
                    </a:lnTo>
                    <a:lnTo>
                      <a:pt x="34" y="6751"/>
                    </a:lnTo>
                    <a:lnTo>
                      <a:pt x="41" y="6780"/>
                    </a:lnTo>
                    <a:lnTo>
                      <a:pt x="49" y="6810"/>
                    </a:lnTo>
                    <a:lnTo>
                      <a:pt x="57" y="6840"/>
                    </a:lnTo>
                    <a:lnTo>
                      <a:pt x="67" y="6868"/>
                    </a:lnTo>
                    <a:lnTo>
                      <a:pt x="77" y="6897"/>
                    </a:lnTo>
                    <a:lnTo>
                      <a:pt x="88" y="6926"/>
                    </a:lnTo>
                    <a:lnTo>
                      <a:pt x="99" y="6954"/>
                    </a:lnTo>
                    <a:lnTo>
                      <a:pt x="111" y="6982"/>
                    </a:lnTo>
                    <a:lnTo>
                      <a:pt x="125" y="7008"/>
                    </a:lnTo>
                    <a:lnTo>
                      <a:pt x="138" y="7036"/>
                    </a:lnTo>
                    <a:lnTo>
                      <a:pt x="151" y="7063"/>
                    </a:lnTo>
                    <a:lnTo>
                      <a:pt x="167" y="7088"/>
                    </a:lnTo>
                    <a:lnTo>
                      <a:pt x="182" y="7115"/>
                    </a:lnTo>
                    <a:lnTo>
                      <a:pt x="197" y="7140"/>
                    </a:lnTo>
                    <a:lnTo>
                      <a:pt x="214" y="7165"/>
                    </a:lnTo>
                    <a:lnTo>
                      <a:pt x="231" y="7189"/>
                    </a:lnTo>
                    <a:lnTo>
                      <a:pt x="249" y="7214"/>
                    </a:lnTo>
                    <a:lnTo>
                      <a:pt x="267" y="7237"/>
                    </a:lnTo>
                    <a:lnTo>
                      <a:pt x="285" y="7260"/>
                    </a:lnTo>
                    <a:lnTo>
                      <a:pt x="305" y="7283"/>
                    </a:lnTo>
                    <a:lnTo>
                      <a:pt x="324" y="7306"/>
                    </a:lnTo>
                    <a:lnTo>
                      <a:pt x="345" y="7327"/>
                    </a:lnTo>
                    <a:lnTo>
                      <a:pt x="366" y="7349"/>
                    </a:lnTo>
                    <a:lnTo>
                      <a:pt x="388" y="7369"/>
                    </a:lnTo>
                    <a:lnTo>
                      <a:pt x="409" y="7390"/>
                    </a:lnTo>
                    <a:lnTo>
                      <a:pt x="432" y="7409"/>
                    </a:lnTo>
                    <a:lnTo>
                      <a:pt x="454" y="7429"/>
                    </a:lnTo>
                    <a:lnTo>
                      <a:pt x="478" y="7447"/>
                    </a:lnTo>
                    <a:lnTo>
                      <a:pt x="501" y="7466"/>
                    </a:lnTo>
                    <a:lnTo>
                      <a:pt x="525" y="7483"/>
                    </a:lnTo>
                    <a:lnTo>
                      <a:pt x="550" y="7500"/>
                    </a:lnTo>
                    <a:lnTo>
                      <a:pt x="575" y="7517"/>
                    </a:lnTo>
                    <a:lnTo>
                      <a:pt x="600" y="7533"/>
                    </a:lnTo>
                    <a:lnTo>
                      <a:pt x="626" y="7548"/>
                    </a:lnTo>
                    <a:lnTo>
                      <a:pt x="652" y="7563"/>
                    </a:lnTo>
                    <a:lnTo>
                      <a:pt x="679" y="7577"/>
                    </a:lnTo>
                    <a:lnTo>
                      <a:pt x="706" y="7590"/>
                    </a:lnTo>
                    <a:lnTo>
                      <a:pt x="733" y="7603"/>
                    </a:lnTo>
                    <a:lnTo>
                      <a:pt x="761" y="7615"/>
                    </a:lnTo>
                    <a:lnTo>
                      <a:pt x="788" y="7626"/>
                    </a:lnTo>
                    <a:lnTo>
                      <a:pt x="817" y="7637"/>
                    </a:lnTo>
                    <a:lnTo>
                      <a:pt x="846" y="7648"/>
                    </a:lnTo>
                    <a:lnTo>
                      <a:pt x="875" y="7657"/>
                    </a:lnTo>
                    <a:lnTo>
                      <a:pt x="904" y="7666"/>
                    </a:lnTo>
                    <a:lnTo>
                      <a:pt x="934" y="7673"/>
                    </a:lnTo>
                    <a:lnTo>
                      <a:pt x="964" y="7680"/>
                    </a:lnTo>
                    <a:lnTo>
                      <a:pt x="994" y="7687"/>
                    </a:lnTo>
                    <a:lnTo>
                      <a:pt x="1025" y="7694"/>
                    </a:lnTo>
                    <a:lnTo>
                      <a:pt x="1055" y="7699"/>
                    </a:lnTo>
                    <a:lnTo>
                      <a:pt x="1086" y="7703"/>
                    </a:lnTo>
                    <a:lnTo>
                      <a:pt x="1118" y="7706"/>
                    </a:lnTo>
                    <a:lnTo>
                      <a:pt x="1148" y="7709"/>
                    </a:lnTo>
                    <a:lnTo>
                      <a:pt x="1180" y="7711"/>
                    </a:lnTo>
                    <a:lnTo>
                      <a:pt x="1213" y="7712"/>
                    </a:lnTo>
                    <a:lnTo>
                      <a:pt x="1245" y="7713"/>
                    </a:lnTo>
                    <a:lnTo>
                      <a:pt x="7940" y="7713"/>
                    </a:lnTo>
                    <a:close/>
                  </a:path>
                </a:pathLst>
              </a:custGeom>
              <a:gradFill>
                <a:gsLst>
                  <a:gs pos="0">
                    <a:schemeClr val="accent3">
                      <a:lumMod val="0"/>
                      <a:lumOff val="100000"/>
                    </a:schemeClr>
                  </a:gs>
                  <a:gs pos="100000">
                    <a:srgbClr val="9C39BB">
                      <a:lumMod val="37000"/>
                      <a:lumOff val="63000"/>
                    </a:srgbClr>
                  </a:gs>
                </a:gsLst>
                <a:path path="circle">
                  <a:fillToRect l="50000" t="-80000" r="50000" b="180000"/>
                </a:path>
              </a:gradFill>
              <a:ln w="38100">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34" name="TextBox 33">
                <a:extLst>
                  <a:ext uri="{FF2B5EF4-FFF2-40B4-BE49-F238E27FC236}">
                    <a16:creationId xmlns:a16="http://schemas.microsoft.com/office/drawing/2014/main" id="{513476C3-1332-4C7B-B58D-05F41B5BBF8A}"/>
                  </a:ext>
                </a:extLst>
              </p:cNvPr>
              <p:cNvSpPr txBox="1"/>
              <p:nvPr/>
            </p:nvSpPr>
            <p:spPr>
              <a:xfrm>
                <a:off x="9942368" y="1593891"/>
                <a:ext cx="1037217" cy="46166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b="1"/>
                  <a:t>JAMES</a:t>
                </a:r>
              </a:p>
            </p:txBody>
          </p:sp>
        </p:grpSp>
        <p:sp>
          <p:nvSpPr>
            <p:cNvPr id="46" name="TextBox 45">
              <a:extLst>
                <a:ext uri="{FF2B5EF4-FFF2-40B4-BE49-F238E27FC236}">
                  <a16:creationId xmlns:a16="http://schemas.microsoft.com/office/drawing/2014/main" id="{53F7D75A-91DC-4794-B550-74EBFA966972}"/>
                </a:ext>
              </a:extLst>
            </p:cNvPr>
            <p:cNvSpPr txBox="1"/>
            <p:nvPr/>
          </p:nvSpPr>
          <p:spPr>
            <a:xfrm rot="16200000">
              <a:off x="12913123" y="3727645"/>
              <a:ext cx="1933332" cy="369332"/>
            </a:xfrm>
            <a:prstGeom prst="rect">
              <a:avLst/>
            </a:prstGeom>
            <a:noFill/>
            <a:ln>
              <a:noFill/>
            </a:ln>
          </p:spPr>
          <p:txBody>
            <a:bodyPr wrap="square">
              <a:spAutoFit/>
            </a:bodyPr>
            <a:lstStyle/>
            <a:p>
              <a:endParaRPr lang="en-US"/>
            </a:p>
          </p:txBody>
        </p:sp>
      </p:grpSp>
      <p:grpSp>
        <p:nvGrpSpPr>
          <p:cNvPr id="15" name="Group 14">
            <a:extLst>
              <a:ext uri="{FF2B5EF4-FFF2-40B4-BE49-F238E27FC236}">
                <a16:creationId xmlns:a16="http://schemas.microsoft.com/office/drawing/2014/main" id="{4240EAE3-356D-4EBB-B4E5-6C41B428233C}"/>
              </a:ext>
            </a:extLst>
          </p:cNvPr>
          <p:cNvGrpSpPr/>
          <p:nvPr/>
        </p:nvGrpSpPr>
        <p:grpSpPr>
          <a:xfrm>
            <a:off x="-1841833" y="1488141"/>
            <a:ext cx="5181159" cy="4569729"/>
            <a:chOff x="-1841833" y="1488141"/>
            <a:chExt cx="5181159" cy="4569729"/>
          </a:xfr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p:grpSpPr>
        <p:grpSp>
          <p:nvGrpSpPr>
            <p:cNvPr id="4" name="Group 3">
              <a:extLst>
                <a:ext uri="{FF2B5EF4-FFF2-40B4-BE49-F238E27FC236}">
                  <a16:creationId xmlns:a16="http://schemas.microsoft.com/office/drawing/2014/main" id="{2F0FDF88-D79A-475D-B20D-63450B567FDF}"/>
                </a:ext>
              </a:extLst>
            </p:cNvPr>
            <p:cNvGrpSpPr/>
            <p:nvPr/>
          </p:nvGrpSpPr>
          <p:grpSpPr>
            <a:xfrm>
              <a:off x="-1841833" y="1488141"/>
              <a:ext cx="5181159" cy="4569729"/>
              <a:chOff x="485929" y="1455576"/>
              <a:chExt cx="5181159" cy="4569729"/>
            </a:xfrm>
            <a:grpFill/>
          </p:grpSpPr>
          <p:sp>
            <p:nvSpPr>
              <p:cNvPr id="41" name="Freeform 5">
                <a:extLst>
                  <a:ext uri="{FF2B5EF4-FFF2-40B4-BE49-F238E27FC236}">
                    <a16:creationId xmlns:a16="http://schemas.microsoft.com/office/drawing/2014/main" id="{322EFF2A-C14D-430D-A542-0E5428F3C506}"/>
                  </a:ext>
                </a:extLst>
              </p:cNvPr>
              <p:cNvSpPr>
                <a:spLocks/>
              </p:cNvSpPr>
              <p:nvPr/>
            </p:nvSpPr>
            <p:spPr bwMode="auto">
              <a:xfrm>
                <a:off x="485929" y="1455576"/>
                <a:ext cx="5181159" cy="4569729"/>
              </a:xfrm>
              <a:custGeom>
                <a:avLst/>
                <a:gdLst>
                  <a:gd name="T0" fmla="*/ 8023 w 8745"/>
                  <a:gd name="T1" fmla="*/ 7709 h 7713"/>
                  <a:gd name="T2" fmla="*/ 8179 w 8745"/>
                  <a:gd name="T3" fmla="*/ 7676 h 7713"/>
                  <a:gd name="T4" fmla="*/ 8324 w 8745"/>
                  <a:gd name="T5" fmla="*/ 7616 h 7713"/>
                  <a:gd name="T6" fmla="*/ 8453 w 8745"/>
                  <a:gd name="T7" fmla="*/ 7529 h 7713"/>
                  <a:gd name="T8" fmla="*/ 8562 w 8745"/>
                  <a:gd name="T9" fmla="*/ 7419 h 7713"/>
                  <a:gd name="T10" fmla="*/ 8648 w 8745"/>
                  <a:gd name="T11" fmla="*/ 7292 h 7713"/>
                  <a:gd name="T12" fmla="*/ 8709 w 8745"/>
                  <a:gd name="T13" fmla="*/ 7147 h 7713"/>
                  <a:gd name="T14" fmla="*/ 8741 w 8745"/>
                  <a:gd name="T15" fmla="*/ 6990 h 7713"/>
                  <a:gd name="T16" fmla="*/ 8745 w 8745"/>
                  <a:gd name="T17" fmla="*/ 6888 h 7713"/>
                  <a:gd name="T18" fmla="*/ 8734 w 8745"/>
                  <a:gd name="T19" fmla="*/ 6789 h 7713"/>
                  <a:gd name="T20" fmla="*/ 8689 w 8745"/>
                  <a:gd name="T21" fmla="*/ 6638 h 7713"/>
                  <a:gd name="T22" fmla="*/ 8619 w 8745"/>
                  <a:gd name="T23" fmla="*/ 6497 h 7713"/>
                  <a:gd name="T24" fmla="*/ 8532 w 8745"/>
                  <a:gd name="T25" fmla="*/ 6368 h 7713"/>
                  <a:gd name="T26" fmla="*/ 4159 w 8745"/>
                  <a:gd name="T27" fmla="*/ 1167 h 7713"/>
                  <a:gd name="T28" fmla="*/ 3920 w 8745"/>
                  <a:gd name="T29" fmla="*/ 888 h 7713"/>
                  <a:gd name="T30" fmla="*/ 3668 w 8745"/>
                  <a:gd name="T31" fmla="*/ 622 h 7713"/>
                  <a:gd name="T32" fmla="*/ 3533 w 8745"/>
                  <a:gd name="T33" fmla="*/ 498 h 7713"/>
                  <a:gd name="T34" fmla="*/ 3388 w 8745"/>
                  <a:gd name="T35" fmla="*/ 384 h 7713"/>
                  <a:gd name="T36" fmla="*/ 3232 w 8745"/>
                  <a:gd name="T37" fmla="*/ 279 h 7713"/>
                  <a:gd name="T38" fmla="*/ 3060 w 8745"/>
                  <a:gd name="T39" fmla="*/ 188 h 7713"/>
                  <a:gd name="T40" fmla="*/ 3022 w 8745"/>
                  <a:gd name="T41" fmla="*/ 171 h 7713"/>
                  <a:gd name="T42" fmla="*/ 2869 w 8745"/>
                  <a:gd name="T43" fmla="*/ 110 h 7713"/>
                  <a:gd name="T44" fmla="*/ 2712 w 8745"/>
                  <a:gd name="T45" fmla="*/ 63 h 7713"/>
                  <a:gd name="T46" fmla="*/ 2553 w 8745"/>
                  <a:gd name="T47" fmla="*/ 30 h 7713"/>
                  <a:gd name="T48" fmla="*/ 2391 w 8745"/>
                  <a:gd name="T49" fmla="*/ 9 h 7713"/>
                  <a:gd name="T50" fmla="*/ 2228 w 8745"/>
                  <a:gd name="T51" fmla="*/ 1 h 7713"/>
                  <a:gd name="T52" fmla="*/ 2066 w 8745"/>
                  <a:gd name="T53" fmla="*/ 5 h 7713"/>
                  <a:gd name="T54" fmla="*/ 1903 w 8745"/>
                  <a:gd name="T55" fmla="*/ 21 h 7713"/>
                  <a:gd name="T56" fmla="*/ 1743 w 8745"/>
                  <a:gd name="T57" fmla="*/ 49 h 7713"/>
                  <a:gd name="T58" fmla="*/ 1584 w 8745"/>
                  <a:gd name="T59" fmla="*/ 89 h 7713"/>
                  <a:gd name="T60" fmla="*/ 1429 w 8745"/>
                  <a:gd name="T61" fmla="*/ 140 h 7713"/>
                  <a:gd name="T62" fmla="*/ 1277 w 8745"/>
                  <a:gd name="T63" fmla="*/ 202 h 7713"/>
                  <a:gd name="T64" fmla="*/ 1131 w 8745"/>
                  <a:gd name="T65" fmla="*/ 275 h 7713"/>
                  <a:gd name="T66" fmla="*/ 991 w 8745"/>
                  <a:gd name="T67" fmla="*/ 359 h 7713"/>
                  <a:gd name="T68" fmla="*/ 857 w 8745"/>
                  <a:gd name="T69" fmla="*/ 453 h 7713"/>
                  <a:gd name="T70" fmla="*/ 730 w 8745"/>
                  <a:gd name="T71" fmla="*/ 557 h 7713"/>
                  <a:gd name="T72" fmla="*/ 640 w 8745"/>
                  <a:gd name="T73" fmla="*/ 642 h 7713"/>
                  <a:gd name="T74" fmla="*/ 491 w 8745"/>
                  <a:gd name="T75" fmla="*/ 808 h 7713"/>
                  <a:gd name="T76" fmla="*/ 361 w 8745"/>
                  <a:gd name="T77" fmla="*/ 984 h 7713"/>
                  <a:gd name="T78" fmla="*/ 252 w 8745"/>
                  <a:gd name="T79" fmla="*/ 1170 h 7713"/>
                  <a:gd name="T80" fmla="*/ 162 w 8745"/>
                  <a:gd name="T81" fmla="*/ 1363 h 7713"/>
                  <a:gd name="T82" fmla="*/ 92 w 8745"/>
                  <a:gd name="T83" fmla="*/ 1563 h 7713"/>
                  <a:gd name="T84" fmla="*/ 42 w 8745"/>
                  <a:gd name="T85" fmla="*/ 1767 h 7713"/>
                  <a:gd name="T86" fmla="*/ 12 w 8745"/>
                  <a:gd name="T87" fmla="*/ 1974 h 7713"/>
                  <a:gd name="T88" fmla="*/ 2 w 8745"/>
                  <a:gd name="T89" fmla="*/ 2183 h 7713"/>
                  <a:gd name="T90" fmla="*/ 0 w 8745"/>
                  <a:gd name="T91" fmla="*/ 5665 h 7713"/>
                  <a:gd name="T92" fmla="*/ 2 w 8745"/>
                  <a:gd name="T93" fmla="*/ 6502 h 7713"/>
                  <a:gd name="T94" fmla="*/ 12 w 8745"/>
                  <a:gd name="T95" fmla="*/ 6628 h 7713"/>
                  <a:gd name="T96" fmla="*/ 34 w 8745"/>
                  <a:gd name="T97" fmla="*/ 6751 h 7713"/>
                  <a:gd name="T98" fmla="*/ 67 w 8745"/>
                  <a:gd name="T99" fmla="*/ 6868 h 7713"/>
                  <a:gd name="T100" fmla="*/ 111 w 8745"/>
                  <a:gd name="T101" fmla="*/ 6982 h 7713"/>
                  <a:gd name="T102" fmla="*/ 167 w 8745"/>
                  <a:gd name="T103" fmla="*/ 7088 h 7713"/>
                  <a:gd name="T104" fmla="*/ 231 w 8745"/>
                  <a:gd name="T105" fmla="*/ 7189 h 7713"/>
                  <a:gd name="T106" fmla="*/ 305 w 8745"/>
                  <a:gd name="T107" fmla="*/ 7283 h 7713"/>
                  <a:gd name="T108" fmla="*/ 388 w 8745"/>
                  <a:gd name="T109" fmla="*/ 7369 h 7713"/>
                  <a:gd name="T110" fmla="*/ 478 w 8745"/>
                  <a:gd name="T111" fmla="*/ 7447 h 7713"/>
                  <a:gd name="T112" fmla="*/ 575 w 8745"/>
                  <a:gd name="T113" fmla="*/ 7517 h 7713"/>
                  <a:gd name="T114" fmla="*/ 679 w 8745"/>
                  <a:gd name="T115" fmla="*/ 7577 h 7713"/>
                  <a:gd name="T116" fmla="*/ 788 w 8745"/>
                  <a:gd name="T117" fmla="*/ 7626 h 7713"/>
                  <a:gd name="T118" fmla="*/ 904 w 8745"/>
                  <a:gd name="T119" fmla="*/ 7666 h 7713"/>
                  <a:gd name="T120" fmla="*/ 1025 w 8745"/>
                  <a:gd name="T121" fmla="*/ 7694 h 7713"/>
                  <a:gd name="T122" fmla="*/ 1148 w 8745"/>
                  <a:gd name="T123" fmla="*/ 7709 h 7713"/>
                  <a:gd name="T124" fmla="*/ 7940 w 8745"/>
                  <a:gd name="T125" fmla="*/ 7713 h 7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45" h="7713">
                    <a:moveTo>
                      <a:pt x="7940" y="7713"/>
                    </a:moveTo>
                    <a:lnTo>
                      <a:pt x="7940" y="7713"/>
                    </a:lnTo>
                    <a:lnTo>
                      <a:pt x="7982" y="7712"/>
                    </a:lnTo>
                    <a:lnTo>
                      <a:pt x="8023" y="7709"/>
                    </a:lnTo>
                    <a:lnTo>
                      <a:pt x="8063" y="7704"/>
                    </a:lnTo>
                    <a:lnTo>
                      <a:pt x="8103" y="7697"/>
                    </a:lnTo>
                    <a:lnTo>
                      <a:pt x="8142" y="7687"/>
                    </a:lnTo>
                    <a:lnTo>
                      <a:pt x="8179" y="7676"/>
                    </a:lnTo>
                    <a:lnTo>
                      <a:pt x="8217" y="7664"/>
                    </a:lnTo>
                    <a:lnTo>
                      <a:pt x="8254" y="7650"/>
                    </a:lnTo>
                    <a:lnTo>
                      <a:pt x="8290" y="7633"/>
                    </a:lnTo>
                    <a:lnTo>
                      <a:pt x="8324" y="7616"/>
                    </a:lnTo>
                    <a:lnTo>
                      <a:pt x="8357" y="7596"/>
                    </a:lnTo>
                    <a:lnTo>
                      <a:pt x="8390" y="7575"/>
                    </a:lnTo>
                    <a:lnTo>
                      <a:pt x="8422" y="7552"/>
                    </a:lnTo>
                    <a:lnTo>
                      <a:pt x="8453" y="7529"/>
                    </a:lnTo>
                    <a:lnTo>
                      <a:pt x="8482" y="7503"/>
                    </a:lnTo>
                    <a:lnTo>
                      <a:pt x="8510" y="7477"/>
                    </a:lnTo>
                    <a:lnTo>
                      <a:pt x="8536" y="7449"/>
                    </a:lnTo>
                    <a:lnTo>
                      <a:pt x="8562" y="7419"/>
                    </a:lnTo>
                    <a:lnTo>
                      <a:pt x="8585" y="7389"/>
                    </a:lnTo>
                    <a:lnTo>
                      <a:pt x="8608" y="7358"/>
                    </a:lnTo>
                    <a:lnTo>
                      <a:pt x="8629" y="7325"/>
                    </a:lnTo>
                    <a:lnTo>
                      <a:pt x="8648" y="7292"/>
                    </a:lnTo>
                    <a:lnTo>
                      <a:pt x="8666" y="7257"/>
                    </a:lnTo>
                    <a:lnTo>
                      <a:pt x="8683" y="7221"/>
                    </a:lnTo>
                    <a:lnTo>
                      <a:pt x="8697" y="7184"/>
                    </a:lnTo>
                    <a:lnTo>
                      <a:pt x="8709" y="7147"/>
                    </a:lnTo>
                    <a:lnTo>
                      <a:pt x="8720" y="7109"/>
                    </a:lnTo>
                    <a:lnTo>
                      <a:pt x="8729" y="7070"/>
                    </a:lnTo>
                    <a:lnTo>
                      <a:pt x="8736" y="7030"/>
                    </a:lnTo>
                    <a:lnTo>
                      <a:pt x="8741" y="6990"/>
                    </a:lnTo>
                    <a:lnTo>
                      <a:pt x="8744" y="6949"/>
                    </a:lnTo>
                    <a:lnTo>
                      <a:pt x="8745" y="6908"/>
                    </a:lnTo>
                    <a:lnTo>
                      <a:pt x="8745" y="6908"/>
                    </a:lnTo>
                    <a:lnTo>
                      <a:pt x="8745" y="6888"/>
                    </a:lnTo>
                    <a:lnTo>
                      <a:pt x="8744" y="6867"/>
                    </a:lnTo>
                    <a:lnTo>
                      <a:pt x="8743" y="6848"/>
                    </a:lnTo>
                    <a:lnTo>
                      <a:pt x="8740" y="6828"/>
                    </a:lnTo>
                    <a:lnTo>
                      <a:pt x="8734" y="6789"/>
                    </a:lnTo>
                    <a:lnTo>
                      <a:pt x="8726" y="6751"/>
                    </a:lnTo>
                    <a:lnTo>
                      <a:pt x="8715" y="6712"/>
                    </a:lnTo>
                    <a:lnTo>
                      <a:pt x="8703" y="6675"/>
                    </a:lnTo>
                    <a:lnTo>
                      <a:pt x="8689" y="6638"/>
                    </a:lnTo>
                    <a:lnTo>
                      <a:pt x="8673" y="6601"/>
                    </a:lnTo>
                    <a:lnTo>
                      <a:pt x="8657" y="6567"/>
                    </a:lnTo>
                    <a:lnTo>
                      <a:pt x="8639" y="6532"/>
                    </a:lnTo>
                    <a:lnTo>
                      <a:pt x="8619" y="6497"/>
                    </a:lnTo>
                    <a:lnTo>
                      <a:pt x="8599" y="6464"/>
                    </a:lnTo>
                    <a:lnTo>
                      <a:pt x="8577" y="6432"/>
                    </a:lnTo>
                    <a:lnTo>
                      <a:pt x="8555" y="6400"/>
                    </a:lnTo>
                    <a:lnTo>
                      <a:pt x="8532" y="6368"/>
                    </a:lnTo>
                    <a:lnTo>
                      <a:pt x="8510" y="6339"/>
                    </a:lnTo>
                    <a:lnTo>
                      <a:pt x="8510" y="6339"/>
                    </a:lnTo>
                    <a:lnTo>
                      <a:pt x="8510" y="6339"/>
                    </a:lnTo>
                    <a:lnTo>
                      <a:pt x="4159" y="1167"/>
                    </a:lnTo>
                    <a:lnTo>
                      <a:pt x="4159" y="1167"/>
                    </a:lnTo>
                    <a:lnTo>
                      <a:pt x="4040" y="1027"/>
                    </a:lnTo>
                    <a:lnTo>
                      <a:pt x="3980" y="957"/>
                    </a:lnTo>
                    <a:lnTo>
                      <a:pt x="3920" y="888"/>
                    </a:lnTo>
                    <a:lnTo>
                      <a:pt x="3859" y="819"/>
                    </a:lnTo>
                    <a:lnTo>
                      <a:pt x="3797" y="752"/>
                    </a:lnTo>
                    <a:lnTo>
                      <a:pt x="3734" y="686"/>
                    </a:lnTo>
                    <a:lnTo>
                      <a:pt x="3668" y="622"/>
                    </a:lnTo>
                    <a:lnTo>
                      <a:pt x="3636" y="590"/>
                    </a:lnTo>
                    <a:lnTo>
                      <a:pt x="3602" y="558"/>
                    </a:lnTo>
                    <a:lnTo>
                      <a:pt x="3568" y="528"/>
                    </a:lnTo>
                    <a:lnTo>
                      <a:pt x="3533" y="498"/>
                    </a:lnTo>
                    <a:lnTo>
                      <a:pt x="3498" y="468"/>
                    </a:lnTo>
                    <a:lnTo>
                      <a:pt x="3462" y="440"/>
                    </a:lnTo>
                    <a:lnTo>
                      <a:pt x="3425" y="411"/>
                    </a:lnTo>
                    <a:lnTo>
                      <a:pt x="3388" y="384"/>
                    </a:lnTo>
                    <a:lnTo>
                      <a:pt x="3350" y="356"/>
                    </a:lnTo>
                    <a:lnTo>
                      <a:pt x="3311" y="330"/>
                    </a:lnTo>
                    <a:lnTo>
                      <a:pt x="3272" y="305"/>
                    </a:lnTo>
                    <a:lnTo>
                      <a:pt x="3232" y="279"/>
                    </a:lnTo>
                    <a:lnTo>
                      <a:pt x="3190" y="256"/>
                    </a:lnTo>
                    <a:lnTo>
                      <a:pt x="3148" y="232"/>
                    </a:lnTo>
                    <a:lnTo>
                      <a:pt x="3105" y="210"/>
                    </a:lnTo>
                    <a:lnTo>
                      <a:pt x="3060" y="188"/>
                    </a:lnTo>
                    <a:lnTo>
                      <a:pt x="3060" y="188"/>
                    </a:lnTo>
                    <a:lnTo>
                      <a:pt x="3060" y="188"/>
                    </a:lnTo>
                    <a:lnTo>
                      <a:pt x="3060" y="188"/>
                    </a:lnTo>
                    <a:lnTo>
                      <a:pt x="3022" y="171"/>
                    </a:lnTo>
                    <a:lnTo>
                      <a:pt x="2984" y="154"/>
                    </a:lnTo>
                    <a:lnTo>
                      <a:pt x="2946" y="139"/>
                    </a:lnTo>
                    <a:lnTo>
                      <a:pt x="2908" y="125"/>
                    </a:lnTo>
                    <a:lnTo>
                      <a:pt x="2869" y="110"/>
                    </a:lnTo>
                    <a:lnTo>
                      <a:pt x="2830" y="97"/>
                    </a:lnTo>
                    <a:lnTo>
                      <a:pt x="2791" y="86"/>
                    </a:lnTo>
                    <a:lnTo>
                      <a:pt x="2752" y="74"/>
                    </a:lnTo>
                    <a:lnTo>
                      <a:pt x="2712" y="63"/>
                    </a:lnTo>
                    <a:lnTo>
                      <a:pt x="2672" y="54"/>
                    </a:lnTo>
                    <a:lnTo>
                      <a:pt x="2632" y="45"/>
                    </a:lnTo>
                    <a:lnTo>
                      <a:pt x="2593" y="37"/>
                    </a:lnTo>
                    <a:lnTo>
                      <a:pt x="2553" y="30"/>
                    </a:lnTo>
                    <a:lnTo>
                      <a:pt x="2512" y="24"/>
                    </a:lnTo>
                    <a:lnTo>
                      <a:pt x="2472" y="17"/>
                    </a:lnTo>
                    <a:lnTo>
                      <a:pt x="2431" y="13"/>
                    </a:lnTo>
                    <a:lnTo>
                      <a:pt x="2391" y="9"/>
                    </a:lnTo>
                    <a:lnTo>
                      <a:pt x="2350" y="5"/>
                    </a:lnTo>
                    <a:lnTo>
                      <a:pt x="2309" y="3"/>
                    </a:lnTo>
                    <a:lnTo>
                      <a:pt x="2269" y="1"/>
                    </a:lnTo>
                    <a:lnTo>
                      <a:pt x="2228" y="1"/>
                    </a:lnTo>
                    <a:lnTo>
                      <a:pt x="2188" y="0"/>
                    </a:lnTo>
                    <a:lnTo>
                      <a:pt x="2147" y="1"/>
                    </a:lnTo>
                    <a:lnTo>
                      <a:pt x="2106" y="2"/>
                    </a:lnTo>
                    <a:lnTo>
                      <a:pt x="2066" y="5"/>
                    </a:lnTo>
                    <a:lnTo>
                      <a:pt x="2025" y="7"/>
                    </a:lnTo>
                    <a:lnTo>
                      <a:pt x="1984" y="11"/>
                    </a:lnTo>
                    <a:lnTo>
                      <a:pt x="1943" y="15"/>
                    </a:lnTo>
                    <a:lnTo>
                      <a:pt x="1903" y="21"/>
                    </a:lnTo>
                    <a:lnTo>
                      <a:pt x="1862" y="27"/>
                    </a:lnTo>
                    <a:lnTo>
                      <a:pt x="1822" y="34"/>
                    </a:lnTo>
                    <a:lnTo>
                      <a:pt x="1783" y="41"/>
                    </a:lnTo>
                    <a:lnTo>
                      <a:pt x="1743" y="49"/>
                    </a:lnTo>
                    <a:lnTo>
                      <a:pt x="1703" y="58"/>
                    </a:lnTo>
                    <a:lnTo>
                      <a:pt x="1663" y="67"/>
                    </a:lnTo>
                    <a:lnTo>
                      <a:pt x="1623" y="78"/>
                    </a:lnTo>
                    <a:lnTo>
                      <a:pt x="1584" y="89"/>
                    </a:lnTo>
                    <a:lnTo>
                      <a:pt x="1545" y="101"/>
                    </a:lnTo>
                    <a:lnTo>
                      <a:pt x="1506" y="114"/>
                    </a:lnTo>
                    <a:lnTo>
                      <a:pt x="1468" y="127"/>
                    </a:lnTo>
                    <a:lnTo>
                      <a:pt x="1429" y="140"/>
                    </a:lnTo>
                    <a:lnTo>
                      <a:pt x="1391" y="154"/>
                    </a:lnTo>
                    <a:lnTo>
                      <a:pt x="1353" y="170"/>
                    </a:lnTo>
                    <a:lnTo>
                      <a:pt x="1315" y="186"/>
                    </a:lnTo>
                    <a:lnTo>
                      <a:pt x="1277" y="202"/>
                    </a:lnTo>
                    <a:lnTo>
                      <a:pt x="1241" y="220"/>
                    </a:lnTo>
                    <a:lnTo>
                      <a:pt x="1204" y="237"/>
                    </a:lnTo>
                    <a:lnTo>
                      <a:pt x="1168" y="257"/>
                    </a:lnTo>
                    <a:lnTo>
                      <a:pt x="1131" y="275"/>
                    </a:lnTo>
                    <a:lnTo>
                      <a:pt x="1095" y="296"/>
                    </a:lnTo>
                    <a:lnTo>
                      <a:pt x="1061" y="316"/>
                    </a:lnTo>
                    <a:lnTo>
                      <a:pt x="1026" y="337"/>
                    </a:lnTo>
                    <a:lnTo>
                      <a:pt x="991" y="359"/>
                    </a:lnTo>
                    <a:lnTo>
                      <a:pt x="956" y="381"/>
                    </a:lnTo>
                    <a:lnTo>
                      <a:pt x="922" y="405"/>
                    </a:lnTo>
                    <a:lnTo>
                      <a:pt x="890" y="429"/>
                    </a:lnTo>
                    <a:lnTo>
                      <a:pt x="857" y="453"/>
                    </a:lnTo>
                    <a:lnTo>
                      <a:pt x="824" y="479"/>
                    </a:lnTo>
                    <a:lnTo>
                      <a:pt x="793" y="504"/>
                    </a:lnTo>
                    <a:lnTo>
                      <a:pt x="761" y="531"/>
                    </a:lnTo>
                    <a:lnTo>
                      <a:pt x="730" y="557"/>
                    </a:lnTo>
                    <a:lnTo>
                      <a:pt x="700" y="585"/>
                    </a:lnTo>
                    <a:lnTo>
                      <a:pt x="670" y="614"/>
                    </a:lnTo>
                    <a:lnTo>
                      <a:pt x="640" y="642"/>
                    </a:lnTo>
                    <a:lnTo>
                      <a:pt x="640" y="642"/>
                    </a:lnTo>
                    <a:lnTo>
                      <a:pt x="601" y="682"/>
                    </a:lnTo>
                    <a:lnTo>
                      <a:pt x="562" y="723"/>
                    </a:lnTo>
                    <a:lnTo>
                      <a:pt x="527" y="765"/>
                    </a:lnTo>
                    <a:lnTo>
                      <a:pt x="491" y="808"/>
                    </a:lnTo>
                    <a:lnTo>
                      <a:pt x="456" y="851"/>
                    </a:lnTo>
                    <a:lnTo>
                      <a:pt x="423" y="895"/>
                    </a:lnTo>
                    <a:lnTo>
                      <a:pt x="392" y="939"/>
                    </a:lnTo>
                    <a:lnTo>
                      <a:pt x="361" y="984"/>
                    </a:lnTo>
                    <a:lnTo>
                      <a:pt x="331" y="1030"/>
                    </a:lnTo>
                    <a:lnTo>
                      <a:pt x="304" y="1076"/>
                    </a:lnTo>
                    <a:lnTo>
                      <a:pt x="277" y="1122"/>
                    </a:lnTo>
                    <a:lnTo>
                      <a:pt x="252" y="1170"/>
                    </a:lnTo>
                    <a:lnTo>
                      <a:pt x="227" y="1217"/>
                    </a:lnTo>
                    <a:lnTo>
                      <a:pt x="204" y="1265"/>
                    </a:lnTo>
                    <a:lnTo>
                      <a:pt x="182" y="1314"/>
                    </a:lnTo>
                    <a:lnTo>
                      <a:pt x="162" y="1363"/>
                    </a:lnTo>
                    <a:lnTo>
                      <a:pt x="142" y="1412"/>
                    </a:lnTo>
                    <a:lnTo>
                      <a:pt x="124" y="1462"/>
                    </a:lnTo>
                    <a:lnTo>
                      <a:pt x="107" y="1513"/>
                    </a:lnTo>
                    <a:lnTo>
                      <a:pt x="92" y="1563"/>
                    </a:lnTo>
                    <a:lnTo>
                      <a:pt x="78" y="1613"/>
                    </a:lnTo>
                    <a:lnTo>
                      <a:pt x="64" y="1664"/>
                    </a:lnTo>
                    <a:lnTo>
                      <a:pt x="52" y="1715"/>
                    </a:lnTo>
                    <a:lnTo>
                      <a:pt x="42" y="1767"/>
                    </a:lnTo>
                    <a:lnTo>
                      <a:pt x="33" y="1818"/>
                    </a:lnTo>
                    <a:lnTo>
                      <a:pt x="25" y="1870"/>
                    </a:lnTo>
                    <a:lnTo>
                      <a:pt x="17" y="1923"/>
                    </a:lnTo>
                    <a:lnTo>
                      <a:pt x="12" y="1974"/>
                    </a:lnTo>
                    <a:lnTo>
                      <a:pt x="7" y="2026"/>
                    </a:lnTo>
                    <a:lnTo>
                      <a:pt x="4" y="2079"/>
                    </a:lnTo>
                    <a:lnTo>
                      <a:pt x="2" y="2131"/>
                    </a:lnTo>
                    <a:lnTo>
                      <a:pt x="2" y="2183"/>
                    </a:lnTo>
                    <a:lnTo>
                      <a:pt x="2" y="2183"/>
                    </a:lnTo>
                    <a:lnTo>
                      <a:pt x="2" y="2183"/>
                    </a:lnTo>
                    <a:lnTo>
                      <a:pt x="1" y="4206"/>
                    </a:lnTo>
                    <a:lnTo>
                      <a:pt x="0" y="5665"/>
                    </a:lnTo>
                    <a:lnTo>
                      <a:pt x="1" y="6193"/>
                    </a:lnTo>
                    <a:lnTo>
                      <a:pt x="2" y="6470"/>
                    </a:lnTo>
                    <a:lnTo>
                      <a:pt x="2" y="6470"/>
                    </a:lnTo>
                    <a:lnTo>
                      <a:pt x="2" y="6502"/>
                    </a:lnTo>
                    <a:lnTo>
                      <a:pt x="3" y="6534"/>
                    </a:lnTo>
                    <a:lnTo>
                      <a:pt x="5" y="6566"/>
                    </a:lnTo>
                    <a:lnTo>
                      <a:pt x="8" y="6597"/>
                    </a:lnTo>
                    <a:lnTo>
                      <a:pt x="12" y="6628"/>
                    </a:lnTo>
                    <a:lnTo>
                      <a:pt x="16" y="6660"/>
                    </a:lnTo>
                    <a:lnTo>
                      <a:pt x="21" y="6690"/>
                    </a:lnTo>
                    <a:lnTo>
                      <a:pt x="27" y="6721"/>
                    </a:lnTo>
                    <a:lnTo>
                      <a:pt x="34" y="6751"/>
                    </a:lnTo>
                    <a:lnTo>
                      <a:pt x="41" y="6780"/>
                    </a:lnTo>
                    <a:lnTo>
                      <a:pt x="49" y="6810"/>
                    </a:lnTo>
                    <a:lnTo>
                      <a:pt x="57" y="6840"/>
                    </a:lnTo>
                    <a:lnTo>
                      <a:pt x="67" y="6868"/>
                    </a:lnTo>
                    <a:lnTo>
                      <a:pt x="77" y="6897"/>
                    </a:lnTo>
                    <a:lnTo>
                      <a:pt x="88" y="6926"/>
                    </a:lnTo>
                    <a:lnTo>
                      <a:pt x="99" y="6954"/>
                    </a:lnTo>
                    <a:lnTo>
                      <a:pt x="111" y="6982"/>
                    </a:lnTo>
                    <a:lnTo>
                      <a:pt x="125" y="7008"/>
                    </a:lnTo>
                    <a:lnTo>
                      <a:pt x="138" y="7036"/>
                    </a:lnTo>
                    <a:lnTo>
                      <a:pt x="151" y="7063"/>
                    </a:lnTo>
                    <a:lnTo>
                      <a:pt x="167" y="7088"/>
                    </a:lnTo>
                    <a:lnTo>
                      <a:pt x="182" y="7115"/>
                    </a:lnTo>
                    <a:lnTo>
                      <a:pt x="197" y="7140"/>
                    </a:lnTo>
                    <a:lnTo>
                      <a:pt x="214" y="7165"/>
                    </a:lnTo>
                    <a:lnTo>
                      <a:pt x="231" y="7189"/>
                    </a:lnTo>
                    <a:lnTo>
                      <a:pt x="249" y="7214"/>
                    </a:lnTo>
                    <a:lnTo>
                      <a:pt x="267" y="7237"/>
                    </a:lnTo>
                    <a:lnTo>
                      <a:pt x="285" y="7260"/>
                    </a:lnTo>
                    <a:lnTo>
                      <a:pt x="305" y="7283"/>
                    </a:lnTo>
                    <a:lnTo>
                      <a:pt x="324" y="7306"/>
                    </a:lnTo>
                    <a:lnTo>
                      <a:pt x="345" y="7327"/>
                    </a:lnTo>
                    <a:lnTo>
                      <a:pt x="366" y="7349"/>
                    </a:lnTo>
                    <a:lnTo>
                      <a:pt x="388" y="7369"/>
                    </a:lnTo>
                    <a:lnTo>
                      <a:pt x="409" y="7390"/>
                    </a:lnTo>
                    <a:lnTo>
                      <a:pt x="432" y="7409"/>
                    </a:lnTo>
                    <a:lnTo>
                      <a:pt x="454" y="7429"/>
                    </a:lnTo>
                    <a:lnTo>
                      <a:pt x="478" y="7447"/>
                    </a:lnTo>
                    <a:lnTo>
                      <a:pt x="501" y="7466"/>
                    </a:lnTo>
                    <a:lnTo>
                      <a:pt x="525" y="7483"/>
                    </a:lnTo>
                    <a:lnTo>
                      <a:pt x="550" y="7500"/>
                    </a:lnTo>
                    <a:lnTo>
                      <a:pt x="575" y="7517"/>
                    </a:lnTo>
                    <a:lnTo>
                      <a:pt x="600" y="7533"/>
                    </a:lnTo>
                    <a:lnTo>
                      <a:pt x="626" y="7548"/>
                    </a:lnTo>
                    <a:lnTo>
                      <a:pt x="652" y="7563"/>
                    </a:lnTo>
                    <a:lnTo>
                      <a:pt x="679" y="7577"/>
                    </a:lnTo>
                    <a:lnTo>
                      <a:pt x="706" y="7590"/>
                    </a:lnTo>
                    <a:lnTo>
                      <a:pt x="733" y="7603"/>
                    </a:lnTo>
                    <a:lnTo>
                      <a:pt x="761" y="7615"/>
                    </a:lnTo>
                    <a:lnTo>
                      <a:pt x="788" y="7626"/>
                    </a:lnTo>
                    <a:lnTo>
                      <a:pt x="817" y="7637"/>
                    </a:lnTo>
                    <a:lnTo>
                      <a:pt x="846" y="7648"/>
                    </a:lnTo>
                    <a:lnTo>
                      <a:pt x="875" y="7657"/>
                    </a:lnTo>
                    <a:lnTo>
                      <a:pt x="904" y="7666"/>
                    </a:lnTo>
                    <a:lnTo>
                      <a:pt x="934" y="7673"/>
                    </a:lnTo>
                    <a:lnTo>
                      <a:pt x="964" y="7680"/>
                    </a:lnTo>
                    <a:lnTo>
                      <a:pt x="994" y="7687"/>
                    </a:lnTo>
                    <a:lnTo>
                      <a:pt x="1025" y="7694"/>
                    </a:lnTo>
                    <a:lnTo>
                      <a:pt x="1055" y="7699"/>
                    </a:lnTo>
                    <a:lnTo>
                      <a:pt x="1086" y="7703"/>
                    </a:lnTo>
                    <a:lnTo>
                      <a:pt x="1118" y="7706"/>
                    </a:lnTo>
                    <a:lnTo>
                      <a:pt x="1148" y="7709"/>
                    </a:lnTo>
                    <a:lnTo>
                      <a:pt x="1180" y="7711"/>
                    </a:lnTo>
                    <a:lnTo>
                      <a:pt x="1213" y="7712"/>
                    </a:lnTo>
                    <a:lnTo>
                      <a:pt x="1245" y="7713"/>
                    </a:lnTo>
                    <a:lnTo>
                      <a:pt x="7940" y="7713"/>
                    </a:lnTo>
                    <a:close/>
                  </a:path>
                </a:pathLst>
              </a:custGeom>
              <a:grpFill/>
              <a:ln w="38100">
                <a:noFill/>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2" name="TextBox 1">
                <a:extLst>
                  <a:ext uri="{FF2B5EF4-FFF2-40B4-BE49-F238E27FC236}">
                    <a16:creationId xmlns:a16="http://schemas.microsoft.com/office/drawing/2014/main" id="{CEA9D24B-740E-42E2-A526-F9A3126D51F7}"/>
                  </a:ext>
                </a:extLst>
              </p:cNvPr>
              <p:cNvSpPr txBox="1"/>
              <p:nvPr/>
            </p:nvSpPr>
            <p:spPr>
              <a:xfrm>
                <a:off x="1218814" y="1738534"/>
                <a:ext cx="1288847" cy="461665"/>
              </a:xfrm>
              <a:prstGeom prst="rect">
                <a:avLst/>
              </a:prstGeom>
              <a:grp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400" b="1"/>
                  <a:t>FABRICE</a:t>
                </a:r>
                <a:endParaRPr lang="en-US" sz="1050" b="1"/>
              </a:p>
            </p:txBody>
          </p:sp>
        </p:grpSp>
        <p:sp>
          <p:nvSpPr>
            <p:cNvPr id="44" name="TextBox 43">
              <a:extLst>
                <a:ext uri="{FF2B5EF4-FFF2-40B4-BE49-F238E27FC236}">
                  <a16:creationId xmlns:a16="http://schemas.microsoft.com/office/drawing/2014/main" id="{AEB1BFF2-3F9B-4611-B0B6-799C1DE9C8E7}"/>
                </a:ext>
              </a:extLst>
            </p:cNvPr>
            <p:cNvSpPr txBox="1"/>
            <p:nvPr/>
          </p:nvSpPr>
          <p:spPr>
            <a:xfrm rot="5400000">
              <a:off x="-2938863" y="3801640"/>
              <a:ext cx="2642932" cy="369332"/>
            </a:xfrm>
            <a:prstGeom prst="rect">
              <a:avLst/>
            </a:prstGeom>
            <a:noFill/>
            <a:ln>
              <a:noFill/>
            </a:ln>
          </p:spPr>
          <p:txBody>
            <a:bodyPr wrap="square">
              <a:spAutoFit/>
            </a:bodyPr>
            <a:lstStyle/>
            <a:p>
              <a:pPr algn="ctr"/>
              <a:endParaRPr lang="en-US" i="1"/>
            </a:p>
          </p:txBody>
        </p:sp>
      </p:grpSp>
      <p:sp>
        <p:nvSpPr>
          <p:cNvPr id="9" name="Slide Number Placeholder 8">
            <a:extLst>
              <a:ext uri="{FF2B5EF4-FFF2-40B4-BE49-F238E27FC236}">
                <a16:creationId xmlns:a16="http://schemas.microsoft.com/office/drawing/2014/main" id="{5BECF46C-15B1-E1C5-D001-C84D5A6CDD4F}"/>
              </a:ext>
            </a:extLst>
          </p:cNvPr>
          <p:cNvSpPr>
            <a:spLocks noGrp="1"/>
          </p:cNvSpPr>
          <p:nvPr>
            <p:ph type="sldNum" sz="quarter" idx="16"/>
          </p:nvPr>
        </p:nvSpPr>
        <p:spPr/>
        <p:txBody>
          <a:bodyPr/>
          <a:lstStyle/>
          <a:p>
            <a:fld id="{389D289F-54A1-4342-A16E-682010BDBB7D}" type="slidenum">
              <a:rPr lang="en-US"/>
              <a:pPr/>
              <a:t>4</a:t>
            </a:fld>
            <a:endParaRPr lang="en-US"/>
          </a:p>
        </p:txBody>
      </p:sp>
      <p:sp>
        <p:nvSpPr>
          <p:cNvPr id="39" name="Title 6">
            <a:extLst>
              <a:ext uri="{FF2B5EF4-FFF2-40B4-BE49-F238E27FC236}">
                <a16:creationId xmlns:a16="http://schemas.microsoft.com/office/drawing/2014/main" id="{80023588-AFAC-455F-BF6A-F8CFAFEFEF71}"/>
              </a:ext>
            </a:extLst>
          </p:cNvPr>
          <p:cNvSpPr txBox="1">
            <a:spLocks/>
          </p:cNvSpPr>
          <p:nvPr/>
        </p:nvSpPr>
        <p:spPr>
          <a:xfrm>
            <a:off x="-3099816" y="-1042946"/>
            <a:ext cx="11253216"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endParaRPr lang="en-GB"/>
          </a:p>
        </p:txBody>
      </p:sp>
      <p:sp>
        <p:nvSpPr>
          <p:cNvPr id="40" name="Text Placeholder 7">
            <a:extLst>
              <a:ext uri="{FF2B5EF4-FFF2-40B4-BE49-F238E27FC236}">
                <a16:creationId xmlns:a16="http://schemas.microsoft.com/office/drawing/2014/main" id="{1CF2AEA2-8CE2-4961-9E85-08C03D9CD20A}"/>
              </a:ext>
            </a:extLst>
          </p:cNvPr>
          <p:cNvSpPr txBox="1">
            <a:spLocks/>
          </p:cNvSpPr>
          <p:nvPr/>
        </p:nvSpPr>
        <p:spPr>
          <a:xfrm>
            <a:off x="-3075432" y="-560399"/>
            <a:ext cx="11228613" cy="300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2400" i="1"/>
          </a:p>
        </p:txBody>
      </p:sp>
      <p:pic>
        <p:nvPicPr>
          <p:cNvPr id="45" name="Nuage1">
            <a:extLst>
              <a:ext uri="{FF2B5EF4-FFF2-40B4-BE49-F238E27FC236}">
                <a16:creationId xmlns:a16="http://schemas.microsoft.com/office/drawing/2014/main" id="{A683AE3B-51B1-4211-A8EE-DAF1F336DB1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228455" y="4638803"/>
            <a:ext cx="1156806" cy="1156806"/>
          </a:xfrm>
          <a:prstGeom prst="rect">
            <a:avLst/>
          </a:prstGeom>
        </p:spPr>
      </p:pic>
      <p:pic>
        <p:nvPicPr>
          <p:cNvPr id="47" name="Moto1">
            <a:extLst>
              <a:ext uri="{FF2B5EF4-FFF2-40B4-BE49-F238E27FC236}">
                <a16:creationId xmlns:a16="http://schemas.microsoft.com/office/drawing/2014/main" id="{6C0B150A-5174-436C-8166-AA867DAFA35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099826" y="4506859"/>
            <a:ext cx="1369894" cy="1369894"/>
          </a:xfrm>
          <a:prstGeom prst="rect">
            <a:avLst/>
          </a:prstGeom>
        </p:spPr>
      </p:pic>
      <p:pic>
        <p:nvPicPr>
          <p:cNvPr id="48" name="Medaille1">
            <a:extLst>
              <a:ext uri="{FF2B5EF4-FFF2-40B4-BE49-F238E27FC236}">
                <a16:creationId xmlns:a16="http://schemas.microsoft.com/office/drawing/2014/main" id="{3F1E9FDA-221B-4B5E-A86F-B7A9394681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338798" y="3689034"/>
            <a:ext cx="779414" cy="779414"/>
          </a:xfrm>
          <a:prstGeom prst="rect">
            <a:avLst/>
          </a:prstGeom>
        </p:spPr>
      </p:pic>
      <p:pic>
        <p:nvPicPr>
          <p:cNvPr id="53" name="Amadeus1">
            <a:extLst>
              <a:ext uri="{FF2B5EF4-FFF2-40B4-BE49-F238E27FC236}">
                <a16:creationId xmlns:a16="http://schemas.microsoft.com/office/drawing/2014/main" id="{88C17C14-4B64-4396-85D9-4AE2C1E013E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358206" y="2335542"/>
            <a:ext cx="1003723" cy="1003723"/>
          </a:xfrm>
          <a:prstGeom prst="rect">
            <a:avLst/>
          </a:prstGeom>
        </p:spPr>
      </p:pic>
      <p:pic>
        <p:nvPicPr>
          <p:cNvPr id="55" name="Outils1">
            <a:extLst>
              <a:ext uri="{FF2B5EF4-FFF2-40B4-BE49-F238E27FC236}">
                <a16:creationId xmlns:a16="http://schemas.microsoft.com/office/drawing/2014/main" id="{9D17713D-B01C-440C-919C-7DEA3A74173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63539" y="3688984"/>
            <a:ext cx="766764" cy="766764"/>
          </a:xfrm>
          <a:prstGeom prst="rect">
            <a:avLst/>
          </a:prstGeom>
        </p:spPr>
      </p:pic>
      <p:pic>
        <p:nvPicPr>
          <p:cNvPr id="49" name="Clock2">
            <a:extLst>
              <a:ext uri="{FF2B5EF4-FFF2-40B4-BE49-F238E27FC236}">
                <a16:creationId xmlns:a16="http://schemas.microsoft.com/office/drawing/2014/main" id="{886D7B84-4CCF-4286-A554-4B1402909650}"/>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375351" y="4898711"/>
            <a:ext cx="702945" cy="702945"/>
          </a:xfrm>
          <a:prstGeom prst="rect">
            <a:avLst/>
          </a:prstGeom>
        </p:spPr>
      </p:pic>
      <p:pic>
        <p:nvPicPr>
          <p:cNvPr id="52" name="Amadeus2">
            <a:extLst>
              <a:ext uri="{FF2B5EF4-FFF2-40B4-BE49-F238E27FC236}">
                <a16:creationId xmlns:a16="http://schemas.microsoft.com/office/drawing/2014/main" id="{7D8187A0-50F1-4B22-A2B1-7AEBC6C3E397}"/>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601287" y="2329484"/>
            <a:ext cx="1003723" cy="1003723"/>
          </a:xfrm>
          <a:prstGeom prst="rect">
            <a:avLst/>
          </a:prstGeom>
        </p:spPr>
      </p:pic>
      <p:pic>
        <p:nvPicPr>
          <p:cNvPr id="62" name="Geek2">
            <a:extLst>
              <a:ext uri="{FF2B5EF4-FFF2-40B4-BE49-F238E27FC236}">
                <a16:creationId xmlns:a16="http://schemas.microsoft.com/office/drawing/2014/main" id="{820A8D04-1B48-4C9B-ACB1-DAF18AA67C9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138844" y="3498313"/>
            <a:ext cx="823945" cy="823945"/>
          </a:xfrm>
          <a:prstGeom prst="rect">
            <a:avLst/>
          </a:prstGeom>
        </p:spPr>
      </p:pic>
      <p:pic>
        <p:nvPicPr>
          <p:cNvPr id="1032" name="Security2" descr="Protecting your business to face cybersecurity challenges">
            <a:extLst>
              <a:ext uri="{FF2B5EF4-FFF2-40B4-BE49-F238E27FC236}">
                <a16:creationId xmlns:a16="http://schemas.microsoft.com/office/drawing/2014/main" id="{21E70298-C254-4364-954A-A527B867BB37}"/>
              </a:ext>
            </a:extLst>
          </p:cNvPr>
          <p:cNvPicPr>
            <a:picLocks noChangeAspect="1" noChangeArrowheads="1"/>
          </p:cNvPicPr>
          <p:nvPr/>
        </p:nvPicPr>
        <p:blipFill>
          <a:blip r:embed="rId12" cstate="hqprint">
            <a:extLst>
              <a:ext uri="{BEBA8EAE-BF5A-486C-A8C5-ECC9F3942E4B}">
                <a14:imgProps xmlns:a14="http://schemas.microsoft.com/office/drawing/2010/main">
                  <a14:imgLayer r:embed="rId13">
                    <a14:imgEffect>
                      <a14:colorTemperature colorTemp="6340"/>
                    </a14:imgEffect>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8824188" y="4839441"/>
            <a:ext cx="897146" cy="897146"/>
          </a:xfrm>
          <a:prstGeom prst="rect">
            <a:avLst/>
          </a:prstGeom>
          <a:noFill/>
          <a:extLst>
            <a:ext uri="{909E8E84-426E-40DD-AFC4-6F175D3DCCD1}">
              <a14:hiddenFill xmlns:a14="http://schemas.microsoft.com/office/drawing/2010/main">
                <a:solidFill>
                  <a:srgbClr val="FFFFFF"/>
                </a:solidFill>
              </a14:hiddenFill>
            </a:ext>
          </a:extLst>
        </p:spPr>
      </p:pic>
      <p:pic>
        <p:nvPicPr>
          <p:cNvPr id="36" name="Engrenage2-1">
            <a:extLst>
              <a:ext uri="{FF2B5EF4-FFF2-40B4-BE49-F238E27FC236}">
                <a16:creationId xmlns:a16="http://schemas.microsoft.com/office/drawing/2014/main" id="{71C498ED-206F-461A-9B14-64E0D0C65A39}"/>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rot="9478601">
            <a:off x="9777007" y="4681130"/>
            <a:ext cx="637693" cy="637693"/>
          </a:xfrm>
          <a:prstGeom prst="rect">
            <a:avLst/>
          </a:prstGeom>
        </p:spPr>
      </p:pic>
      <p:sp>
        <p:nvSpPr>
          <p:cNvPr id="16" name="Title 2">
            <a:extLst>
              <a:ext uri="{FF2B5EF4-FFF2-40B4-BE49-F238E27FC236}">
                <a16:creationId xmlns:a16="http://schemas.microsoft.com/office/drawing/2014/main" id="{68813F2F-CDCB-A294-EEC1-F92A2518A698}"/>
              </a:ext>
            </a:extLst>
          </p:cNvPr>
          <p:cNvSpPr txBox="1">
            <a:spLocks/>
          </p:cNvSpPr>
          <p:nvPr/>
        </p:nvSpPr>
        <p:spPr>
          <a:xfrm>
            <a:off x="268224" y="296865"/>
            <a:ext cx="5165422"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US" sz="3200"/>
              <a:t>Who are we?</a:t>
            </a:r>
            <a:endParaRPr lang="en-GB" sz="3200"/>
          </a:p>
        </p:txBody>
      </p:sp>
      <p:sp>
        <p:nvSpPr>
          <p:cNvPr id="17" name="Text Placeholder 4">
            <a:extLst>
              <a:ext uri="{FF2B5EF4-FFF2-40B4-BE49-F238E27FC236}">
                <a16:creationId xmlns:a16="http://schemas.microsoft.com/office/drawing/2014/main" id="{127FE53D-3C9C-E2CE-B879-8BD3148ABEDF}"/>
              </a:ext>
            </a:extLst>
          </p:cNvPr>
          <p:cNvSpPr txBox="1">
            <a:spLocks/>
          </p:cNvSpPr>
          <p:nvPr/>
        </p:nvSpPr>
        <p:spPr>
          <a:xfrm>
            <a:off x="268224" y="787824"/>
            <a:ext cx="5141038"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err="1">
                <a:solidFill>
                  <a:srgbClr val="F38542"/>
                </a:solidFill>
              </a:rPr>
              <a:t>echo</a:t>
            </a:r>
            <a:r>
              <a:rPr lang="fr-FR" sz="2400">
                <a:solidFill>
                  <a:srgbClr val="F38542"/>
                </a:solidFill>
              </a:rPr>
              <a:t> $(</a:t>
            </a:r>
            <a:r>
              <a:rPr lang="fr-FR" sz="2400" err="1">
                <a:solidFill>
                  <a:srgbClr val="F38542"/>
                </a:solidFill>
              </a:rPr>
              <a:t>whoami</a:t>
            </a:r>
            <a:r>
              <a:rPr lang="fr-FR" sz="2400">
                <a:solidFill>
                  <a:srgbClr val="F38542"/>
                </a:solidFill>
              </a:rPr>
              <a:t>)</a:t>
            </a:r>
          </a:p>
          <a:p>
            <a:pPr marL="0" indent="0">
              <a:buNone/>
            </a:pPr>
            <a:endParaRPr lang="en-GB" sz="2400">
              <a:solidFill>
                <a:srgbClr val="F38542"/>
              </a:solidFill>
            </a:endParaRPr>
          </a:p>
        </p:txBody>
      </p:sp>
      <p:pic>
        <p:nvPicPr>
          <p:cNvPr id="19" name="Picture 18">
            <a:extLst>
              <a:ext uri="{FF2B5EF4-FFF2-40B4-BE49-F238E27FC236}">
                <a16:creationId xmlns:a16="http://schemas.microsoft.com/office/drawing/2014/main" id="{ADDA3867-A425-F8D6-C4B5-FA3598E0B3B9}"/>
              </a:ext>
            </a:extLst>
          </p:cNvPr>
          <p:cNvPicPr>
            <a:picLocks noChangeAspect="1"/>
          </p:cNvPicPr>
          <p:nvPr/>
        </p:nvPicPr>
        <p:blipFill>
          <a:blip r:embed="rId15" cstate="hqprint">
            <a:extLst>
              <a:ext uri="{BEBA8EAE-BF5A-486C-A8C5-ECC9F3942E4B}">
                <a14:imgProps xmlns:a14="http://schemas.microsoft.com/office/drawing/2010/main">
                  <a14:imgLayer r:embed="rId16">
                    <a14:imgEffect>
                      <a14:colorTemperature colorTemp="11500"/>
                    </a14:imgEffect>
                    <a14:imgEffect>
                      <a14:saturation sat="198000"/>
                    </a14:imgEffect>
                    <a14:imgEffect>
                      <a14:brightnessContrast bright="-30000" contrast="2000"/>
                    </a14:imgEffect>
                  </a14:imgLayer>
                </a14:imgProps>
              </a:ext>
              <a:ext uri="{28A0092B-C50C-407E-A947-70E740481C1C}">
                <a14:useLocalDpi xmlns:a14="http://schemas.microsoft.com/office/drawing/2010/main"/>
              </a:ext>
            </a:extLst>
          </a:blip>
          <a:stretch>
            <a:fillRect/>
          </a:stretch>
        </p:blipFill>
        <p:spPr>
          <a:xfrm>
            <a:off x="2352505" y="3742212"/>
            <a:ext cx="656905" cy="656905"/>
          </a:xfrm>
          <a:prstGeom prst="rect">
            <a:avLst/>
          </a:prstGeom>
        </p:spPr>
      </p:pic>
      <p:pic>
        <p:nvPicPr>
          <p:cNvPr id="50" name="FrenchBody">
            <a:extLst>
              <a:ext uri="{FF2B5EF4-FFF2-40B4-BE49-F238E27FC236}">
                <a16:creationId xmlns:a16="http://schemas.microsoft.com/office/drawing/2014/main" id="{15A70C08-A84D-4EF3-BBB5-FE106937E274}"/>
              </a:ext>
            </a:extLst>
          </p:cNvPr>
          <p:cNvPicPr>
            <a:picLocks noChangeAspect="1"/>
          </p:cNvPicPr>
          <p:nvPr/>
        </p:nvPicPr>
        <p:blipFill>
          <a:blip r:embed="rId17"/>
          <a:stretch>
            <a:fillRect/>
          </a:stretch>
        </p:blipFill>
        <p:spPr>
          <a:xfrm rot="20293699">
            <a:off x="5996794" y="1870159"/>
            <a:ext cx="4139418" cy="3081166"/>
          </a:xfrm>
          <a:prstGeom prst="rect">
            <a:avLst/>
          </a:prstGeom>
        </p:spPr>
      </p:pic>
      <p:grpSp>
        <p:nvGrpSpPr>
          <p:cNvPr id="11" name="Fabrice">
            <a:extLst>
              <a:ext uri="{FF2B5EF4-FFF2-40B4-BE49-F238E27FC236}">
                <a16:creationId xmlns:a16="http://schemas.microsoft.com/office/drawing/2014/main" id="{D902B6DD-40D1-4E40-B948-A5AD5669037C}"/>
              </a:ext>
            </a:extLst>
          </p:cNvPr>
          <p:cNvGrpSpPr/>
          <p:nvPr/>
        </p:nvGrpSpPr>
        <p:grpSpPr>
          <a:xfrm>
            <a:off x="3868877" y="707162"/>
            <a:ext cx="1924630" cy="2071251"/>
            <a:chOff x="3995877" y="681762"/>
            <a:chExt cx="1924630" cy="2071251"/>
          </a:xfrm>
        </p:grpSpPr>
        <p:sp>
          <p:nvSpPr>
            <p:cNvPr id="43" name="PicFabrice">
              <a:extLst>
                <a:ext uri="{FF2B5EF4-FFF2-40B4-BE49-F238E27FC236}">
                  <a16:creationId xmlns:a16="http://schemas.microsoft.com/office/drawing/2014/main" id="{0C35B683-34A9-4D5B-AAE2-D0ABD9025226}"/>
                </a:ext>
              </a:extLst>
            </p:cNvPr>
            <p:cNvSpPr/>
            <p:nvPr/>
          </p:nvSpPr>
          <p:spPr>
            <a:xfrm rot="814392">
              <a:off x="3995877" y="1123453"/>
              <a:ext cx="1629560" cy="1629560"/>
            </a:xfrm>
            <a:prstGeom prst="ellipse">
              <a:avLst/>
            </a:prstGeom>
            <a:blipFill>
              <a:blip r:embed="rId18"/>
              <a:stretch>
                <a:fillRect/>
              </a:stretch>
            </a:blipFill>
            <a:ln w="95250">
              <a:solidFill>
                <a:srgbClr val="2733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TwitterFabrice">
              <a:extLst>
                <a:ext uri="{FF2B5EF4-FFF2-40B4-BE49-F238E27FC236}">
                  <a16:creationId xmlns:a16="http://schemas.microsoft.com/office/drawing/2014/main" id="{79656C23-C5AF-4706-9822-63ECE3070B25}"/>
                </a:ext>
              </a:extLst>
            </p:cNvPr>
            <p:cNvSpPr txBox="1"/>
            <p:nvPr/>
          </p:nvSpPr>
          <p:spPr>
            <a:xfrm>
              <a:off x="4001892" y="681762"/>
              <a:ext cx="191861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t>@</a:t>
              </a:r>
              <a:r>
                <a:rPr lang="fr-FR" b="1" err="1"/>
                <a:t>FabricePipart</a:t>
              </a:r>
              <a:endParaRPr lang="en-US" b="1">
                <a:cs typeface="Calibri" panose="020F0502020204030204"/>
              </a:endParaRPr>
            </a:p>
          </p:txBody>
        </p:sp>
      </p:grpSp>
      <p:pic>
        <p:nvPicPr>
          <p:cNvPr id="18" name="Picture 17">
            <a:extLst>
              <a:ext uri="{FF2B5EF4-FFF2-40B4-BE49-F238E27FC236}">
                <a16:creationId xmlns:a16="http://schemas.microsoft.com/office/drawing/2014/main" id="{ADE64B91-A83C-CB37-43C8-20AD4F573B54}"/>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7433906" y="4755002"/>
            <a:ext cx="1087294" cy="1087294"/>
          </a:xfrm>
          <a:prstGeom prst="rect">
            <a:avLst/>
          </a:prstGeom>
        </p:spPr>
      </p:pic>
      <p:grpSp>
        <p:nvGrpSpPr>
          <p:cNvPr id="13" name="Group 12">
            <a:extLst>
              <a:ext uri="{FF2B5EF4-FFF2-40B4-BE49-F238E27FC236}">
                <a16:creationId xmlns:a16="http://schemas.microsoft.com/office/drawing/2014/main" id="{E7848C47-7A12-43AC-89D2-53D826D605E3}"/>
              </a:ext>
            </a:extLst>
          </p:cNvPr>
          <p:cNvGrpSpPr/>
          <p:nvPr/>
        </p:nvGrpSpPr>
        <p:grpSpPr>
          <a:xfrm>
            <a:off x="6478178" y="698322"/>
            <a:ext cx="1911455" cy="2110423"/>
            <a:chOff x="6478178" y="698322"/>
            <a:chExt cx="1911455" cy="2110423"/>
          </a:xfrm>
        </p:grpSpPr>
        <p:sp>
          <p:nvSpPr>
            <p:cNvPr id="58" name="TwitterJames">
              <a:extLst>
                <a:ext uri="{FF2B5EF4-FFF2-40B4-BE49-F238E27FC236}">
                  <a16:creationId xmlns:a16="http://schemas.microsoft.com/office/drawing/2014/main" id="{A8EC8809-12A7-419A-B9BB-9C2A028DA094}"/>
                </a:ext>
              </a:extLst>
            </p:cNvPr>
            <p:cNvSpPr txBox="1"/>
            <p:nvPr/>
          </p:nvSpPr>
          <p:spPr>
            <a:xfrm>
              <a:off x="6478178" y="698322"/>
              <a:ext cx="191145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a:t>@jsearby06</a:t>
              </a:r>
              <a:endParaRPr lang="en-US" b="1">
                <a:cs typeface="Calibri" panose="020F0502020204030204"/>
              </a:endParaRPr>
            </a:p>
          </p:txBody>
        </p:sp>
        <p:pic>
          <p:nvPicPr>
            <p:cNvPr id="54" name="James" descr="A picture containing person, person, indoor, posing&#10;&#10;Description automatically generated">
              <a:extLst>
                <a:ext uri="{FF2B5EF4-FFF2-40B4-BE49-F238E27FC236}">
                  <a16:creationId xmlns:a16="http://schemas.microsoft.com/office/drawing/2014/main" id="{30830998-6FBC-4973-AA50-3443A13F3CD6}"/>
                </a:ext>
              </a:extLst>
            </p:cNvPr>
            <p:cNvPicPr>
              <a:picLocks noChangeAspect="1"/>
            </p:cNvPicPr>
            <p:nvPr/>
          </p:nvPicPr>
          <p:blipFill>
            <a:blip r:embed="rId20"/>
            <a:stretch>
              <a:fillRect/>
            </a:stretch>
          </p:blipFill>
          <p:spPr>
            <a:xfrm rot="20040354">
              <a:off x="6670454" y="1128271"/>
              <a:ext cx="1454559" cy="1680474"/>
            </a:xfrm>
            <a:prstGeom prst="ellipse">
              <a:avLst/>
            </a:prstGeom>
            <a:solidFill>
              <a:schemeClr val="bg1"/>
            </a:solidFill>
            <a:ln w="79375" cap="rnd">
              <a:solidFill>
                <a:srgbClr val="9C2CAD"/>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78728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1.25E-6 7.40741E-7 L 0.02748 -0.14329 " pathEditMode="relative" rAng="0" ptsTypes="AA">
                                      <p:cBhvr>
                                        <p:cTn id="11" dur="500" fill="hold"/>
                                        <p:tgtEl>
                                          <p:spTgt spid="10"/>
                                        </p:tgtEl>
                                        <p:attrNameLst>
                                          <p:attrName>ppt_x</p:attrName>
                                          <p:attrName>ppt_y</p:attrName>
                                        </p:attrNameLst>
                                      </p:cBhvr>
                                      <p:rCtr x="1367" y="-7176"/>
                                    </p:animMotion>
                                  </p:childTnLst>
                                </p:cTn>
                              </p:par>
                              <p:par>
                                <p:cTn id="12" presetID="42" presetClass="path" presetSubtype="0" accel="50000" decel="50000" fill="hold" nodeType="withEffect">
                                  <p:stCondLst>
                                    <p:cond delay="0"/>
                                  </p:stCondLst>
                                  <p:childTnLst>
                                    <p:animMotion origin="layout" path="M -2.08333E-6 4.44444E-6 L -0.0401 -0.16274 " pathEditMode="relative" rAng="0" ptsTypes="AA">
                                      <p:cBhvr>
                                        <p:cTn id="13" dur="500" fill="hold"/>
                                        <p:tgtEl>
                                          <p:spTgt spid="6"/>
                                        </p:tgtEl>
                                        <p:attrNameLst>
                                          <p:attrName>ppt_x</p:attrName>
                                          <p:attrName>ppt_y</p:attrName>
                                        </p:attrNameLst>
                                      </p:cBhvr>
                                      <p:rCtr x="-2005" y="-8148"/>
                                    </p:animMotion>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66667E-6 0 L 0.19414 0.00139 " pathEditMode="relative" rAng="0" ptsTypes="AA">
                                      <p:cBhvr>
                                        <p:cTn id="17" dur="800" fill="hold"/>
                                        <p:tgtEl>
                                          <p:spTgt spid="15"/>
                                        </p:tgtEl>
                                        <p:attrNameLst>
                                          <p:attrName>ppt_x</p:attrName>
                                          <p:attrName>ppt_y</p:attrName>
                                        </p:attrNameLst>
                                      </p:cBhvr>
                                      <p:rCtr x="9701" y="69"/>
                                    </p:animMotion>
                                  </p:childTnLst>
                                </p:cTn>
                              </p:par>
                            </p:childTnLst>
                          </p:cTn>
                        </p:par>
                        <p:par>
                          <p:cTn id="18" fill="hold">
                            <p:stCondLst>
                              <p:cond delay="800"/>
                            </p:stCondLst>
                            <p:childTnLst>
                              <p:par>
                                <p:cTn id="19" presetID="26"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145">
                                          <p:stCondLst>
                                            <p:cond delay="0"/>
                                          </p:stCondLst>
                                        </p:cTn>
                                        <p:tgtEl>
                                          <p:spTgt spid="11"/>
                                        </p:tgtEl>
                                      </p:cBhvr>
                                    </p:animEffect>
                                    <p:anim calcmode="lin" valueType="num">
                                      <p:cBhvr>
                                        <p:cTn id="22" dur="456"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3" dur="16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4" dur="166" tmFilter="0, 0; 0.125,0.2665; 0.25,0.4; 0.375,0.465; 0.5,0.5;  0.625,0.535; 0.75,0.6; 0.875,0.7335; 1,1">
                                          <p:stCondLst>
                                            <p:cond delay="166"/>
                                          </p:stCondLst>
                                        </p:cTn>
                                        <p:tgtEl>
                                          <p:spTgt spid="11"/>
                                        </p:tgtEl>
                                        <p:attrNameLst>
                                          <p:attrName>ppt_y</p:attrName>
                                        </p:attrNameLst>
                                      </p:cBhvr>
                                      <p:tavLst>
                                        <p:tav tm="0" fmla="#ppt_y-sin(pi*$)/9">
                                          <p:val>
                                            <p:fltVal val="0"/>
                                          </p:val>
                                        </p:tav>
                                        <p:tav tm="100000">
                                          <p:val>
                                            <p:fltVal val="1"/>
                                          </p:val>
                                        </p:tav>
                                      </p:tavLst>
                                    </p:anim>
                                    <p:anim calcmode="lin" valueType="num">
                                      <p:cBhvr>
                                        <p:cTn id="25" dur="83" tmFilter="0, 0; 0.125,0.2665; 0.25,0.4; 0.375,0.465; 0.5,0.5;  0.625,0.535; 0.75,0.6; 0.875,0.7335; 1,1">
                                          <p:stCondLst>
                                            <p:cond delay="331"/>
                                          </p:stCondLst>
                                        </p:cTn>
                                        <p:tgtEl>
                                          <p:spTgt spid="11"/>
                                        </p:tgtEl>
                                        <p:attrNameLst>
                                          <p:attrName>ppt_y</p:attrName>
                                        </p:attrNameLst>
                                      </p:cBhvr>
                                      <p:tavLst>
                                        <p:tav tm="0" fmla="#ppt_y-sin(pi*$)/27">
                                          <p:val>
                                            <p:fltVal val="0"/>
                                          </p:val>
                                        </p:tav>
                                        <p:tav tm="100000">
                                          <p:val>
                                            <p:fltVal val="1"/>
                                          </p:val>
                                        </p:tav>
                                      </p:tavLst>
                                    </p:anim>
                                    <p:anim calcmode="lin" valueType="num">
                                      <p:cBhvr>
                                        <p:cTn id="26" dur="41" tmFilter="0, 0; 0.125,0.2665; 0.25,0.4; 0.375,0.465; 0.5,0.5;  0.625,0.535; 0.75,0.6; 0.875,0.7335; 1,1">
                                          <p:stCondLst>
                                            <p:cond delay="414"/>
                                          </p:stCondLst>
                                        </p:cTn>
                                        <p:tgtEl>
                                          <p:spTgt spid="11"/>
                                        </p:tgtEl>
                                        <p:attrNameLst>
                                          <p:attrName>ppt_y</p:attrName>
                                        </p:attrNameLst>
                                      </p:cBhvr>
                                      <p:tavLst>
                                        <p:tav tm="0" fmla="#ppt_y-sin(pi*$)/81">
                                          <p:val>
                                            <p:fltVal val="0"/>
                                          </p:val>
                                        </p:tav>
                                        <p:tav tm="100000">
                                          <p:val>
                                            <p:fltVal val="1"/>
                                          </p:val>
                                        </p:tav>
                                      </p:tavLst>
                                    </p:anim>
                                    <p:animScale>
                                      <p:cBhvr>
                                        <p:cTn id="27" dur="7">
                                          <p:stCondLst>
                                            <p:cond delay="162"/>
                                          </p:stCondLst>
                                        </p:cTn>
                                        <p:tgtEl>
                                          <p:spTgt spid="11"/>
                                        </p:tgtEl>
                                      </p:cBhvr>
                                      <p:to x="100000" y="60000"/>
                                    </p:animScale>
                                    <p:animScale>
                                      <p:cBhvr>
                                        <p:cTn id="28" dur="41" decel="50000">
                                          <p:stCondLst>
                                            <p:cond delay="169"/>
                                          </p:stCondLst>
                                        </p:cTn>
                                        <p:tgtEl>
                                          <p:spTgt spid="11"/>
                                        </p:tgtEl>
                                      </p:cBhvr>
                                      <p:to x="100000" y="100000"/>
                                    </p:animScale>
                                    <p:animScale>
                                      <p:cBhvr>
                                        <p:cTn id="29" dur="7">
                                          <p:stCondLst>
                                            <p:cond delay="328"/>
                                          </p:stCondLst>
                                        </p:cTn>
                                        <p:tgtEl>
                                          <p:spTgt spid="11"/>
                                        </p:tgtEl>
                                      </p:cBhvr>
                                      <p:to x="100000" y="80000"/>
                                    </p:animScale>
                                    <p:animScale>
                                      <p:cBhvr>
                                        <p:cTn id="30" dur="41" decel="50000">
                                          <p:stCondLst>
                                            <p:cond delay="335"/>
                                          </p:stCondLst>
                                        </p:cTn>
                                        <p:tgtEl>
                                          <p:spTgt spid="11"/>
                                        </p:tgtEl>
                                      </p:cBhvr>
                                      <p:to x="100000" y="100000"/>
                                    </p:animScale>
                                    <p:animScale>
                                      <p:cBhvr>
                                        <p:cTn id="31" dur="7">
                                          <p:stCondLst>
                                            <p:cond delay="410"/>
                                          </p:stCondLst>
                                        </p:cTn>
                                        <p:tgtEl>
                                          <p:spTgt spid="11"/>
                                        </p:tgtEl>
                                      </p:cBhvr>
                                      <p:to x="100000" y="90000"/>
                                    </p:animScale>
                                    <p:animScale>
                                      <p:cBhvr>
                                        <p:cTn id="32" dur="41" decel="50000">
                                          <p:stCondLst>
                                            <p:cond delay="417"/>
                                          </p:stCondLst>
                                        </p:cTn>
                                        <p:tgtEl>
                                          <p:spTgt spid="11"/>
                                        </p:tgtEl>
                                      </p:cBhvr>
                                      <p:to x="100000" y="100000"/>
                                    </p:animScale>
                                    <p:animScale>
                                      <p:cBhvr>
                                        <p:cTn id="33" dur="7">
                                          <p:stCondLst>
                                            <p:cond delay="452"/>
                                          </p:stCondLst>
                                        </p:cTn>
                                        <p:tgtEl>
                                          <p:spTgt spid="11"/>
                                        </p:tgtEl>
                                      </p:cBhvr>
                                      <p:to x="100000" y="95000"/>
                                    </p:animScale>
                                    <p:animScale>
                                      <p:cBhvr>
                                        <p:cTn id="34" dur="41" decel="50000">
                                          <p:stCondLst>
                                            <p:cond delay="459"/>
                                          </p:stCondLst>
                                        </p:cTn>
                                        <p:tgtEl>
                                          <p:spTgt spid="11"/>
                                        </p:tgtEl>
                                      </p:cBhvr>
                                      <p:to x="100000" y="100000"/>
                                    </p:animScale>
                                  </p:childTnLst>
                                </p:cTn>
                              </p:par>
                            </p:childTnLst>
                          </p:cTn>
                        </p:par>
                        <p:par>
                          <p:cTn id="35" fill="hold">
                            <p:stCondLst>
                              <p:cond delay="1300"/>
                            </p:stCondLst>
                            <p:childTnLst>
                              <p:par>
                                <p:cTn id="36" presetID="1" presetClass="entr" presetSubtype="0" fill="hold" nodeType="afterEffect">
                                  <p:stCondLst>
                                    <p:cond delay="300"/>
                                  </p:stCondLst>
                                  <p:childTnLst>
                                    <p:set>
                                      <p:cBhvr>
                                        <p:cTn id="37" dur="1" fill="hold">
                                          <p:stCondLst>
                                            <p:cond delay="0"/>
                                          </p:stCondLst>
                                        </p:cTn>
                                        <p:tgtEl>
                                          <p:spTgt spid="53"/>
                                        </p:tgtEl>
                                        <p:attrNameLst>
                                          <p:attrName>style.visibility</p:attrName>
                                        </p:attrNameLst>
                                      </p:cBhvr>
                                      <p:to>
                                        <p:strVal val="visible"/>
                                      </p:to>
                                    </p:set>
                                  </p:childTnLst>
                                </p:cTn>
                              </p:par>
                            </p:childTnLst>
                          </p:cTn>
                        </p:par>
                        <p:par>
                          <p:cTn id="38" fill="hold">
                            <p:stCondLst>
                              <p:cond delay="1600"/>
                            </p:stCondLst>
                            <p:childTnLst>
                              <p:par>
                                <p:cTn id="39" presetID="1" presetClass="entr" presetSubtype="0" fill="hold" nodeType="afterEffect">
                                  <p:stCondLst>
                                    <p:cond delay="300"/>
                                  </p:stCondLst>
                                  <p:childTnLst>
                                    <p:set>
                                      <p:cBhvr>
                                        <p:cTn id="40" dur="1" fill="hold">
                                          <p:stCondLst>
                                            <p:cond delay="0"/>
                                          </p:stCondLst>
                                        </p:cTn>
                                        <p:tgtEl>
                                          <p:spTgt spid="55"/>
                                        </p:tgtEl>
                                        <p:attrNameLst>
                                          <p:attrName>style.visibility</p:attrName>
                                        </p:attrNameLst>
                                      </p:cBhvr>
                                      <p:to>
                                        <p:strVal val="visible"/>
                                      </p:to>
                                    </p:set>
                                  </p:childTnLst>
                                </p:cTn>
                              </p:par>
                            </p:childTnLst>
                          </p:cTn>
                        </p:par>
                        <p:par>
                          <p:cTn id="41" fill="hold">
                            <p:stCondLst>
                              <p:cond delay="1900"/>
                            </p:stCondLst>
                            <p:childTnLst>
                              <p:par>
                                <p:cTn id="42" presetID="1" presetClass="entr" presetSubtype="0" fill="hold" nodeType="afterEffect">
                                  <p:stCondLst>
                                    <p:cond delay="300"/>
                                  </p:stCondLst>
                                  <p:childTnLst>
                                    <p:set>
                                      <p:cBhvr>
                                        <p:cTn id="43" dur="1" fill="hold">
                                          <p:stCondLst>
                                            <p:cond delay="0"/>
                                          </p:stCondLst>
                                        </p:cTn>
                                        <p:tgtEl>
                                          <p:spTgt spid="45"/>
                                        </p:tgtEl>
                                        <p:attrNameLst>
                                          <p:attrName>style.visibility</p:attrName>
                                        </p:attrNameLst>
                                      </p:cBhvr>
                                      <p:to>
                                        <p:strVal val="visible"/>
                                      </p:to>
                                    </p:set>
                                  </p:childTnLst>
                                </p:cTn>
                              </p:par>
                            </p:childTnLst>
                          </p:cTn>
                        </p:par>
                        <p:par>
                          <p:cTn id="44" fill="hold">
                            <p:stCondLst>
                              <p:cond delay="2200"/>
                            </p:stCondLst>
                            <p:childTnLst>
                              <p:par>
                                <p:cTn id="45" presetID="1" presetClass="entr" presetSubtype="0" fill="hold" nodeType="afterEffect">
                                  <p:stCondLst>
                                    <p:cond delay="300"/>
                                  </p:stCondLst>
                                  <p:childTnLst>
                                    <p:set>
                                      <p:cBhvr>
                                        <p:cTn id="46" dur="1" fill="hold">
                                          <p:stCondLst>
                                            <p:cond delay="0"/>
                                          </p:stCondLst>
                                        </p:cTn>
                                        <p:tgtEl>
                                          <p:spTgt spid="47"/>
                                        </p:tgtEl>
                                        <p:attrNameLst>
                                          <p:attrName>style.visibility</p:attrName>
                                        </p:attrNameLst>
                                      </p:cBhvr>
                                      <p:to>
                                        <p:strVal val="visible"/>
                                      </p:to>
                                    </p:set>
                                  </p:childTnLst>
                                </p:cTn>
                              </p:par>
                            </p:childTnLst>
                          </p:cTn>
                        </p:par>
                        <p:par>
                          <p:cTn id="47" fill="hold">
                            <p:stCondLst>
                              <p:cond delay="2500"/>
                            </p:stCondLst>
                            <p:childTnLst>
                              <p:par>
                                <p:cTn id="48" presetID="1" presetClass="entr" presetSubtype="0" fill="hold" nodeType="afterEffect">
                                  <p:stCondLst>
                                    <p:cond delay="300"/>
                                  </p:stCondLst>
                                  <p:childTnLst>
                                    <p:set>
                                      <p:cBhvr>
                                        <p:cTn id="49" dur="1" fill="hold">
                                          <p:stCondLst>
                                            <p:cond delay="0"/>
                                          </p:stCondLst>
                                        </p:cTn>
                                        <p:tgtEl>
                                          <p:spTgt spid="48"/>
                                        </p:tgtEl>
                                        <p:attrNameLst>
                                          <p:attrName>style.visibility</p:attrName>
                                        </p:attrNameLst>
                                      </p:cBhvr>
                                      <p:to>
                                        <p:strVal val="visible"/>
                                      </p:to>
                                    </p:set>
                                  </p:childTnLst>
                                </p:cTn>
                              </p:par>
                            </p:childTnLst>
                          </p:cTn>
                        </p:par>
                        <p:par>
                          <p:cTn id="50" fill="hold">
                            <p:stCondLst>
                              <p:cond delay="2800"/>
                            </p:stCondLst>
                            <p:childTnLst>
                              <p:par>
                                <p:cTn id="51" presetID="1" presetClass="entr" presetSubtype="0" fill="hold" nodeType="afterEffect">
                                  <p:stCondLst>
                                    <p:cond delay="30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2.08333E-6 7.40741E-7 L -0.2013 -0.00162 " pathEditMode="relative" rAng="0" ptsTypes="AA">
                                      <p:cBhvr>
                                        <p:cTn id="56" dur="800" fill="hold"/>
                                        <p:tgtEl>
                                          <p:spTgt spid="14"/>
                                        </p:tgtEl>
                                        <p:attrNameLst>
                                          <p:attrName>ppt_x</p:attrName>
                                          <p:attrName>ppt_y</p:attrName>
                                        </p:attrNameLst>
                                      </p:cBhvr>
                                      <p:rCtr x="-10065" y="-93"/>
                                    </p:animMotion>
                                  </p:childTnLst>
                                </p:cTn>
                              </p:par>
                            </p:childTnLst>
                          </p:cTn>
                        </p:par>
                        <p:par>
                          <p:cTn id="57" fill="hold">
                            <p:stCondLst>
                              <p:cond delay="800"/>
                            </p:stCondLst>
                            <p:childTnLst>
                              <p:par>
                                <p:cTn id="58" presetID="26"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145">
                                          <p:stCondLst>
                                            <p:cond delay="0"/>
                                          </p:stCondLst>
                                        </p:cTn>
                                        <p:tgtEl>
                                          <p:spTgt spid="13"/>
                                        </p:tgtEl>
                                      </p:cBhvr>
                                    </p:animEffect>
                                    <p:anim calcmode="lin" valueType="num">
                                      <p:cBhvr>
                                        <p:cTn id="61" dur="45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2" dur="16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3" dur="166" tmFilter="0, 0; 0.125,0.2665; 0.25,0.4; 0.375,0.465; 0.5,0.5;  0.625,0.535; 0.75,0.6; 0.875,0.7335; 1,1">
                                          <p:stCondLst>
                                            <p:cond delay="166"/>
                                          </p:stCondLst>
                                        </p:cTn>
                                        <p:tgtEl>
                                          <p:spTgt spid="13"/>
                                        </p:tgtEl>
                                        <p:attrNameLst>
                                          <p:attrName>ppt_y</p:attrName>
                                        </p:attrNameLst>
                                      </p:cBhvr>
                                      <p:tavLst>
                                        <p:tav tm="0" fmla="#ppt_y-sin(pi*$)/9">
                                          <p:val>
                                            <p:fltVal val="0"/>
                                          </p:val>
                                        </p:tav>
                                        <p:tav tm="100000">
                                          <p:val>
                                            <p:fltVal val="1"/>
                                          </p:val>
                                        </p:tav>
                                      </p:tavLst>
                                    </p:anim>
                                    <p:anim calcmode="lin" valueType="num">
                                      <p:cBhvr>
                                        <p:cTn id="64" dur="83" tmFilter="0, 0; 0.125,0.2665; 0.25,0.4; 0.375,0.465; 0.5,0.5;  0.625,0.535; 0.75,0.6; 0.875,0.7335; 1,1">
                                          <p:stCondLst>
                                            <p:cond delay="331"/>
                                          </p:stCondLst>
                                        </p:cTn>
                                        <p:tgtEl>
                                          <p:spTgt spid="13"/>
                                        </p:tgtEl>
                                        <p:attrNameLst>
                                          <p:attrName>ppt_y</p:attrName>
                                        </p:attrNameLst>
                                      </p:cBhvr>
                                      <p:tavLst>
                                        <p:tav tm="0" fmla="#ppt_y-sin(pi*$)/27">
                                          <p:val>
                                            <p:fltVal val="0"/>
                                          </p:val>
                                        </p:tav>
                                        <p:tav tm="100000">
                                          <p:val>
                                            <p:fltVal val="1"/>
                                          </p:val>
                                        </p:tav>
                                      </p:tavLst>
                                    </p:anim>
                                    <p:anim calcmode="lin" valueType="num">
                                      <p:cBhvr>
                                        <p:cTn id="65" dur="41" tmFilter="0, 0; 0.125,0.2665; 0.25,0.4; 0.375,0.465; 0.5,0.5;  0.625,0.535; 0.75,0.6; 0.875,0.7335; 1,1">
                                          <p:stCondLst>
                                            <p:cond delay="414"/>
                                          </p:stCondLst>
                                        </p:cTn>
                                        <p:tgtEl>
                                          <p:spTgt spid="13"/>
                                        </p:tgtEl>
                                        <p:attrNameLst>
                                          <p:attrName>ppt_y</p:attrName>
                                        </p:attrNameLst>
                                      </p:cBhvr>
                                      <p:tavLst>
                                        <p:tav tm="0" fmla="#ppt_y-sin(pi*$)/81">
                                          <p:val>
                                            <p:fltVal val="0"/>
                                          </p:val>
                                        </p:tav>
                                        <p:tav tm="100000">
                                          <p:val>
                                            <p:fltVal val="1"/>
                                          </p:val>
                                        </p:tav>
                                      </p:tavLst>
                                    </p:anim>
                                    <p:animScale>
                                      <p:cBhvr>
                                        <p:cTn id="66" dur="7">
                                          <p:stCondLst>
                                            <p:cond delay="162"/>
                                          </p:stCondLst>
                                        </p:cTn>
                                        <p:tgtEl>
                                          <p:spTgt spid="13"/>
                                        </p:tgtEl>
                                      </p:cBhvr>
                                      <p:to x="100000" y="60000"/>
                                    </p:animScale>
                                    <p:animScale>
                                      <p:cBhvr>
                                        <p:cTn id="67" dur="41" decel="50000">
                                          <p:stCondLst>
                                            <p:cond delay="169"/>
                                          </p:stCondLst>
                                        </p:cTn>
                                        <p:tgtEl>
                                          <p:spTgt spid="13"/>
                                        </p:tgtEl>
                                      </p:cBhvr>
                                      <p:to x="100000" y="100000"/>
                                    </p:animScale>
                                    <p:animScale>
                                      <p:cBhvr>
                                        <p:cTn id="68" dur="7">
                                          <p:stCondLst>
                                            <p:cond delay="328"/>
                                          </p:stCondLst>
                                        </p:cTn>
                                        <p:tgtEl>
                                          <p:spTgt spid="13"/>
                                        </p:tgtEl>
                                      </p:cBhvr>
                                      <p:to x="100000" y="80000"/>
                                    </p:animScale>
                                    <p:animScale>
                                      <p:cBhvr>
                                        <p:cTn id="69" dur="41" decel="50000">
                                          <p:stCondLst>
                                            <p:cond delay="335"/>
                                          </p:stCondLst>
                                        </p:cTn>
                                        <p:tgtEl>
                                          <p:spTgt spid="13"/>
                                        </p:tgtEl>
                                      </p:cBhvr>
                                      <p:to x="100000" y="100000"/>
                                    </p:animScale>
                                    <p:animScale>
                                      <p:cBhvr>
                                        <p:cTn id="70" dur="7">
                                          <p:stCondLst>
                                            <p:cond delay="410"/>
                                          </p:stCondLst>
                                        </p:cTn>
                                        <p:tgtEl>
                                          <p:spTgt spid="13"/>
                                        </p:tgtEl>
                                      </p:cBhvr>
                                      <p:to x="100000" y="90000"/>
                                    </p:animScale>
                                    <p:animScale>
                                      <p:cBhvr>
                                        <p:cTn id="71" dur="41" decel="50000">
                                          <p:stCondLst>
                                            <p:cond delay="417"/>
                                          </p:stCondLst>
                                        </p:cTn>
                                        <p:tgtEl>
                                          <p:spTgt spid="13"/>
                                        </p:tgtEl>
                                      </p:cBhvr>
                                      <p:to x="100000" y="100000"/>
                                    </p:animScale>
                                    <p:animScale>
                                      <p:cBhvr>
                                        <p:cTn id="72" dur="7">
                                          <p:stCondLst>
                                            <p:cond delay="452"/>
                                          </p:stCondLst>
                                        </p:cTn>
                                        <p:tgtEl>
                                          <p:spTgt spid="13"/>
                                        </p:tgtEl>
                                      </p:cBhvr>
                                      <p:to x="100000" y="95000"/>
                                    </p:animScale>
                                    <p:animScale>
                                      <p:cBhvr>
                                        <p:cTn id="73" dur="41" decel="50000">
                                          <p:stCondLst>
                                            <p:cond delay="459"/>
                                          </p:stCondLst>
                                        </p:cTn>
                                        <p:tgtEl>
                                          <p:spTgt spid="13"/>
                                        </p:tgtEl>
                                      </p:cBhvr>
                                      <p:to x="100000" y="100000"/>
                                    </p:animScale>
                                  </p:childTnLst>
                                </p:cTn>
                              </p:par>
                            </p:childTnLst>
                          </p:cTn>
                        </p:par>
                        <p:par>
                          <p:cTn id="74" fill="hold">
                            <p:stCondLst>
                              <p:cond delay="1300"/>
                            </p:stCondLst>
                            <p:childTnLst>
                              <p:par>
                                <p:cTn id="75" presetID="1" presetClass="entr" presetSubtype="0" fill="hold" nodeType="afterEffect">
                                  <p:stCondLst>
                                    <p:cond delay="300"/>
                                  </p:stCondLst>
                                  <p:childTnLst>
                                    <p:set>
                                      <p:cBhvr>
                                        <p:cTn id="76" dur="1" fill="hold">
                                          <p:stCondLst>
                                            <p:cond delay="0"/>
                                          </p:stCondLst>
                                        </p:cTn>
                                        <p:tgtEl>
                                          <p:spTgt spid="50"/>
                                        </p:tgtEl>
                                        <p:attrNameLst>
                                          <p:attrName>style.visibility</p:attrName>
                                        </p:attrNameLst>
                                      </p:cBhvr>
                                      <p:to>
                                        <p:strVal val="visible"/>
                                      </p:to>
                                    </p:set>
                                  </p:childTnLst>
                                </p:cTn>
                              </p:par>
                            </p:childTnLst>
                          </p:cTn>
                        </p:par>
                        <p:par>
                          <p:cTn id="77" fill="hold">
                            <p:stCondLst>
                              <p:cond delay="1600"/>
                            </p:stCondLst>
                            <p:childTnLst>
                              <p:par>
                                <p:cTn id="78" presetID="1" presetClass="exit" presetSubtype="0" fill="hold" nodeType="afterEffect">
                                  <p:stCondLst>
                                    <p:cond delay="0"/>
                                  </p:stCondLst>
                                  <p:childTnLst>
                                    <p:set>
                                      <p:cBhvr>
                                        <p:cTn id="79" dur="1" fill="hold">
                                          <p:stCondLst>
                                            <p:cond delay="0"/>
                                          </p:stCondLst>
                                        </p:cTn>
                                        <p:tgtEl>
                                          <p:spTgt spid="6"/>
                                        </p:tgtEl>
                                        <p:attrNameLst>
                                          <p:attrName>style.visibility</p:attrName>
                                        </p:attrNameLst>
                                      </p:cBhvr>
                                      <p:to>
                                        <p:strVal val="hidden"/>
                                      </p:to>
                                    </p:set>
                                  </p:childTnLst>
                                </p:cTn>
                              </p:par>
                            </p:childTnLst>
                          </p:cTn>
                        </p:par>
                        <p:par>
                          <p:cTn id="80" fill="hold">
                            <p:stCondLst>
                              <p:cond delay="1600"/>
                            </p:stCondLst>
                            <p:childTnLst>
                              <p:par>
                                <p:cTn id="81" presetID="1" presetClass="entr" presetSubtype="0" fill="hold" nodeType="afterEffect">
                                  <p:stCondLst>
                                    <p:cond delay="300"/>
                                  </p:stCondLst>
                                  <p:childTnLst>
                                    <p:set>
                                      <p:cBhvr>
                                        <p:cTn id="82" dur="1" fill="hold">
                                          <p:stCondLst>
                                            <p:cond delay="0"/>
                                          </p:stCondLst>
                                        </p:cTn>
                                        <p:tgtEl>
                                          <p:spTgt spid="52"/>
                                        </p:tgtEl>
                                        <p:attrNameLst>
                                          <p:attrName>style.visibility</p:attrName>
                                        </p:attrNameLst>
                                      </p:cBhvr>
                                      <p:to>
                                        <p:strVal val="visible"/>
                                      </p:to>
                                    </p:set>
                                  </p:childTnLst>
                                </p:cTn>
                              </p:par>
                            </p:childTnLst>
                          </p:cTn>
                        </p:par>
                        <p:par>
                          <p:cTn id="83" fill="hold">
                            <p:stCondLst>
                              <p:cond delay="1900"/>
                            </p:stCondLst>
                            <p:childTnLst>
                              <p:par>
                                <p:cTn id="84" presetID="1" presetClass="entr" presetSubtype="0" fill="hold" nodeType="afterEffect">
                                  <p:stCondLst>
                                    <p:cond delay="300"/>
                                  </p:stCondLst>
                                  <p:childTnLst>
                                    <p:set>
                                      <p:cBhvr>
                                        <p:cTn id="85" dur="1" fill="hold">
                                          <p:stCondLst>
                                            <p:cond delay="0"/>
                                          </p:stCondLst>
                                        </p:cTn>
                                        <p:tgtEl>
                                          <p:spTgt spid="62"/>
                                        </p:tgtEl>
                                        <p:attrNameLst>
                                          <p:attrName>style.visibility</p:attrName>
                                        </p:attrNameLst>
                                      </p:cBhvr>
                                      <p:to>
                                        <p:strVal val="visible"/>
                                      </p:to>
                                    </p:set>
                                  </p:childTnLst>
                                </p:cTn>
                              </p:par>
                            </p:childTnLst>
                          </p:cTn>
                        </p:par>
                        <p:par>
                          <p:cTn id="86" fill="hold">
                            <p:stCondLst>
                              <p:cond delay="2200"/>
                            </p:stCondLst>
                            <p:childTnLst>
                              <p:par>
                                <p:cTn id="87" presetID="1" presetClass="entr" presetSubtype="0" fill="hold" nodeType="afterEffect">
                                  <p:stCondLst>
                                    <p:cond delay="300"/>
                                  </p:stCondLst>
                                  <p:childTnLst>
                                    <p:set>
                                      <p:cBhvr>
                                        <p:cTn id="88" dur="1" fill="hold">
                                          <p:stCondLst>
                                            <p:cond delay="0"/>
                                          </p:stCondLst>
                                        </p:cTn>
                                        <p:tgtEl>
                                          <p:spTgt spid="1032"/>
                                        </p:tgtEl>
                                        <p:attrNameLst>
                                          <p:attrName>style.visibility</p:attrName>
                                        </p:attrNameLst>
                                      </p:cBhvr>
                                      <p:to>
                                        <p:strVal val="visible"/>
                                      </p:to>
                                    </p:set>
                                  </p:childTnLst>
                                </p:cTn>
                              </p:par>
                            </p:childTnLst>
                          </p:cTn>
                        </p:par>
                        <p:par>
                          <p:cTn id="89" fill="hold">
                            <p:stCondLst>
                              <p:cond delay="2500"/>
                            </p:stCondLst>
                            <p:childTnLst>
                              <p:par>
                                <p:cTn id="90" presetID="1" presetClass="entr" presetSubtype="0" fill="hold" nodeType="afterEffect">
                                  <p:stCondLst>
                                    <p:cond delay="300"/>
                                  </p:stCondLst>
                                  <p:childTnLst>
                                    <p:set>
                                      <p:cBhvr>
                                        <p:cTn id="91" dur="1" fill="hold">
                                          <p:stCondLst>
                                            <p:cond delay="0"/>
                                          </p:stCondLst>
                                        </p:cTn>
                                        <p:tgtEl>
                                          <p:spTgt spid="49"/>
                                        </p:tgtEl>
                                        <p:attrNameLst>
                                          <p:attrName>style.visibility</p:attrName>
                                        </p:attrNameLst>
                                      </p:cBhvr>
                                      <p:to>
                                        <p:strVal val="visible"/>
                                      </p:to>
                                    </p:set>
                                  </p:childTnLst>
                                </p:cTn>
                              </p:par>
                            </p:childTnLst>
                          </p:cTn>
                        </p:par>
                        <p:par>
                          <p:cTn id="92" fill="hold">
                            <p:stCondLst>
                              <p:cond delay="2800"/>
                            </p:stCondLst>
                            <p:childTnLst>
                              <p:par>
                                <p:cTn id="93" presetID="1" presetClass="entr" presetSubtype="0" fill="hold" nodeType="afterEffect">
                                  <p:stCondLst>
                                    <p:cond delay="300"/>
                                  </p:stCondLst>
                                  <p:childTnLst>
                                    <p:set>
                                      <p:cBhvr>
                                        <p:cTn id="94" dur="1" fill="hold">
                                          <p:stCondLst>
                                            <p:cond delay="0"/>
                                          </p:stCondLst>
                                        </p:cTn>
                                        <p:tgtEl>
                                          <p:spTgt spid="36"/>
                                        </p:tgtEl>
                                        <p:attrNameLst>
                                          <p:attrName>style.visibility</p:attrName>
                                        </p:attrNameLst>
                                      </p:cBhvr>
                                      <p:to>
                                        <p:strVal val="visible"/>
                                      </p:to>
                                    </p:set>
                                  </p:childTnLst>
                                </p:cTn>
                              </p:par>
                            </p:childTnLst>
                          </p:cTn>
                        </p:par>
                        <p:par>
                          <p:cTn id="95" fill="hold">
                            <p:stCondLst>
                              <p:cond delay="3100"/>
                            </p:stCondLst>
                            <p:childTnLst>
                              <p:par>
                                <p:cTn id="96" presetID="1" presetClass="entr" presetSubtype="0" fill="hold" nodeType="afterEffect">
                                  <p:stCondLst>
                                    <p:cond delay="300"/>
                                  </p:stCondLst>
                                  <p:childTnLst>
                                    <p:set>
                                      <p:cBhvr>
                                        <p:cTn id="97" dur="1" fill="hold">
                                          <p:stCondLst>
                                            <p:cond delay="0"/>
                                          </p:stCondLst>
                                        </p:cTn>
                                        <p:tgtEl>
                                          <p:spTgt spid="1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50"/>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0"/>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55"/>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45"/>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47"/>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62"/>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49"/>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36"/>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48"/>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1032"/>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52"/>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11"/>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18"/>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15"/>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14"/>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alphaModFix amt="20294"/>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97499EF-095B-4497-AD32-FA7200447F03}"/>
              </a:ext>
            </a:extLst>
          </p:cNvPr>
          <p:cNvPicPr>
            <a:picLocks noChangeAspect="1"/>
          </p:cNvPicPr>
          <p:nvPr/>
        </p:nvPicPr>
        <p:blipFill>
          <a:blip r:embed="rId4"/>
          <a:stretch>
            <a:fillRect/>
          </a:stretch>
        </p:blipFill>
        <p:spPr>
          <a:xfrm rot="925087">
            <a:off x="-794960" y="4100753"/>
            <a:ext cx="3081947" cy="3081947"/>
          </a:xfrm>
          <a:prstGeom prst="rect">
            <a:avLst/>
          </a:prstGeom>
        </p:spPr>
      </p:pic>
      <p:sp>
        <p:nvSpPr>
          <p:cNvPr id="5" name="Slide Number Placeholder 4">
            <a:extLst>
              <a:ext uri="{FF2B5EF4-FFF2-40B4-BE49-F238E27FC236}">
                <a16:creationId xmlns:a16="http://schemas.microsoft.com/office/drawing/2014/main" id="{348E706C-504F-8637-04B8-E10B0619B4DD}"/>
              </a:ext>
            </a:extLst>
          </p:cNvPr>
          <p:cNvSpPr>
            <a:spLocks noGrp="1"/>
          </p:cNvSpPr>
          <p:nvPr>
            <p:ph type="sldNum" sz="quarter" idx="16"/>
          </p:nvPr>
        </p:nvSpPr>
        <p:spPr/>
        <p:txBody>
          <a:bodyPr/>
          <a:lstStyle/>
          <a:p>
            <a:fld id="{389D289F-54A1-4342-A16E-682010BDBB7D}" type="slidenum">
              <a:rPr lang="en-US" smtClean="0"/>
              <a:pPr/>
              <a:t>5</a:t>
            </a:fld>
            <a:endParaRPr lang="en-US"/>
          </a:p>
        </p:txBody>
      </p:sp>
      <p:sp>
        <p:nvSpPr>
          <p:cNvPr id="6" name="Text Placeholder 5">
            <a:extLst>
              <a:ext uri="{FF2B5EF4-FFF2-40B4-BE49-F238E27FC236}">
                <a16:creationId xmlns:a16="http://schemas.microsoft.com/office/drawing/2014/main" id="{BE3AE8E5-72E1-D34B-8657-C27F5F95A703}"/>
              </a:ext>
            </a:extLst>
          </p:cNvPr>
          <p:cNvSpPr>
            <a:spLocks noGrp="1"/>
          </p:cNvSpPr>
          <p:nvPr>
            <p:ph type="body" sz="quarter" idx="17"/>
          </p:nvPr>
        </p:nvSpPr>
        <p:spPr>
          <a:xfrm>
            <a:off x="3823807" y="7740899"/>
            <a:ext cx="5443445" cy="914400"/>
          </a:xfrm>
        </p:spPr>
        <p:txBody>
          <a:bodyPr/>
          <a:lstStyle/>
          <a:p>
            <a:r>
              <a:rPr lang="en-FR"/>
              <a:t>You certainly have the same</a:t>
            </a:r>
          </a:p>
        </p:txBody>
      </p:sp>
      <p:sp>
        <p:nvSpPr>
          <p:cNvPr id="8" name="Text Placeholder 7">
            <a:extLst>
              <a:ext uri="{FF2B5EF4-FFF2-40B4-BE49-F238E27FC236}">
                <a16:creationId xmlns:a16="http://schemas.microsoft.com/office/drawing/2014/main" id="{95282433-4256-D132-2353-864D43BF79BD}"/>
              </a:ext>
            </a:extLst>
          </p:cNvPr>
          <p:cNvSpPr>
            <a:spLocks noGrp="1"/>
          </p:cNvSpPr>
          <p:nvPr>
            <p:ph type="body" sz="quarter" idx="23"/>
          </p:nvPr>
        </p:nvSpPr>
        <p:spPr>
          <a:xfrm>
            <a:off x="3823807" y="7407451"/>
            <a:ext cx="5443444" cy="401531"/>
          </a:xfrm>
        </p:spPr>
        <p:txBody>
          <a:bodyPr/>
          <a:lstStyle/>
          <a:p>
            <a:r>
              <a:rPr lang="en-FR"/>
              <a:t>Here is my check-in for my flights back home</a:t>
            </a:r>
          </a:p>
        </p:txBody>
      </p:sp>
      <p:sp>
        <p:nvSpPr>
          <p:cNvPr id="10" name="Title 2">
            <a:extLst>
              <a:ext uri="{FF2B5EF4-FFF2-40B4-BE49-F238E27FC236}">
                <a16:creationId xmlns:a16="http://schemas.microsoft.com/office/drawing/2014/main" id="{4AE9DB43-F83B-2275-73F4-7AA7DAB24623}"/>
              </a:ext>
            </a:extLst>
          </p:cNvPr>
          <p:cNvSpPr txBox="1">
            <a:spLocks/>
          </p:cNvSpPr>
          <p:nvPr/>
        </p:nvSpPr>
        <p:spPr>
          <a:xfrm>
            <a:off x="268224" y="296865"/>
            <a:ext cx="5165422"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GB" sz="3200">
                <a:solidFill>
                  <a:schemeClr val="tx2">
                    <a:lumMod val="75000"/>
                  </a:schemeClr>
                </a:solidFill>
              </a:rPr>
              <a:t>Amadeus</a:t>
            </a:r>
          </a:p>
        </p:txBody>
      </p:sp>
      <p:sp>
        <p:nvSpPr>
          <p:cNvPr id="11" name="Text Placeholder 4">
            <a:extLst>
              <a:ext uri="{FF2B5EF4-FFF2-40B4-BE49-F238E27FC236}">
                <a16:creationId xmlns:a16="http://schemas.microsoft.com/office/drawing/2014/main" id="{2E04D498-756A-E648-1FB4-92C7DE4D664B}"/>
              </a:ext>
            </a:extLst>
          </p:cNvPr>
          <p:cNvSpPr txBox="1">
            <a:spLocks/>
          </p:cNvSpPr>
          <p:nvPr/>
        </p:nvSpPr>
        <p:spPr>
          <a:xfrm>
            <a:off x="268224" y="787824"/>
            <a:ext cx="5141038"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solidFill>
                  <a:srgbClr val="F38542"/>
                </a:solidFill>
              </a:rPr>
              <a:t>What we do</a:t>
            </a:r>
          </a:p>
        </p:txBody>
      </p:sp>
      <p:sp>
        <p:nvSpPr>
          <p:cNvPr id="7" name="TextBox 6">
            <a:extLst>
              <a:ext uri="{FF2B5EF4-FFF2-40B4-BE49-F238E27FC236}">
                <a16:creationId xmlns:a16="http://schemas.microsoft.com/office/drawing/2014/main" id="{B248A612-3A79-4C4E-B291-F50BA14E7E0B}"/>
              </a:ext>
            </a:extLst>
          </p:cNvPr>
          <p:cNvSpPr txBox="1"/>
          <p:nvPr/>
        </p:nvSpPr>
        <p:spPr>
          <a:xfrm>
            <a:off x="6096000" y="1785998"/>
            <a:ext cx="8097018" cy="1077218"/>
          </a:xfrm>
          <a:prstGeom prst="rect">
            <a:avLst/>
          </a:prstGeom>
          <a:noFill/>
        </p:spPr>
        <p:txBody>
          <a:bodyPr wrap="square" rtlCol="0">
            <a:spAutoFit/>
          </a:bodyPr>
          <a:lstStyle/>
          <a:p>
            <a:r>
              <a:rPr lang="en-US" sz="3200" b="1"/>
              <a:t>We provide </a:t>
            </a:r>
            <a:r>
              <a:rPr lang="en-US" sz="3200" b="1">
                <a:solidFill>
                  <a:srgbClr val="7030A0"/>
                </a:solidFill>
              </a:rPr>
              <a:t>solutions</a:t>
            </a:r>
          </a:p>
          <a:p>
            <a:r>
              <a:rPr lang="en-US" sz="3200" b="1">
                <a:solidFill>
                  <a:srgbClr val="7030A0"/>
                </a:solidFill>
              </a:rPr>
              <a:t>for the Travel Industry</a:t>
            </a:r>
          </a:p>
        </p:txBody>
      </p:sp>
      <p:grpSp>
        <p:nvGrpSpPr>
          <p:cNvPr id="16" name="Group 15">
            <a:extLst>
              <a:ext uri="{FF2B5EF4-FFF2-40B4-BE49-F238E27FC236}">
                <a16:creationId xmlns:a16="http://schemas.microsoft.com/office/drawing/2014/main" id="{D23F28E6-3C4A-FB36-7E09-FECB00371B7C}"/>
              </a:ext>
            </a:extLst>
          </p:cNvPr>
          <p:cNvGrpSpPr/>
          <p:nvPr/>
        </p:nvGrpSpPr>
        <p:grpSpPr>
          <a:xfrm>
            <a:off x="5859975" y="4025508"/>
            <a:ext cx="5446008" cy="659235"/>
            <a:chOff x="5859975" y="4025508"/>
            <a:chExt cx="5446008" cy="659235"/>
          </a:xfrm>
        </p:grpSpPr>
        <p:grpSp>
          <p:nvGrpSpPr>
            <p:cNvPr id="14" name="Group 13">
              <a:extLst>
                <a:ext uri="{FF2B5EF4-FFF2-40B4-BE49-F238E27FC236}">
                  <a16:creationId xmlns:a16="http://schemas.microsoft.com/office/drawing/2014/main" id="{8E711931-30E9-3E39-9CFB-BD3569F5DD29}"/>
                </a:ext>
              </a:extLst>
            </p:cNvPr>
            <p:cNvGrpSpPr/>
            <p:nvPr/>
          </p:nvGrpSpPr>
          <p:grpSpPr>
            <a:xfrm>
              <a:off x="5859975" y="4025508"/>
              <a:ext cx="5446008" cy="659235"/>
              <a:chOff x="4416588" y="4015755"/>
              <a:chExt cx="5446008" cy="659235"/>
            </a:xfrm>
          </p:grpSpPr>
          <p:sp>
            <p:nvSpPr>
              <p:cNvPr id="17" name="TextBox 16">
                <a:extLst>
                  <a:ext uri="{FF2B5EF4-FFF2-40B4-BE49-F238E27FC236}">
                    <a16:creationId xmlns:a16="http://schemas.microsoft.com/office/drawing/2014/main" id="{EA6688AB-F4A6-4627-B83F-BEC4A8B843DD}"/>
                  </a:ext>
                </a:extLst>
              </p:cNvPr>
              <p:cNvSpPr txBox="1"/>
              <p:nvPr/>
            </p:nvSpPr>
            <p:spPr>
              <a:xfrm>
                <a:off x="5174855" y="4015755"/>
                <a:ext cx="4687741" cy="584775"/>
              </a:xfrm>
              <a:prstGeom prst="rect">
                <a:avLst/>
              </a:prstGeom>
              <a:noFill/>
            </p:spPr>
            <p:txBody>
              <a:bodyPr wrap="square" rtlCol="0">
                <a:spAutoFit/>
              </a:bodyPr>
              <a:lstStyle/>
              <a:p>
                <a:r>
                  <a:rPr lang="en-US" sz="2400" b="1"/>
                  <a:t>When will you fly back </a:t>
                </a:r>
                <a:r>
                  <a:rPr lang="en-US" sz="3200" b="1"/>
                  <a:t>?</a:t>
                </a:r>
                <a:endParaRPr lang="en-US" sz="2400" b="1"/>
              </a:p>
            </p:txBody>
          </p:sp>
          <p:pic>
            <p:nvPicPr>
              <p:cNvPr id="9" name="Picture 8">
                <a:extLst>
                  <a:ext uri="{FF2B5EF4-FFF2-40B4-BE49-F238E27FC236}">
                    <a16:creationId xmlns:a16="http://schemas.microsoft.com/office/drawing/2014/main" id="{9ECC7AE0-B26C-1EC8-335D-1C93DDDA710C}"/>
                  </a:ext>
                </a:extLst>
              </p:cNvPr>
              <p:cNvPicPr>
                <a:picLocks noChangeAspect="1"/>
              </p:cNvPicPr>
              <p:nvPr/>
            </p:nvPicPr>
            <p:blipFill>
              <a:blip r:embed="rId5"/>
              <a:stretch>
                <a:fillRect/>
              </a:stretch>
            </p:blipFill>
            <p:spPr>
              <a:xfrm>
                <a:off x="4416588" y="4048382"/>
                <a:ext cx="626608" cy="626608"/>
              </a:xfrm>
              <a:prstGeom prst="rect">
                <a:avLst/>
              </a:prstGeom>
            </p:spPr>
          </p:pic>
        </p:grpSp>
        <p:pic>
          <p:nvPicPr>
            <p:cNvPr id="2050" name="Picture 2" descr="Download Tongue Out Emoji with Winking Eye | Emoji Island">
              <a:extLst>
                <a:ext uri="{FF2B5EF4-FFF2-40B4-BE49-F238E27FC236}">
                  <a16:creationId xmlns:a16="http://schemas.microsoft.com/office/drawing/2014/main" id="{5A121D6D-2838-2769-8700-213EC8E72249}"/>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9892965" y="4091280"/>
              <a:ext cx="518003" cy="518003"/>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a:extLst>
              <a:ext uri="{FF2B5EF4-FFF2-40B4-BE49-F238E27FC236}">
                <a16:creationId xmlns:a16="http://schemas.microsoft.com/office/drawing/2014/main" id="{406FC76C-1966-2B99-C788-75C5D3F404B9}"/>
              </a:ext>
            </a:extLst>
          </p:cNvPr>
          <p:cNvSpPr/>
          <p:nvPr/>
        </p:nvSpPr>
        <p:spPr>
          <a:xfrm>
            <a:off x="11747513" y="120602"/>
            <a:ext cx="352526" cy="352526"/>
          </a:xfrm>
          <a:prstGeom prst="ellipse">
            <a:avLst/>
          </a:prstGeom>
          <a:blipFill>
            <a:blip r:embed="rId7" cstate="hqprint">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Picture 26" descr="Graphical user interface&#10;&#10;Description automatically generated">
            <a:extLst>
              <a:ext uri="{FF2B5EF4-FFF2-40B4-BE49-F238E27FC236}">
                <a16:creationId xmlns:a16="http://schemas.microsoft.com/office/drawing/2014/main" id="{4B938447-AD12-44B1-8AD3-207FFD04E2A2}"/>
              </a:ext>
            </a:extLst>
          </p:cNvPr>
          <p:cNvPicPr>
            <a:picLocks noChangeAspect="1"/>
          </p:cNvPicPr>
          <p:nvPr/>
        </p:nvPicPr>
        <p:blipFill>
          <a:blip r:embed="rId8"/>
          <a:stretch>
            <a:fillRect/>
          </a:stretch>
        </p:blipFill>
        <p:spPr>
          <a:xfrm rot="598195">
            <a:off x="1574486" y="1826710"/>
            <a:ext cx="2591643" cy="36051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557322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alphaModFix amt="20294"/>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FEFB96EF-086C-45F9-ABB9-2EC789D96D58}"/>
              </a:ext>
            </a:extLst>
          </p:cNvPr>
          <p:cNvPicPr>
            <a:picLocks noChangeAspect="1"/>
          </p:cNvPicPr>
          <p:nvPr/>
        </p:nvPicPr>
        <p:blipFill>
          <a:blip r:embed="rId4"/>
          <a:stretch>
            <a:fillRect/>
          </a:stretch>
        </p:blipFill>
        <p:spPr>
          <a:xfrm rot="925087">
            <a:off x="-794960" y="4100753"/>
            <a:ext cx="3081947" cy="3081947"/>
          </a:xfrm>
          <a:prstGeom prst="rect">
            <a:avLst/>
          </a:prstGeom>
        </p:spPr>
      </p:pic>
      <p:pic>
        <p:nvPicPr>
          <p:cNvPr id="2049" name="Picture 2048" descr="Icon&#10;&#10;Description automatically generated">
            <a:extLst>
              <a:ext uri="{FF2B5EF4-FFF2-40B4-BE49-F238E27FC236}">
                <a16:creationId xmlns:a16="http://schemas.microsoft.com/office/drawing/2014/main" id="{622FCD50-2A9A-4BE6-BEAF-539B96FF36CE}"/>
              </a:ext>
            </a:extLst>
          </p:cNvPr>
          <p:cNvPicPr>
            <a:picLocks noChangeAspect="1"/>
          </p:cNvPicPr>
          <p:nvPr/>
        </p:nvPicPr>
        <p:blipFill>
          <a:blip r:embed="rId5"/>
          <a:stretch>
            <a:fillRect/>
          </a:stretch>
        </p:blipFill>
        <p:spPr>
          <a:xfrm>
            <a:off x="2061620" y="5138891"/>
            <a:ext cx="2276475" cy="2009775"/>
          </a:xfrm>
          <a:prstGeom prst="rect">
            <a:avLst/>
          </a:prstGeom>
        </p:spPr>
      </p:pic>
      <p:sp>
        <p:nvSpPr>
          <p:cNvPr id="9" name="Slide Number Placeholder 8">
            <a:extLst>
              <a:ext uri="{FF2B5EF4-FFF2-40B4-BE49-F238E27FC236}">
                <a16:creationId xmlns:a16="http://schemas.microsoft.com/office/drawing/2014/main" id="{5BECF46C-15B1-E1C5-D001-C84D5A6CDD4F}"/>
              </a:ext>
            </a:extLst>
          </p:cNvPr>
          <p:cNvSpPr>
            <a:spLocks noGrp="1"/>
          </p:cNvSpPr>
          <p:nvPr>
            <p:ph type="sldNum" sz="quarter" idx="16"/>
          </p:nvPr>
        </p:nvSpPr>
        <p:spPr/>
        <p:txBody>
          <a:bodyPr/>
          <a:lstStyle/>
          <a:p>
            <a:fld id="{389D289F-54A1-4342-A16E-682010BDBB7D}" type="slidenum">
              <a:rPr lang="en-US"/>
              <a:pPr/>
              <a:t>6</a:t>
            </a:fld>
            <a:endParaRPr lang="en-US"/>
          </a:p>
        </p:txBody>
      </p:sp>
      <p:pic>
        <p:nvPicPr>
          <p:cNvPr id="2052" name="Picture 4" descr="Amadeus Logo - LogoDix">
            <a:extLst>
              <a:ext uri="{FF2B5EF4-FFF2-40B4-BE49-F238E27FC236}">
                <a16:creationId xmlns:a16="http://schemas.microsoft.com/office/drawing/2014/main" id="{1C19F450-0F4D-4018-B6C4-18BC55DBFF6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39869" y="1046596"/>
            <a:ext cx="2466624" cy="129497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NbBooking">
            <a:extLst>
              <a:ext uri="{FF2B5EF4-FFF2-40B4-BE49-F238E27FC236}">
                <a16:creationId xmlns:a16="http://schemas.microsoft.com/office/drawing/2014/main" id="{16E99697-D371-4AB4-9A93-8369128ADBAB}"/>
              </a:ext>
            </a:extLst>
          </p:cNvPr>
          <p:cNvGrpSpPr/>
          <p:nvPr/>
        </p:nvGrpSpPr>
        <p:grpSpPr>
          <a:xfrm>
            <a:off x="2721258" y="4181334"/>
            <a:ext cx="2646816" cy="1626618"/>
            <a:chOff x="6235903" y="490467"/>
            <a:chExt cx="2646816" cy="1626618"/>
          </a:xfrm>
        </p:grpSpPr>
        <p:sp>
          <p:nvSpPr>
            <p:cNvPr id="68" name="Shape 383">
              <a:extLst>
                <a:ext uri="{FF2B5EF4-FFF2-40B4-BE49-F238E27FC236}">
                  <a16:creationId xmlns:a16="http://schemas.microsoft.com/office/drawing/2014/main" id="{90F3E4F7-C4F4-4E4D-8289-00230BE0A6DC}"/>
                </a:ext>
              </a:extLst>
            </p:cNvPr>
            <p:cNvSpPr>
              <a:spLocks noChangeArrowheads="1"/>
            </p:cNvSpPr>
            <p:nvPr/>
          </p:nvSpPr>
          <p:spPr bwMode="auto">
            <a:xfrm>
              <a:off x="7092099" y="1299190"/>
              <a:ext cx="1790620" cy="817895"/>
            </a:xfrm>
            <a:prstGeom prst="rect">
              <a:avLst/>
            </a:prstGeom>
            <a:noFill/>
            <a:ln>
              <a:noFill/>
            </a:ln>
            <a:extLst>
              <a:ext uri="{C572A759-6A51-4108-AA02-DFA0A04FC94B}">
                <ma14:wrappingTextBox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sz="1300">
                  <a:solidFill>
                    <a:schemeClr val="tx1"/>
                  </a:solidFill>
                  <a:latin typeface="Calibri" charset="0"/>
                  <a:ea typeface="ＭＳ Ｐゴシック" charset="-128"/>
                  <a:cs typeface="ＭＳ Ｐゴシック" charset="-128"/>
                </a:defRPr>
              </a:lvl1pPr>
              <a:lvl2pPr>
                <a:defRPr sz="1300">
                  <a:solidFill>
                    <a:schemeClr val="tx1"/>
                  </a:solidFill>
                  <a:latin typeface="Calibri" charset="0"/>
                  <a:ea typeface="ＭＳ Ｐゴシック" charset="-128"/>
                  <a:cs typeface="ＭＳ Ｐゴシック" charset="-128"/>
                </a:defRPr>
              </a:lvl2pPr>
              <a:lvl3pPr>
                <a:defRPr sz="1300">
                  <a:solidFill>
                    <a:schemeClr val="tx1"/>
                  </a:solidFill>
                  <a:latin typeface="Calibri" charset="0"/>
                  <a:ea typeface="ＭＳ Ｐゴシック" charset="-128"/>
                  <a:cs typeface="ＭＳ Ｐゴシック" charset="-128"/>
                </a:defRPr>
              </a:lvl3pPr>
              <a:lvl4pPr>
                <a:defRPr sz="1300">
                  <a:solidFill>
                    <a:schemeClr val="tx1"/>
                  </a:solidFill>
                  <a:latin typeface="Calibri" charset="0"/>
                  <a:ea typeface="ＭＳ Ｐゴシック" charset="-128"/>
                  <a:cs typeface="ＭＳ Ｐゴシック" charset="-128"/>
                </a:defRPr>
              </a:lvl4pPr>
              <a:lvl5pPr>
                <a:defRPr sz="1300">
                  <a:solidFill>
                    <a:schemeClr val="tx1"/>
                  </a:solidFill>
                  <a:latin typeface="Calibri" charset="0"/>
                  <a:ea typeface="ＭＳ Ｐゴシック" charset="-128"/>
                  <a:cs typeface="ＭＳ Ｐゴシック" charset="-128"/>
                </a:defRPr>
              </a:lvl5pPr>
              <a:lvl6pPr marL="1828800" indent="457200" eaLnBrk="0" fontAlgn="base" hangingPunct="0">
                <a:spcBef>
                  <a:spcPct val="0"/>
                </a:spcBef>
                <a:spcAft>
                  <a:spcPct val="0"/>
                </a:spcAft>
                <a:defRPr sz="1300">
                  <a:solidFill>
                    <a:schemeClr val="tx1"/>
                  </a:solidFill>
                  <a:latin typeface="Calibri" charset="0"/>
                  <a:ea typeface="ＭＳ Ｐゴシック" charset="-128"/>
                  <a:cs typeface="ＭＳ Ｐゴシック" charset="-128"/>
                </a:defRPr>
              </a:lvl6pPr>
              <a:lvl7pPr marL="2286000" indent="457200" eaLnBrk="0" fontAlgn="base" hangingPunct="0">
                <a:spcBef>
                  <a:spcPct val="0"/>
                </a:spcBef>
                <a:spcAft>
                  <a:spcPct val="0"/>
                </a:spcAft>
                <a:defRPr sz="1300">
                  <a:solidFill>
                    <a:schemeClr val="tx1"/>
                  </a:solidFill>
                  <a:latin typeface="Calibri" charset="0"/>
                  <a:ea typeface="ＭＳ Ｐゴシック" charset="-128"/>
                  <a:cs typeface="ＭＳ Ｐゴシック" charset="-128"/>
                </a:defRPr>
              </a:lvl7pPr>
              <a:lvl8pPr marL="2743200" indent="457200" eaLnBrk="0" fontAlgn="base" hangingPunct="0">
                <a:spcBef>
                  <a:spcPct val="0"/>
                </a:spcBef>
                <a:spcAft>
                  <a:spcPct val="0"/>
                </a:spcAft>
                <a:defRPr sz="1300">
                  <a:solidFill>
                    <a:schemeClr val="tx1"/>
                  </a:solidFill>
                  <a:latin typeface="Calibri" charset="0"/>
                  <a:ea typeface="ＭＳ Ｐゴシック" charset="-128"/>
                  <a:cs typeface="ＭＳ Ｐゴシック" charset="-128"/>
                </a:defRPr>
              </a:lvl8pPr>
              <a:lvl9pPr marL="3200400" indent="457200" eaLnBrk="0" fontAlgn="base" hangingPunct="0">
                <a:spcBef>
                  <a:spcPct val="0"/>
                </a:spcBef>
                <a:spcAft>
                  <a:spcPct val="0"/>
                </a:spcAft>
                <a:defRPr sz="1300">
                  <a:solidFill>
                    <a:schemeClr val="tx1"/>
                  </a:solidFill>
                  <a:latin typeface="Calibri" charset="0"/>
                  <a:ea typeface="ＭＳ Ｐゴシック" charset="-128"/>
                  <a:cs typeface="ＭＳ Ｐゴシック" charset="-128"/>
                </a:defRPr>
              </a:lvl9pPr>
            </a:lstStyle>
            <a:p>
              <a:pPr marL="0" indent="0">
                <a:spcBef>
                  <a:spcPts val="0"/>
                </a:spcBef>
                <a:buNone/>
              </a:pPr>
              <a:r>
                <a:rPr lang="en-US" altLang="es-ES_tradnl" sz="1800" b="1">
                  <a:solidFill>
                    <a:srgbClr val="005EB8"/>
                  </a:solidFill>
                  <a:latin typeface="Calibri Light" charset="0"/>
                  <a:ea typeface="Calibri Light" charset="0"/>
                  <a:cs typeface="Calibri Light" charset="0"/>
                </a:rPr>
                <a:t>690+ million</a:t>
              </a:r>
              <a:endParaRPr lang="en-GB" altLang="es-ES_tradnl" sz="1800" b="1">
                <a:solidFill>
                  <a:srgbClr val="005EB8"/>
                </a:solidFill>
                <a:latin typeface="Calibri Light" charset="0"/>
                <a:ea typeface="Calibri Light" charset="0"/>
                <a:cs typeface="Calibri Light" charset="0"/>
              </a:endParaRPr>
            </a:p>
            <a:p>
              <a:pPr defTabSz="1219170" fontAlgn="auto">
                <a:spcBef>
                  <a:spcPts val="0"/>
                </a:spcBef>
                <a:spcAft>
                  <a:spcPts val="0"/>
                </a:spcAft>
                <a:defRPr/>
              </a:pPr>
              <a:r>
                <a:rPr lang="en-US" altLang="es-ES_tradnl" sz="1500">
                  <a:solidFill>
                    <a:schemeClr val="accent2"/>
                  </a:solidFill>
                  <a:latin typeface="Calibri Light" charset="0"/>
                  <a:ea typeface="Calibri Light" charset="0"/>
                  <a:cs typeface="Calibri Light" charset="0"/>
                </a:rPr>
                <a:t>Total bookings processed in 2020</a:t>
              </a:r>
            </a:p>
          </p:txBody>
        </p:sp>
        <p:grpSp>
          <p:nvGrpSpPr>
            <p:cNvPr id="79" name="Group 78">
              <a:extLst>
                <a:ext uri="{FF2B5EF4-FFF2-40B4-BE49-F238E27FC236}">
                  <a16:creationId xmlns:a16="http://schemas.microsoft.com/office/drawing/2014/main" id="{2E239DF3-A2D4-44A2-9403-8531EAFBCFC9}"/>
                </a:ext>
              </a:extLst>
            </p:cNvPr>
            <p:cNvGrpSpPr/>
            <p:nvPr/>
          </p:nvGrpSpPr>
          <p:grpSpPr>
            <a:xfrm>
              <a:off x="6235903" y="490467"/>
              <a:ext cx="1058767" cy="1081286"/>
              <a:chOff x="8595586" y="538163"/>
              <a:chExt cx="1058767" cy="1081286"/>
            </a:xfrm>
          </p:grpSpPr>
          <p:grpSp>
            <p:nvGrpSpPr>
              <p:cNvPr id="80" name="Group 79">
                <a:extLst>
                  <a:ext uri="{FF2B5EF4-FFF2-40B4-BE49-F238E27FC236}">
                    <a16:creationId xmlns:a16="http://schemas.microsoft.com/office/drawing/2014/main" id="{860C5E37-F97B-45AD-BD8A-FA35CFAF2097}"/>
                  </a:ext>
                </a:extLst>
              </p:cNvPr>
              <p:cNvGrpSpPr/>
              <p:nvPr/>
            </p:nvGrpSpPr>
            <p:grpSpPr>
              <a:xfrm>
                <a:off x="8595586" y="538163"/>
                <a:ext cx="1058767" cy="1081286"/>
                <a:chOff x="5256257" y="334963"/>
                <a:chExt cx="1373372" cy="1402584"/>
              </a:xfrm>
            </p:grpSpPr>
            <p:sp>
              <p:nvSpPr>
                <p:cNvPr id="82" name="Arc 81">
                  <a:extLst>
                    <a:ext uri="{FF2B5EF4-FFF2-40B4-BE49-F238E27FC236}">
                      <a16:creationId xmlns:a16="http://schemas.microsoft.com/office/drawing/2014/main" id="{FB83A15C-F64C-422C-9F9A-95B4469748E3}"/>
                    </a:ext>
                  </a:extLst>
                </p:cNvPr>
                <p:cNvSpPr/>
                <p:nvPr/>
              </p:nvSpPr>
              <p:spPr>
                <a:xfrm>
                  <a:off x="5313738" y="334963"/>
                  <a:ext cx="1315891" cy="1315891"/>
                </a:xfrm>
                <a:prstGeom prst="arc">
                  <a:avLst>
                    <a:gd name="adj1" fmla="val 16200000"/>
                    <a:gd name="adj2" fmla="val 961207"/>
                  </a:avLst>
                </a:prstGeom>
                <a:ln w="28575">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B29BA2F7-B131-4F7A-8320-F5A719F5F062}"/>
                    </a:ext>
                  </a:extLst>
                </p:cNvPr>
                <p:cNvSpPr/>
                <p:nvPr/>
              </p:nvSpPr>
              <p:spPr>
                <a:xfrm rot="9900000">
                  <a:off x="5256257" y="421656"/>
                  <a:ext cx="1315891" cy="1315891"/>
                </a:xfrm>
                <a:prstGeom prst="arc">
                  <a:avLst>
                    <a:gd name="adj1" fmla="val 16200000"/>
                    <a:gd name="adj2" fmla="val 961207"/>
                  </a:avLst>
                </a:prstGeom>
                <a:ln w="28575">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DE71240C-2611-492D-9315-CEA232EBD9C8}"/>
                  </a:ext>
                </a:extLst>
              </p:cNvPr>
              <p:cNvPicPr>
                <a:picLocks noChangeAspect="1"/>
              </p:cNvPicPr>
              <p:nvPr/>
            </p:nvPicPr>
            <p:blipFill>
              <a:blip r:embed="rId7"/>
              <a:stretch>
                <a:fillRect/>
              </a:stretch>
            </p:blipFill>
            <p:spPr>
              <a:xfrm>
                <a:off x="8789508" y="725738"/>
                <a:ext cx="626608" cy="626608"/>
              </a:xfrm>
              <a:prstGeom prst="rect">
                <a:avLst/>
              </a:prstGeom>
            </p:spPr>
          </p:pic>
        </p:grpSp>
      </p:grpSp>
      <p:grpSp>
        <p:nvGrpSpPr>
          <p:cNvPr id="3" name="NbAirline">
            <a:extLst>
              <a:ext uri="{FF2B5EF4-FFF2-40B4-BE49-F238E27FC236}">
                <a16:creationId xmlns:a16="http://schemas.microsoft.com/office/drawing/2014/main" id="{30FD82C7-59CE-9B20-B513-41CEBA79FE56}"/>
              </a:ext>
            </a:extLst>
          </p:cNvPr>
          <p:cNvGrpSpPr/>
          <p:nvPr/>
        </p:nvGrpSpPr>
        <p:grpSpPr>
          <a:xfrm>
            <a:off x="2686890" y="4070502"/>
            <a:ext cx="2076203" cy="1297861"/>
            <a:chOff x="2855659" y="1221720"/>
            <a:chExt cx="2076203" cy="1297861"/>
          </a:xfrm>
        </p:grpSpPr>
        <p:pic>
          <p:nvPicPr>
            <p:cNvPr id="4" name="Imagen 32">
              <a:extLst>
                <a:ext uri="{FF2B5EF4-FFF2-40B4-BE49-F238E27FC236}">
                  <a16:creationId xmlns:a16="http://schemas.microsoft.com/office/drawing/2014/main" id="{5DEEAFB6-CABC-5654-038A-492FA6751526}"/>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2855659" y="1237138"/>
              <a:ext cx="1061737" cy="96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2">
              <a:extLst>
                <a:ext uri="{FF2B5EF4-FFF2-40B4-BE49-F238E27FC236}">
                  <a16:creationId xmlns:a16="http://schemas.microsoft.com/office/drawing/2014/main" id="{A9DF5A79-D3BF-B59F-38C3-29C25EAC1E17}"/>
                </a:ext>
              </a:extLst>
            </p:cNvPr>
            <p:cNvSpPr txBox="1">
              <a:spLocks/>
            </p:cNvSpPr>
            <p:nvPr/>
          </p:nvSpPr>
          <p:spPr bwMode="auto">
            <a:xfrm>
              <a:off x="4103187" y="2197233"/>
              <a:ext cx="828675" cy="23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a:solidFill>
                    <a:srgbClr val="282828"/>
                  </a:solidFill>
                  <a:latin typeface="+mj-lt"/>
                </a:rPr>
                <a:t>airlines</a:t>
              </a:r>
            </a:p>
          </p:txBody>
        </p:sp>
        <p:grpSp>
          <p:nvGrpSpPr>
            <p:cNvPr id="6" name="Group 5">
              <a:extLst>
                <a:ext uri="{FF2B5EF4-FFF2-40B4-BE49-F238E27FC236}">
                  <a16:creationId xmlns:a16="http://schemas.microsoft.com/office/drawing/2014/main" id="{FE20F9D6-4728-080A-E8F7-B422BCDEEBAB}"/>
                </a:ext>
              </a:extLst>
            </p:cNvPr>
            <p:cNvGrpSpPr/>
            <p:nvPr/>
          </p:nvGrpSpPr>
          <p:grpSpPr>
            <a:xfrm>
              <a:off x="2859538" y="1221720"/>
              <a:ext cx="1086410" cy="1109518"/>
              <a:chOff x="5256257" y="334963"/>
              <a:chExt cx="1373372" cy="1402584"/>
            </a:xfrm>
          </p:grpSpPr>
          <p:sp>
            <p:nvSpPr>
              <p:cNvPr id="11" name="Arc 10">
                <a:extLst>
                  <a:ext uri="{FF2B5EF4-FFF2-40B4-BE49-F238E27FC236}">
                    <a16:creationId xmlns:a16="http://schemas.microsoft.com/office/drawing/2014/main" id="{2AC36F9B-2754-C1BB-03EA-E83F0E04C729}"/>
                  </a:ext>
                </a:extLst>
              </p:cNvPr>
              <p:cNvSpPr/>
              <p:nvPr/>
            </p:nvSpPr>
            <p:spPr>
              <a:xfrm>
                <a:off x="5313739" y="334963"/>
                <a:ext cx="1315890" cy="1315891"/>
              </a:xfrm>
              <a:prstGeom prst="arc">
                <a:avLst>
                  <a:gd name="adj1" fmla="val 15723349"/>
                  <a:gd name="adj2" fmla="val 437989"/>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F3CC2444-D506-D33F-E698-B29FB93BA623}"/>
                  </a:ext>
                </a:extLst>
              </p:cNvPr>
              <p:cNvSpPr/>
              <p:nvPr/>
            </p:nvSpPr>
            <p:spPr>
              <a:xfrm rot="9900000">
                <a:off x="5256257" y="421656"/>
                <a:ext cx="1315890" cy="1315891"/>
              </a:xfrm>
              <a:prstGeom prst="arc">
                <a:avLst>
                  <a:gd name="adj1" fmla="val 16834929"/>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 name="Elipse 101">
              <a:extLst>
                <a:ext uri="{FF2B5EF4-FFF2-40B4-BE49-F238E27FC236}">
                  <a16:creationId xmlns:a16="http://schemas.microsoft.com/office/drawing/2014/main" id="{F8C341FE-362E-ED4B-EB46-FD9B62CAFCDB}"/>
                </a:ext>
              </a:extLst>
            </p:cNvPr>
            <p:cNvSpPr/>
            <p:nvPr/>
          </p:nvSpPr>
          <p:spPr>
            <a:xfrm>
              <a:off x="3520599" y="1996469"/>
              <a:ext cx="510002" cy="523112"/>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fontAlgn="auto">
                <a:spcBef>
                  <a:spcPts val="0"/>
                </a:spcBef>
                <a:spcAft>
                  <a:spcPts val="0"/>
                </a:spcAft>
                <a:defRPr/>
              </a:pPr>
              <a:r>
                <a:rPr lang="en-GB" altLang="es-ES_tradnl" sz="2400">
                  <a:solidFill>
                    <a:schemeClr val="accent2"/>
                  </a:solidFill>
                  <a:latin typeface="Calibri Light" charset="0"/>
                </a:rPr>
                <a:t>474</a:t>
              </a:r>
            </a:p>
          </p:txBody>
        </p:sp>
      </p:grpSp>
      <p:grpSp>
        <p:nvGrpSpPr>
          <p:cNvPr id="17" name="NbHotel">
            <a:extLst>
              <a:ext uri="{FF2B5EF4-FFF2-40B4-BE49-F238E27FC236}">
                <a16:creationId xmlns:a16="http://schemas.microsoft.com/office/drawing/2014/main" id="{C8FD4AB2-FAF0-449F-7FF6-E57230D23F21}"/>
              </a:ext>
            </a:extLst>
          </p:cNvPr>
          <p:cNvGrpSpPr/>
          <p:nvPr/>
        </p:nvGrpSpPr>
        <p:grpSpPr>
          <a:xfrm>
            <a:off x="2665468" y="4166177"/>
            <a:ext cx="2383372" cy="1440060"/>
            <a:chOff x="9795525" y="1204078"/>
            <a:chExt cx="2383372" cy="1440060"/>
          </a:xfrm>
        </p:grpSpPr>
        <p:pic>
          <p:nvPicPr>
            <p:cNvPr id="19" name="Picture 64">
              <a:extLst>
                <a:ext uri="{FF2B5EF4-FFF2-40B4-BE49-F238E27FC236}">
                  <a16:creationId xmlns:a16="http://schemas.microsoft.com/office/drawing/2014/main" id="{F4F32FA9-F391-AC26-6192-65E0342AE8BE}"/>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097577" y="1415718"/>
              <a:ext cx="5000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Elipse 101">
              <a:extLst>
                <a:ext uri="{FF2B5EF4-FFF2-40B4-BE49-F238E27FC236}">
                  <a16:creationId xmlns:a16="http://schemas.microsoft.com/office/drawing/2014/main" id="{D83037ED-3FAE-5314-20EE-384396CB7FEA}"/>
                </a:ext>
              </a:extLst>
            </p:cNvPr>
            <p:cNvSpPr/>
            <p:nvPr/>
          </p:nvSpPr>
          <p:spPr>
            <a:xfrm>
              <a:off x="10538391" y="1988229"/>
              <a:ext cx="510002" cy="523112"/>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72000" anchor="ctr"/>
            <a:lstStyle/>
            <a:p>
              <a:pPr algn="ctr" fontAlgn="auto">
                <a:spcBef>
                  <a:spcPts val="0"/>
                </a:spcBef>
                <a:spcAft>
                  <a:spcPts val="0"/>
                </a:spcAft>
                <a:defRPr/>
              </a:pPr>
              <a:r>
                <a:rPr lang="en-GB" altLang="es-ES_tradnl" sz="2400">
                  <a:solidFill>
                    <a:schemeClr val="accent2"/>
                  </a:solidFill>
                  <a:latin typeface="Calibri Light" charset="0"/>
                </a:rPr>
                <a:t>1M+</a:t>
              </a:r>
            </a:p>
          </p:txBody>
        </p:sp>
        <p:sp>
          <p:nvSpPr>
            <p:cNvPr id="21" name="Content Placeholder 12">
              <a:extLst>
                <a:ext uri="{FF2B5EF4-FFF2-40B4-BE49-F238E27FC236}">
                  <a16:creationId xmlns:a16="http://schemas.microsoft.com/office/drawing/2014/main" id="{D7339BBE-99BB-6762-329D-844C8DF9A9C3}"/>
                </a:ext>
              </a:extLst>
            </p:cNvPr>
            <p:cNvSpPr txBox="1">
              <a:spLocks/>
            </p:cNvSpPr>
            <p:nvPr/>
          </p:nvSpPr>
          <p:spPr bwMode="auto">
            <a:xfrm>
              <a:off x="11166074" y="2171188"/>
              <a:ext cx="1012823" cy="4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a:solidFill>
                    <a:srgbClr val="282828"/>
                  </a:solidFill>
                  <a:latin typeface="+mj-lt"/>
                </a:rPr>
                <a:t>hotel properties</a:t>
              </a:r>
            </a:p>
          </p:txBody>
        </p:sp>
        <p:grpSp>
          <p:nvGrpSpPr>
            <p:cNvPr id="22" name="Group 21">
              <a:extLst>
                <a:ext uri="{FF2B5EF4-FFF2-40B4-BE49-F238E27FC236}">
                  <a16:creationId xmlns:a16="http://schemas.microsoft.com/office/drawing/2014/main" id="{FF3671C1-79EE-1A23-ADAE-280EB412189D}"/>
                </a:ext>
              </a:extLst>
            </p:cNvPr>
            <p:cNvGrpSpPr/>
            <p:nvPr/>
          </p:nvGrpSpPr>
          <p:grpSpPr>
            <a:xfrm>
              <a:off x="9795525" y="1204078"/>
              <a:ext cx="1086410" cy="1109518"/>
              <a:chOff x="5256257" y="334963"/>
              <a:chExt cx="1373372" cy="1402584"/>
            </a:xfrm>
          </p:grpSpPr>
          <p:sp>
            <p:nvSpPr>
              <p:cNvPr id="23" name="Arc 22">
                <a:extLst>
                  <a:ext uri="{FF2B5EF4-FFF2-40B4-BE49-F238E27FC236}">
                    <a16:creationId xmlns:a16="http://schemas.microsoft.com/office/drawing/2014/main" id="{F34D2240-4388-4826-A402-31FEAFF99A14}"/>
                  </a:ext>
                </a:extLst>
              </p:cNvPr>
              <p:cNvSpPr/>
              <p:nvPr/>
            </p:nvSpPr>
            <p:spPr>
              <a:xfrm>
                <a:off x="5313739" y="334963"/>
                <a:ext cx="1315890" cy="1315891"/>
              </a:xfrm>
              <a:prstGeom prst="arc">
                <a:avLst>
                  <a:gd name="adj1" fmla="val 15723349"/>
                  <a:gd name="adj2" fmla="val 437989"/>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5E4CEF0F-2BA9-0D06-0118-63AC2D6A312E}"/>
                  </a:ext>
                </a:extLst>
              </p:cNvPr>
              <p:cNvSpPr/>
              <p:nvPr/>
            </p:nvSpPr>
            <p:spPr>
              <a:xfrm rot="9900000">
                <a:off x="5256257" y="421656"/>
                <a:ext cx="1315890" cy="1315891"/>
              </a:xfrm>
              <a:prstGeom prst="arc">
                <a:avLst>
                  <a:gd name="adj1" fmla="val 16834929"/>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5" name="NbTravelAgency">
            <a:extLst>
              <a:ext uri="{FF2B5EF4-FFF2-40B4-BE49-F238E27FC236}">
                <a16:creationId xmlns:a16="http://schemas.microsoft.com/office/drawing/2014/main" id="{85EE3922-A9F7-77F8-13FF-E576C78CE5F9}"/>
              </a:ext>
            </a:extLst>
          </p:cNvPr>
          <p:cNvGrpSpPr/>
          <p:nvPr/>
        </p:nvGrpSpPr>
        <p:grpSpPr>
          <a:xfrm>
            <a:off x="2698565" y="3969314"/>
            <a:ext cx="3106507" cy="1952782"/>
            <a:chOff x="632533" y="1082010"/>
            <a:chExt cx="3106507" cy="1952782"/>
          </a:xfrm>
        </p:grpSpPr>
        <p:pic>
          <p:nvPicPr>
            <p:cNvPr id="26" name="Imagen 29">
              <a:extLst>
                <a:ext uri="{FF2B5EF4-FFF2-40B4-BE49-F238E27FC236}">
                  <a16:creationId xmlns:a16="http://schemas.microsoft.com/office/drawing/2014/main" id="{C989A03B-F57B-D80B-4058-51526A5442C1}"/>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05457" y="1082010"/>
              <a:ext cx="964331" cy="122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Content Placeholder 12">
              <a:extLst>
                <a:ext uri="{FF2B5EF4-FFF2-40B4-BE49-F238E27FC236}">
                  <a16:creationId xmlns:a16="http://schemas.microsoft.com/office/drawing/2014/main" id="{22220E4E-A351-CF02-4B14-038D55985AFB}"/>
                </a:ext>
              </a:extLst>
            </p:cNvPr>
            <p:cNvSpPr txBox="1">
              <a:spLocks/>
            </p:cNvSpPr>
            <p:nvPr/>
          </p:nvSpPr>
          <p:spPr bwMode="auto">
            <a:xfrm>
              <a:off x="633084" y="2561842"/>
              <a:ext cx="3105956" cy="47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a:solidFill>
                    <a:srgbClr val="282828"/>
                  </a:solidFill>
                  <a:latin typeface="+mj-lt"/>
                </a:rPr>
                <a:t>travel agencies, tour operators and corporations worldwide </a:t>
              </a:r>
            </a:p>
          </p:txBody>
        </p:sp>
        <p:pic>
          <p:nvPicPr>
            <p:cNvPr id="28" name="Picture 9" descr="world connection icon.ai">
              <a:extLst>
                <a:ext uri="{FF2B5EF4-FFF2-40B4-BE49-F238E27FC236}">
                  <a16:creationId xmlns:a16="http://schemas.microsoft.com/office/drawing/2014/main" id="{624BD9A2-E137-48F8-1E61-23FD3F71D7AE}"/>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325378" y="1985653"/>
              <a:ext cx="660212" cy="61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28">
              <a:extLst>
                <a:ext uri="{FF2B5EF4-FFF2-40B4-BE49-F238E27FC236}">
                  <a16:creationId xmlns:a16="http://schemas.microsoft.com/office/drawing/2014/main" id="{A698140A-3A70-7441-3762-480AE12A035A}"/>
                </a:ext>
              </a:extLst>
            </p:cNvPr>
            <p:cNvGrpSpPr/>
            <p:nvPr/>
          </p:nvGrpSpPr>
          <p:grpSpPr>
            <a:xfrm>
              <a:off x="632533" y="1233561"/>
              <a:ext cx="1078980" cy="1101930"/>
              <a:chOff x="5256257" y="334963"/>
              <a:chExt cx="1373372" cy="1402584"/>
            </a:xfrm>
          </p:grpSpPr>
          <p:sp>
            <p:nvSpPr>
              <p:cNvPr id="30" name="Arc 29">
                <a:extLst>
                  <a:ext uri="{FF2B5EF4-FFF2-40B4-BE49-F238E27FC236}">
                    <a16:creationId xmlns:a16="http://schemas.microsoft.com/office/drawing/2014/main" id="{ECB2C714-BADB-D3D7-2607-5D84A6DA07BD}"/>
                  </a:ext>
                </a:extLst>
              </p:cNvPr>
              <p:cNvSpPr/>
              <p:nvPr/>
            </p:nvSpPr>
            <p:spPr>
              <a:xfrm>
                <a:off x="5313738" y="334963"/>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11880025-72E6-485C-6B84-4C436E257669}"/>
                  </a:ext>
                </a:extLst>
              </p:cNvPr>
              <p:cNvSpPr/>
              <p:nvPr/>
            </p:nvSpPr>
            <p:spPr>
              <a:xfrm rot="9900000">
                <a:off x="5256257" y="421656"/>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 name="NbCountry">
            <a:extLst>
              <a:ext uri="{FF2B5EF4-FFF2-40B4-BE49-F238E27FC236}">
                <a16:creationId xmlns:a16="http://schemas.microsoft.com/office/drawing/2014/main" id="{3207FD44-09E3-470F-B517-B2ACF31973E6}"/>
              </a:ext>
            </a:extLst>
          </p:cNvPr>
          <p:cNvGrpSpPr/>
          <p:nvPr/>
        </p:nvGrpSpPr>
        <p:grpSpPr>
          <a:xfrm>
            <a:off x="2371179" y="4288220"/>
            <a:ext cx="2430501" cy="1381809"/>
            <a:chOff x="6252900" y="536910"/>
            <a:chExt cx="3022701" cy="1718492"/>
          </a:xfrm>
        </p:grpSpPr>
        <p:grpSp>
          <p:nvGrpSpPr>
            <p:cNvPr id="2" name="Group 1">
              <a:extLst>
                <a:ext uri="{FF2B5EF4-FFF2-40B4-BE49-F238E27FC236}">
                  <a16:creationId xmlns:a16="http://schemas.microsoft.com/office/drawing/2014/main" id="{48153DAD-67FB-E14C-2372-1A7AC7700EDE}"/>
                </a:ext>
              </a:extLst>
            </p:cNvPr>
            <p:cNvGrpSpPr/>
            <p:nvPr/>
          </p:nvGrpSpPr>
          <p:grpSpPr>
            <a:xfrm>
              <a:off x="6252900" y="536910"/>
              <a:ext cx="2631266" cy="1718492"/>
              <a:chOff x="6428209" y="921285"/>
              <a:chExt cx="2631266" cy="1718492"/>
            </a:xfrm>
          </p:grpSpPr>
          <p:pic>
            <p:nvPicPr>
              <p:cNvPr id="91" name="Picture 90">
                <a:extLst>
                  <a:ext uri="{FF2B5EF4-FFF2-40B4-BE49-F238E27FC236}">
                    <a16:creationId xmlns:a16="http://schemas.microsoft.com/office/drawing/2014/main" id="{2F8A90BD-2BB1-4803-BCCF-7EDBD7EA7AE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077228" y="1142532"/>
                <a:ext cx="738577" cy="738577"/>
              </a:xfrm>
              <a:prstGeom prst="rect">
                <a:avLst/>
              </a:prstGeom>
            </p:spPr>
          </p:pic>
          <p:grpSp>
            <p:nvGrpSpPr>
              <p:cNvPr id="108" name="Group 107">
                <a:extLst>
                  <a:ext uri="{FF2B5EF4-FFF2-40B4-BE49-F238E27FC236}">
                    <a16:creationId xmlns:a16="http://schemas.microsoft.com/office/drawing/2014/main" id="{52BD991C-CF7B-4BB9-9CB0-98530D381515}"/>
                  </a:ext>
                </a:extLst>
              </p:cNvPr>
              <p:cNvGrpSpPr/>
              <p:nvPr/>
            </p:nvGrpSpPr>
            <p:grpSpPr>
              <a:xfrm>
                <a:off x="6867462" y="921285"/>
                <a:ext cx="1162331" cy="1187054"/>
                <a:chOff x="5256257" y="334963"/>
                <a:chExt cx="1373372" cy="1402584"/>
              </a:xfrm>
            </p:grpSpPr>
            <p:sp>
              <p:nvSpPr>
                <p:cNvPr id="109" name="Arc 108">
                  <a:extLst>
                    <a:ext uri="{FF2B5EF4-FFF2-40B4-BE49-F238E27FC236}">
                      <a16:creationId xmlns:a16="http://schemas.microsoft.com/office/drawing/2014/main" id="{C44034A8-2EAE-4FFD-88C7-ACF6B4CE65F5}"/>
                    </a:ext>
                  </a:extLst>
                </p:cNvPr>
                <p:cNvSpPr/>
                <p:nvPr/>
              </p:nvSpPr>
              <p:spPr>
                <a:xfrm>
                  <a:off x="5313738" y="334963"/>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Arc 109">
                  <a:extLst>
                    <a:ext uri="{FF2B5EF4-FFF2-40B4-BE49-F238E27FC236}">
                      <a16:creationId xmlns:a16="http://schemas.microsoft.com/office/drawing/2014/main" id="{A875C0E8-AF05-4184-907B-A74C07AB6337}"/>
                    </a:ext>
                  </a:extLst>
                </p:cNvPr>
                <p:cNvSpPr/>
                <p:nvPr/>
              </p:nvSpPr>
              <p:spPr>
                <a:xfrm rot="9900000">
                  <a:off x="5256257" y="421656"/>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1" name="Content Placeholder 12">
                <a:extLst>
                  <a:ext uri="{FF2B5EF4-FFF2-40B4-BE49-F238E27FC236}">
                    <a16:creationId xmlns:a16="http://schemas.microsoft.com/office/drawing/2014/main" id="{1159E7F9-D86F-4F9F-B8E4-69A7FB8D135F}"/>
                  </a:ext>
                </a:extLst>
              </p:cNvPr>
              <p:cNvSpPr txBox="1">
                <a:spLocks/>
              </p:cNvSpPr>
              <p:nvPr/>
            </p:nvSpPr>
            <p:spPr bwMode="auto">
              <a:xfrm>
                <a:off x="7757990" y="2147979"/>
                <a:ext cx="1301485" cy="2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400">
                    <a:solidFill>
                      <a:srgbClr val="282828"/>
                    </a:solidFill>
                    <a:latin typeface="+mj-lt"/>
                  </a:rPr>
                  <a:t>nationalities</a:t>
                </a:r>
              </a:p>
            </p:txBody>
          </p:sp>
          <p:sp>
            <p:nvSpPr>
              <p:cNvPr id="112" name="Elipse 101">
                <a:extLst>
                  <a:ext uri="{FF2B5EF4-FFF2-40B4-BE49-F238E27FC236}">
                    <a16:creationId xmlns:a16="http://schemas.microsoft.com/office/drawing/2014/main" id="{02D97BF1-B894-4BE6-8B36-D84D8B3E6D85}"/>
                  </a:ext>
                </a:extLst>
              </p:cNvPr>
              <p:cNvSpPr/>
              <p:nvPr/>
            </p:nvSpPr>
            <p:spPr>
              <a:xfrm>
                <a:off x="7545568" y="1691777"/>
                <a:ext cx="889641" cy="423217"/>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spcBef>
                    <a:spcPts val="0"/>
                  </a:spcBef>
                  <a:spcAft>
                    <a:spcPts val="0"/>
                  </a:spcAft>
                  <a:defRPr/>
                </a:pPr>
                <a:r>
                  <a:rPr lang="en-GB" altLang="es-ES_tradnl" sz="2400">
                    <a:solidFill>
                      <a:schemeClr val="accent2"/>
                    </a:solidFill>
                    <a:latin typeface="Calibri Light" charset="0"/>
                  </a:rPr>
                  <a:t>150+</a:t>
                </a:r>
              </a:p>
            </p:txBody>
          </p:sp>
          <p:sp>
            <p:nvSpPr>
              <p:cNvPr id="106" name="Content Placeholder 12">
                <a:extLst>
                  <a:ext uri="{FF2B5EF4-FFF2-40B4-BE49-F238E27FC236}">
                    <a16:creationId xmlns:a16="http://schemas.microsoft.com/office/drawing/2014/main" id="{04CAD08A-CFFC-4883-8329-556046E7A00C}"/>
                  </a:ext>
                </a:extLst>
              </p:cNvPr>
              <p:cNvSpPr txBox="1">
                <a:spLocks/>
              </p:cNvSpPr>
              <p:nvPr/>
            </p:nvSpPr>
            <p:spPr bwMode="auto">
              <a:xfrm>
                <a:off x="6652303" y="2402276"/>
                <a:ext cx="1293313" cy="23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a:solidFill>
                      <a:srgbClr val="282828"/>
                    </a:solidFill>
                    <a:latin typeface="+mj-lt"/>
                  </a:rPr>
                  <a:t>languages</a:t>
                </a:r>
              </a:p>
            </p:txBody>
          </p:sp>
          <p:sp>
            <p:nvSpPr>
              <p:cNvPr id="107" name="Elipse 101">
                <a:extLst>
                  <a:ext uri="{FF2B5EF4-FFF2-40B4-BE49-F238E27FC236}">
                    <a16:creationId xmlns:a16="http://schemas.microsoft.com/office/drawing/2014/main" id="{9E6B515B-A76A-4D87-93E8-FC101BCE9C85}"/>
                  </a:ext>
                </a:extLst>
              </p:cNvPr>
              <p:cNvSpPr/>
              <p:nvPr/>
            </p:nvSpPr>
            <p:spPr>
              <a:xfrm>
                <a:off x="6428209" y="1948939"/>
                <a:ext cx="884055" cy="420560"/>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spcBef>
                    <a:spcPts val="0"/>
                  </a:spcBef>
                  <a:spcAft>
                    <a:spcPts val="0"/>
                  </a:spcAft>
                  <a:defRPr/>
                </a:pPr>
                <a:r>
                  <a:rPr lang="en-GB" altLang="es-ES_tradnl" sz="2400">
                    <a:solidFill>
                      <a:schemeClr val="accent2"/>
                    </a:solidFill>
                    <a:latin typeface="Calibri Light" charset="0"/>
                  </a:rPr>
                  <a:t>60+</a:t>
                </a:r>
              </a:p>
            </p:txBody>
          </p:sp>
        </p:grpSp>
        <p:sp>
          <p:nvSpPr>
            <p:cNvPr id="32" name="Content Placeholder 12">
              <a:extLst>
                <a:ext uri="{FF2B5EF4-FFF2-40B4-BE49-F238E27FC236}">
                  <a16:creationId xmlns:a16="http://schemas.microsoft.com/office/drawing/2014/main" id="{825BD1D7-6402-2360-2749-04A3C54C3594}"/>
                </a:ext>
              </a:extLst>
            </p:cNvPr>
            <p:cNvSpPr txBox="1">
              <a:spLocks/>
            </p:cNvSpPr>
            <p:nvPr/>
          </p:nvSpPr>
          <p:spPr bwMode="auto">
            <a:xfrm>
              <a:off x="7974116" y="1080029"/>
              <a:ext cx="1301485" cy="2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400">
                  <a:solidFill>
                    <a:srgbClr val="282828"/>
                  </a:solidFill>
                  <a:latin typeface="+mj-lt"/>
                </a:rPr>
                <a:t>countries</a:t>
              </a:r>
            </a:p>
          </p:txBody>
        </p:sp>
        <p:sp>
          <p:nvSpPr>
            <p:cNvPr id="33" name="Elipse 101">
              <a:extLst>
                <a:ext uri="{FF2B5EF4-FFF2-40B4-BE49-F238E27FC236}">
                  <a16:creationId xmlns:a16="http://schemas.microsoft.com/office/drawing/2014/main" id="{DFB296B5-EBB5-A917-5E30-13903676EFE4}"/>
                </a:ext>
              </a:extLst>
            </p:cNvPr>
            <p:cNvSpPr/>
            <p:nvPr/>
          </p:nvSpPr>
          <p:spPr>
            <a:xfrm>
              <a:off x="7761694" y="623827"/>
              <a:ext cx="889641" cy="423217"/>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spcBef>
                  <a:spcPts val="0"/>
                </a:spcBef>
                <a:spcAft>
                  <a:spcPts val="0"/>
                </a:spcAft>
                <a:defRPr/>
              </a:pPr>
              <a:r>
                <a:rPr lang="en-GB" altLang="es-ES_tradnl" sz="2400">
                  <a:solidFill>
                    <a:schemeClr val="accent2"/>
                  </a:solidFill>
                  <a:latin typeface="Calibri Light" charset="0"/>
                </a:rPr>
                <a:t>190+</a:t>
              </a:r>
            </a:p>
          </p:txBody>
        </p:sp>
      </p:grpSp>
      <p:pic>
        <p:nvPicPr>
          <p:cNvPr id="15" name="Picture 14">
            <a:extLst>
              <a:ext uri="{FF2B5EF4-FFF2-40B4-BE49-F238E27FC236}">
                <a16:creationId xmlns:a16="http://schemas.microsoft.com/office/drawing/2014/main" id="{6691B3C8-543D-746A-A8EB-8D4C65909D4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1765190" y="107386"/>
            <a:ext cx="317171" cy="378957"/>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itle 2">
            <a:extLst>
              <a:ext uri="{FF2B5EF4-FFF2-40B4-BE49-F238E27FC236}">
                <a16:creationId xmlns:a16="http://schemas.microsoft.com/office/drawing/2014/main" id="{CCB71F30-BA08-42E1-24A1-429A93327A8A}"/>
              </a:ext>
            </a:extLst>
          </p:cNvPr>
          <p:cNvSpPr txBox="1">
            <a:spLocks/>
          </p:cNvSpPr>
          <p:nvPr/>
        </p:nvSpPr>
        <p:spPr>
          <a:xfrm>
            <a:off x="268224" y="296865"/>
            <a:ext cx="5165422"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GB" sz="3200">
                <a:solidFill>
                  <a:schemeClr val="tx2">
                    <a:lumMod val="75000"/>
                  </a:schemeClr>
                </a:solidFill>
              </a:rPr>
              <a:t>Amadeus in a few words</a:t>
            </a:r>
          </a:p>
        </p:txBody>
      </p:sp>
      <p:sp>
        <p:nvSpPr>
          <p:cNvPr id="7" name="Text Placeholder 4">
            <a:extLst>
              <a:ext uri="{FF2B5EF4-FFF2-40B4-BE49-F238E27FC236}">
                <a16:creationId xmlns:a16="http://schemas.microsoft.com/office/drawing/2014/main" id="{3F53AAB4-AB1C-02CF-707C-01F7AE7B52FD}"/>
              </a:ext>
            </a:extLst>
          </p:cNvPr>
          <p:cNvSpPr txBox="1">
            <a:spLocks/>
          </p:cNvSpPr>
          <p:nvPr/>
        </p:nvSpPr>
        <p:spPr>
          <a:xfrm>
            <a:off x="268224" y="787824"/>
            <a:ext cx="5141038"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solidFill>
                  <a:srgbClr val="F38542"/>
                </a:solidFill>
              </a:rPr>
              <a:t>Some numbers</a:t>
            </a:r>
          </a:p>
        </p:txBody>
      </p:sp>
      <p:grpSp>
        <p:nvGrpSpPr>
          <p:cNvPr id="14" name="NbPeople">
            <a:extLst>
              <a:ext uri="{FF2B5EF4-FFF2-40B4-BE49-F238E27FC236}">
                <a16:creationId xmlns:a16="http://schemas.microsoft.com/office/drawing/2014/main" id="{560C5839-7BE4-44D9-9F43-64AD60C2CA34}"/>
              </a:ext>
            </a:extLst>
          </p:cNvPr>
          <p:cNvGrpSpPr/>
          <p:nvPr/>
        </p:nvGrpSpPr>
        <p:grpSpPr>
          <a:xfrm>
            <a:off x="2710643" y="4356149"/>
            <a:ext cx="1991075" cy="1141448"/>
            <a:chOff x="2665026" y="6089487"/>
            <a:chExt cx="3155525" cy="1809007"/>
          </a:xfrm>
        </p:grpSpPr>
        <p:pic>
          <p:nvPicPr>
            <p:cNvPr id="90" name="Picture 89">
              <a:extLst>
                <a:ext uri="{FF2B5EF4-FFF2-40B4-BE49-F238E27FC236}">
                  <a16:creationId xmlns:a16="http://schemas.microsoft.com/office/drawing/2014/main" id="{5CD0BD2B-B1CF-436F-8AEE-041578B380D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966075" y="6425531"/>
              <a:ext cx="878882" cy="878882"/>
            </a:xfrm>
            <a:prstGeom prst="rect">
              <a:avLst/>
            </a:prstGeom>
          </p:spPr>
        </p:pic>
        <p:grpSp>
          <p:nvGrpSpPr>
            <p:cNvPr id="94" name="Group 93">
              <a:extLst>
                <a:ext uri="{FF2B5EF4-FFF2-40B4-BE49-F238E27FC236}">
                  <a16:creationId xmlns:a16="http://schemas.microsoft.com/office/drawing/2014/main" id="{812924FA-B8C0-4AD3-8FE0-3115572D74D5}"/>
                </a:ext>
              </a:extLst>
            </p:cNvPr>
            <p:cNvGrpSpPr/>
            <p:nvPr/>
          </p:nvGrpSpPr>
          <p:grpSpPr>
            <a:xfrm>
              <a:off x="2665026" y="6089487"/>
              <a:ext cx="1436684" cy="1467242"/>
              <a:chOff x="5256257" y="334963"/>
              <a:chExt cx="1373372" cy="1402584"/>
            </a:xfrm>
          </p:grpSpPr>
          <p:sp>
            <p:nvSpPr>
              <p:cNvPr id="95" name="Arc 94">
                <a:extLst>
                  <a:ext uri="{FF2B5EF4-FFF2-40B4-BE49-F238E27FC236}">
                    <a16:creationId xmlns:a16="http://schemas.microsoft.com/office/drawing/2014/main" id="{BD8F73C2-EB5B-447B-9C06-A1399A5ED56E}"/>
                  </a:ext>
                </a:extLst>
              </p:cNvPr>
              <p:cNvSpPr/>
              <p:nvPr/>
            </p:nvSpPr>
            <p:spPr>
              <a:xfrm>
                <a:off x="5313738" y="334963"/>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a:extLst>
                  <a:ext uri="{FF2B5EF4-FFF2-40B4-BE49-F238E27FC236}">
                    <a16:creationId xmlns:a16="http://schemas.microsoft.com/office/drawing/2014/main" id="{F4DAF8E6-E66A-43DC-93FD-9A2D4B032008}"/>
                  </a:ext>
                </a:extLst>
              </p:cNvPr>
              <p:cNvSpPr/>
              <p:nvPr/>
            </p:nvSpPr>
            <p:spPr>
              <a:xfrm rot="9900000">
                <a:off x="5256257" y="421656"/>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7" name="Content Placeholder 12">
              <a:extLst>
                <a:ext uri="{FF2B5EF4-FFF2-40B4-BE49-F238E27FC236}">
                  <a16:creationId xmlns:a16="http://schemas.microsoft.com/office/drawing/2014/main" id="{2209CED6-49F9-45F4-B84F-2720EB6C8E7A}"/>
                </a:ext>
              </a:extLst>
            </p:cNvPr>
            <p:cNvSpPr txBox="1">
              <a:spLocks/>
            </p:cNvSpPr>
            <p:nvPr/>
          </p:nvSpPr>
          <p:spPr bwMode="auto">
            <a:xfrm>
              <a:off x="3781927" y="7605726"/>
              <a:ext cx="2038624" cy="29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400">
                  <a:solidFill>
                    <a:srgbClr val="282828"/>
                  </a:solidFill>
                  <a:latin typeface="+mj-lt"/>
                </a:rPr>
                <a:t>people worldwide</a:t>
              </a:r>
            </a:p>
          </p:txBody>
        </p:sp>
        <p:sp>
          <p:nvSpPr>
            <p:cNvPr id="98" name="Elipse 101">
              <a:extLst>
                <a:ext uri="{FF2B5EF4-FFF2-40B4-BE49-F238E27FC236}">
                  <a16:creationId xmlns:a16="http://schemas.microsoft.com/office/drawing/2014/main" id="{8B77AEE5-B31F-4FDF-83A8-FB135DABAA6D}"/>
                </a:ext>
              </a:extLst>
            </p:cNvPr>
            <p:cNvSpPr/>
            <p:nvPr/>
          </p:nvSpPr>
          <p:spPr>
            <a:xfrm>
              <a:off x="3503190" y="7041843"/>
              <a:ext cx="1099629" cy="523112"/>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spcBef>
                  <a:spcPts val="0"/>
                </a:spcBef>
                <a:spcAft>
                  <a:spcPts val="0"/>
                </a:spcAft>
                <a:defRPr/>
              </a:pPr>
              <a:r>
                <a:rPr lang="en-GB" altLang="es-ES_tradnl" sz="2400">
                  <a:solidFill>
                    <a:schemeClr val="accent2"/>
                  </a:solidFill>
                  <a:latin typeface="Calibri Light" charset="0"/>
                </a:rPr>
                <a:t>16,000</a:t>
              </a:r>
            </a:p>
          </p:txBody>
        </p:sp>
        <p:sp>
          <p:nvSpPr>
            <p:cNvPr id="114" name="Rectangle 113">
              <a:extLst>
                <a:ext uri="{FF2B5EF4-FFF2-40B4-BE49-F238E27FC236}">
                  <a16:creationId xmlns:a16="http://schemas.microsoft.com/office/drawing/2014/main" id="{60CF3C6F-9961-43CB-BACA-610C6216C771}"/>
                </a:ext>
              </a:extLst>
            </p:cNvPr>
            <p:cNvSpPr/>
            <p:nvPr/>
          </p:nvSpPr>
          <p:spPr>
            <a:xfrm>
              <a:off x="4059774" y="6741358"/>
              <a:ext cx="1502856" cy="487776"/>
            </a:xfrm>
            <a:prstGeom prst="rect">
              <a:avLst/>
            </a:prstGeom>
          </p:spPr>
          <p:txBody>
            <a:bodyPr wrap="none">
              <a:spAutoFit/>
            </a:bodyPr>
            <a:lstStyle/>
            <a:p>
              <a:r>
                <a:rPr lang="en-US" altLang="es-ES_tradnl" sz="1400">
                  <a:solidFill>
                    <a:srgbClr val="282828"/>
                  </a:solidFill>
                  <a:latin typeface="Calibri Light" panose="020F0302020204030204"/>
                </a:rPr>
                <a:t>More than</a:t>
              </a:r>
              <a:endParaRPr lang="en-US" sz="1400"/>
            </a:p>
          </p:txBody>
        </p:sp>
      </p:grpSp>
    </p:spTree>
    <p:extLst>
      <p:ext uri="{BB962C8B-B14F-4D97-AF65-F5344CB8AC3E}">
        <p14:creationId xmlns:p14="http://schemas.microsoft.com/office/powerpoint/2010/main" val="309988615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0169 0.01482 L -0.00169 0.01505 C -0.0013 0.0088 -0.00039 -0.00972 0.00208 -0.0162 L 0.00351 -0.02037 C 0.00404 -0.02384 0.00456 -0.02754 0.00508 -0.03101 C 0.00521 -0.0324 0.00547 -0.03379 0.00586 -0.03518 C 0.00664 -0.03796 0.00794 -0.04027 0.00885 -0.04328 C 0.01094 -0.05 0.00781 -0.0449 0.01107 -0.05254 C 0.01198 -0.05463 0.01328 -0.05601 0.01419 -0.0581 C 0.01471 -0.05949 0.01693 -0.06666 0.01797 -0.06875 C 0.01914 -0.07129 0.02044 -0.07338 0.02174 -0.07546 C 0.022 -0.07685 0.022 -0.07847 0.02252 -0.07963 C 0.02917 -0.09652 0.0263 -0.08888 0.03229 -0.09838 C 0.03346 -0.10023 0.03424 -0.10208 0.03542 -0.10393 C 0.03659 -0.10578 0.03789 -0.1074 0.03919 -0.10925 C 0.03997 -0.11041 0.04049 -0.11226 0.04141 -0.11319 C 0.04258 -0.11458 0.04401 -0.11504 0.04518 -0.11597 C 0.04935 -0.12314 0.05013 -0.12523 0.0543 -0.13078 C 0.05573 -0.13263 0.05729 -0.13472 0.05885 -0.13611 C 0.06276 -0.13958 0.06211 -0.13958 0.06719 -0.14166 C 0.06875 -0.14213 0.07031 -0.14213 0.07174 -0.14282 C 0.08086 -0.14699 0.07239 -0.14375 0.0793 -0.14838 C 0.08073 -0.14907 0.08958 -0.15347 0.09062 -0.1537 C 0.1056 -0.1574 0.09779 -0.15601 0.11419 -0.15763 C 0.12721 -0.16296 0.11549 -0.15902 0.13542 -0.1618 C 0.13698 -0.16203 0.13841 -0.16273 0.13997 -0.16319 C 0.14167 -0.16365 0.14349 -0.16388 0.14518 -0.16435 C 0.14726 -0.16527 0.14922 -0.16666 0.1513 -0.16713 C 0.15404 -0.16782 0.1569 -0.16805 0.15963 -0.16851 L 0.17331 -0.17129 L 0.18008 -0.17245 C 0.18411 -0.1743 0.18802 -0.17708 0.19219 -0.178 C 0.20273 -0.18032 0.20377 -0.18009 0.21341 -0.18333 C 0.22825 -0.18819 0.21328 -0.18356 0.23164 -0.19143 C 0.23672 -0.19351 0.24088 -0.19421 0.24596 -0.19537 C 0.26536 -0.20787 0.24245 -0.19375 0.26419 -0.20486 C 0.27018 -0.20787 0.27109 -0.21041 0.27708 -0.21435 C 0.27877 -0.2155 0.2806 -0.2162 0.28242 -0.21689 C 0.28997 -0.22824 0.28385 -0.22013 0.29453 -0.23055 C 0.29805 -0.23379 0.3013 -0.23888 0.30508 -0.2412 C 0.31016 -0.24421 0.31211 -0.2449 0.31719 -0.25069 C 0.31927 -0.253 0.32135 -0.25509 0.32331 -0.2574 C 0.32851 -0.26388 0.32617 -0.26296 0.33242 -0.26944 C 0.33476 -0.27199 0.33763 -0.27361 0.33997 -0.27615 C 0.3513 -0.28935 0.34114 -0.27916 0.34752 -0.28981 C 0.35013 -0.29398 0.35338 -0.29745 0.35586 -0.30185 C 0.3569 -0.3037 0.35781 -0.30555 0.35885 -0.30717 C 0.35989 -0.30879 0.36107 -0.30972 0.36198 -0.31134 C 0.36289 -0.31296 0.36341 -0.31504 0.36419 -0.31666 C 0.36536 -0.31898 0.36693 -0.32083 0.36797 -0.32338 C 0.36901 -0.32592 0.3694 -0.32893 0.37031 -0.33148 C 0.37526 -0.34629 0.36953 -0.32384 0.37552 -0.34768 C 0.37695 -0.353 0.37812 -0.35833 0.3793 -0.36388 C 0.37982 -0.36597 0.3806 -0.36828 0.38086 -0.3706 C 0.38112 -0.37245 0.38125 -0.3743 0.38164 -0.37592 C 0.38229 -0.37824 0.3832 -0.38032 0.38385 -0.38263 C 0.38568 -0.38888 0.38516 -0.38888 0.3862 -0.3949 C 0.38646 -0.39606 0.38672 -0.39745 0.38698 -0.39884 C 0.38724 -0.40069 0.38737 -0.40254 0.38763 -0.40416 C 0.38815 -0.40601 0.3888 -0.40763 0.38919 -0.40972 C 0.3901 -0.41388 0.39088 -0.41851 0.39154 -0.42314 C 0.3918 -0.42523 0.39193 -0.42754 0.39219 -0.42986 C 0.39271 -0.43263 0.39375 -0.43796 0.39375 -0.43773 C 0.39401 -0.44282 0.39427 -0.44768 0.39453 -0.45277 C 0.39544 -0.47523 0.39401 -0.46643 0.39609 -0.47685 L 0.39609 -0.47662 " pathEditMode="relative" rAng="0" ptsTypes="AAAAAAAAAAAAAAAAAAAAAAAAAAAAAAAAAAAAAAAAAAAAAAAAAAAAAAAAAAAAAAAAAA">
                                      <p:cBhvr>
                                        <p:cTn id="9" dur="1000" fill="hold"/>
                                        <p:tgtEl>
                                          <p:spTgt spid="3"/>
                                        </p:tgtEl>
                                        <p:attrNameLst>
                                          <p:attrName>ppt_x</p:attrName>
                                          <p:attrName>ppt_y</p:attrName>
                                        </p:attrNameLst>
                                      </p:cBhvr>
                                      <p:rCtr x="19883" y="-24583"/>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0" presetClass="path" presetSubtype="0" accel="50000" decel="50000" fill="hold" nodeType="afterEffect">
                                  <p:stCondLst>
                                    <p:cond delay="0"/>
                                  </p:stCondLst>
                                  <p:childTnLst>
                                    <p:animMotion origin="layout" path="M -0.00156 0.00093 L -0.00156 0.00139 C -0.00104 -0.00463 -0.00052 -0.01042 0.00052 -0.01574 C 0.00091 -0.01875 0.00195 -0.02106 0.0026 -0.02407 C 0.00313 -0.02639 0.00352 -0.02847 0.00404 -0.03102 C 0.00456 -0.0338 0.00456 -0.03704 0.00547 -0.03935 C 0.00638 -0.04167 0.00755 -0.04375 0.00833 -0.04606 C 0.00899 -0.04838 0.00912 -0.05116 0.00977 -0.05301 C 0.01055 -0.05555 0.01185 -0.05671 0.01263 -0.0588 C 0.01354 -0.06088 0.01393 -0.06366 0.01471 -0.06574 C 0.02344 -0.08495 0.01823 -0.07245 0.02565 -0.08356 C 0.03034 -0.0912 0.02617 -0.08796 0.03203 -0.09329 C 0.03359 -0.09514 0.03529 -0.09606 0.03698 -0.09768 C 0.03802 -0.09838 0.03893 -0.09954 0.03984 -0.10023 C 0.04167 -0.10139 0.04375 -0.10185 0.0457 -0.10324 C 0.04779 -0.1044 0.04987 -0.10625 0.05208 -0.10718 C 0.05339 -0.10787 0.05495 -0.10787 0.05638 -0.10856 C 0.06016 -0.11018 0.06406 -0.1125 0.06784 -0.11412 C 0.06966 -0.11505 0.07162 -0.11643 0.07344 -0.1169 C 0.08164 -0.11852 0.07787 -0.11759 0.08503 -0.11991 C 0.08672 -0.1206 0.08841 -0.12176 0.08997 -0.12245 C 0.09206 -0.12338 0.09609 -0.12454 0.09792 -0.12523 L 0.17175 -0.12245 C 0.17435 -0.12222 0.17695 -0.12153 0.17969 -0.12106 C 0.2444 -0.11435 0.1457 -0.12616 0.22044 -0.1169 C 0.24883 -0.11736 0.28529 -0.11643 0.31654 -0.11991 C 0.32982 -0.12106 0.32201 -0.12083 0.33581 -0.12384 C 0.34089 -0.125 0.34583 -0.12569 0.35078 -0.12685 C 0.35768 -0.12986 0.36458 -0.1338 0.37162 -0.13634 L 0.38737 -0.1419 C 0.39024 -0.14305 0.39323 -0.14352 0.39609 -0.14468 C 0.42292 -0.15764 0.38945 -0.14097 0.41107 -0.15301 C 0.41393 -0.15463 0.4168 -0.15555 0.41966 -0.15718 C 0.42734 -0.16134 0.43086 -0.16389 0.43906 -0.17106 C 0.44167 -0.17338 0.44414 -0.17616 0.44688 -0.17801 C 0.4487 -0.17917 0.45078 -0.17986 0.4526 -0.18079 C 0.45599 -0.18495 0.45899 -0.18889 0.46263 -0.1919 C 0.46524 -0.19398 0.46797 -0.19537 0.47057 -0.19722 C 0.48099 -0.20579 0.47214 -0.19977 0.47982 -0.20718 C 0.48151 -0.2088 0.48307 -0.20995 0.4849 -0.21134 C 0.48685 -0.21273 0.4888 -0.21343 0.49063 -0.21551 C 0.49284 -0.21782 0.49479 -0.2213 0.49701 -0.22384 C 0.49857 -0.22546 0.50052 -0.22616 0.50208 -0.22778 C 0.50339 -0.2294 0.5043 -0.23218 0.5056 -0.23356 C 0.50703 -0.23495 0.50859 -0.23495 0.5099 -0.23611 C 0.51172 -0.2375 0.51445 -0.24329 0.51563 -0.24444 C 0.51719 -0.2463 0.51901 -0.24745 0.5207 -0.24884 C 0.52357 -0.25116 0.52331 -0.25116 0.52578 -0.25417 C 0.52852 -0.26227 0.5263 -0.25694 0.53281 -0.26667 C 0.53841 -0.275 0.53438 -0.26968 0.53997 -0.27639 C 0.54154 -0.28079 0.54297 -0.28542 0.54505 -0.28889 C 0.54583 -0.29028 0.54688 -0.29074 0.54792 -0.29167 C 0.54857 -0.29352 0.54948 -0.29537 0.55013 -0.29722 C 0.55052 -0.29884 0.55091 -0.30255 0.55091 -0.30231 L 0.55091 -0.30255 " pathEditMode="relative" rAng="0" ptsTypes="AAAAAAAAAAAAAAAAAAAAAAAAAAAAAAAAAAAAAAAAAAAAAAAAAAAAAAA">
                                      <p:cBhvr>
                                        <p:cTn id="15" dur="1000" fill="hold"/>
                                        <p:tgtEl>
                                          <p:spTgt spid="18"/>
                                        </p:tgtEl>
                                        <p:attrNameLst>
                                          <p:attrName>ppt_x</p:attrName>
                                          <p:attrName>ppt_y</p:attrName>
                                        </p:attrNameLst>
                                      </p:cBhvr>
                                      <p:rCtr x="27617" y="-15162"/>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nodeType="afterEffect">
                                  <p:stCondLst>
                                    <p:cond delay="0"/>
                                  </p:stCondLst>
                                  <p:childTnLst>
                                    <p:animMotion origin="layout" path="M 0.00481 -0.00232 L 0.00481 -0.00208 C 0.00599 -0.01759 0.00638 -0.03333 0.00859 -0.04815 C 0.00963 -0.05602 0.01263 -0.0625 0.01458 -0.06968 C 0.01562 -0.07384 0.0164 -0.07801 0.01757 -0.08195 C 0.02226 -0.09583 0.02487 -0.10116 0.03125 -0.11158 C 0.03489 -0.11759 0.03828 -0.12454 0.04257 -0.12894 C 0.0444 -0.13079 0.04622 -0.13264 0.04791 -0.13449 C 0.04948 -0.13611 0.05091 -0.1382 0.05247 -0.13982 C 0.05573 -0.14306 0.05911 -0.1456 0.06237 -0.14931 C 0.06393 -0.15116 0.0651 -0.1544 0.06692 -0.15602 C 0.06979 -0.1588 0.07317 -0.15972 0.07591 -0.16273 C 0.07981 -0.1669 0.08046 -0.16783 0.08502 -0.17083 C 0.0875 -0.17246 0.0901 -0.17338 0.09257 -0.17477 C 0.11093 -0.18565 0.08971 -0.17384 0.11237 -0.18958 C 0.11549 -0.1919 0.11901 -0.19283 0.12213 -0.19514 C 0.12721 -0.19861 0.13815 -0.21065 0.14179 -0.21389 C 0.14778 -0.21921 0.15403 -0.22361 0.16002 -0.22871 C 0.17083 -0.2382 0.18046 -0.24746 0.19036 -0.25972 C 0.19583 -0.26667 0.20429 -0.28079 0.20846 -0.28935 C 0.21536 -0.30324 0.22382 -0.31574 0.22825 -0.33241 C 0.22994 -0.33912 0.23151 -0.34607 0.23346 -0.35255 C 0.23632 -0.36181 0.23945 -0.3706 0.24257 -0.37963 C 0.24349 -0.38241 0.24479 -0.38472 0.24557 -0.38773 C 0.24843 -0.39769 0.24856 -0.39861 0.25169 -0.40787 C 0.25208 -0.40926 0.25325 -0.41181 0.25325 -0.41158 L 0.25325 -0.41181 " pathEditMode="relative" rAng="0" ptsTypes="AAAAAAAAAAAAAAAAAAAAAAAAAAA">
                                      <p:cBhvr>
                                        <p:cTn id="22" dur="1000" fill="hold"/>
                                        <p:tgtEl>
                                          <p:spTgt spid="17"/>
                                        </p:tgtEl>
                                        <p:attrNameLst>
                                          <p:attrName>ppt_x</p:attrName>
                                          <p:attrName>ppt_y</p:attrName>
                                        </p:attrNameLst>
                                      </p:cBhvr>
                                      <p:rCtr x="12422" y="-20463"/>
                                    </p:animMotion>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par>
                          <p:cTn id="26" fill="hold">
                            <p:stCondLst>
                              <p:cond delay="1000"/>
                            </p:stCondLst>
                            <p:childTnLst>
                              <p:par>
                                <p:cTn id="27" presetID="0" presetClass="path" presetSubtype="0" accel="50000" decel="50000" fill="hold" nodeType="afterEffect">
                                  <p:stCondLst>
                                    <p:cond delay="0"/>
                                  </p:stCondLst>
                                  <p:childTnLst>
                                    <p:animMotion origin="layout" path="M 0.00065 0.00533 L 0.00065 0.00556 C 0.00065 0.00325 0.00104 -0.00949 0.00208 -0.01365 C 0.00495 -0.025 0.00338 -0.01643 0.00664 -0.02453 C 0.00885 -0.02962 0.01081 -0.03495 0.01276 -0.0405 C 0.01341 -0.04282 0.01406 -0.04537 0.01497 -0.04745 C 0.01575 -0.04907 0.01719 -0.04976 0.01797 -0.05138 C 0.02265 -0.06041 0.02304 -0.06504 0.02786 -0.07037 C 0.02929 -0.07175 0.03086 -0.07291 0.03242 -0.0743 C 0.03346 -0.07615 0.03424 -0.07824 0.03541 -0.07962 C 0.03607 -0.08055 0.03698 -0.08032 0.03776 -0.08101 C 0.04075 -0.08356 0.04375 -0.08634 0.04674 -0.08912 C 0.0513 -0.09305 0.05026 -0.09259 0.05664 -0.09583 C 0.05859 -0.09699 0.06068 -0.09791 0.06276 -0.09861 C 0.06745 -0.09976 0.07239 -0.1 0.07708 -0.10115 C 0.10364 -0.10787 0.06588 -0.10069 0.09232 -0.10532 L 0.18932 -0.10393 C 0.19206 -0.10393 0.19479 -0.103 0.19765 -0.10254 L 0.2082 -0.10115 C 0.2112 -0.10092 0.21432 -0.10023 0.21732 -0.1 C 0.22357 -0.0993 0.22995 -0.09907 0.2362 -0.09861 L 0.30364 -0.1 C 0.30625 -0.1 0.30872 -0.10069 0.3112 -0.10115 C 0.31523 -0.10231 0.32083 -0.10486 0.32487 -0.10671 C 0.32669 -0.1074 0.32838 -0.10856 0.33021 -0.10925 C 0.33216 -0.11018 0.33424 -0.11111 0.3362 -0.11203 C 0.33698 -0.11296 0.33776 -0.11388 0.33854 -0.11481 C 0.33945 -0.11574 0.34062 -0.11643 0.34153 -0.11736 C 0.34258 -0.11851 0.34362 -0.12013 0.34453 -0.12152 C 0.347 -0.12453 0.34778 -0.125 0.35065 -0.12824 C 0.35143 -0.12916 0.35221 -0.13009 0.35299 -0.13078 L 0.35299 -0.13055 " pathEditMode="relative" rAng="0" ptsTypes="AAAAAAAAAAAAAAAAAAAAAAAAAAAAAAAA">
                                      <p:cBhvr>
                                        <p:cTn id="28" dur="1000" fill="hold"/>
                                        <p:tgtEl>
                                          <p:spTgt spid="25"/>
                                        </p:tgtEl>
                                        <p:attrNameLst>
                                          <p:attrName>ppt_x</p:attrName>
                                          <p:attrName>ppt_y</p:attrName>
                                        </p:attrNameLst>
                                      </p:cBhvr>
                                      <p:rCtr x="17617" y="-6806"/>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par>
                          <p:cTn id="33" fill="hold">
                            <p:stCondLst>
                              <p:cond delay="0"/>
                            </p:stCondLst>
                            <p:childTnLst>
                              <p:par>
                                <p:cTn id="34" presetID="0" presetClass="path" presetSubtype="0" accel="50000" decel="50000" fill="hold" nodeType="afterEffect">
                                  <p:stCondLst>
                                    <p:cond delay="0"/>
                                  </p:stCondLst>
                                  <p:childTnLst>
                                    <p:animMotion origin="layout" path="M 0.00416 -0.00671 L 0.00416 -0.00648 C 0.00442 -0.01412 0.00455 -0.02129 0.00494 -0.02847 C 0.00507 -0.02986 0.00546 -0.03102 0.00572 -0.0324 C 0.00599 -0.03426 0.00612 -0.03611 0.00651 -0.03773 C 0.00664 -0.03912 0.00703 -0.04051 0.00716 -0.0419 C 0.00976 -0.05764 0.00572 -0.03426 0.00872 -0.05532 C 0.00911 -0.0581 0.00989 -0.06065 0.01028 -0.06342 C 0.01067 -0.06597 0.01067 -0.06875 0.01106 -0.07152 C 0.01237 -0.08402 0.01106 -0.0706 0.0125 -0.08102 C 0.01354 -0.08842 0.0138 -0.09629 0.01484 -0.10393 L 0.01562 -0.10926 C 0.01523 -0.12592 0.01497 -0.15856 0.01406 -0.17801 C 0.01328 -0.19352 0.01302 -0.20972 0.00872 -0.22384 C 0.00781 -0.22662 0.00664 -0.22916 0.00572 -0.23194 C 0.00377 -0.24514 0.00651 -0.22893 0.0026 -0.24259 C 0.00143 -0.24699 0.00104 -0.25208 -0.00039 -0.25602 L -0.00261 -0.26296 C -0.00287 -0.26458 -0.00287 -0.26666 -0.00339 -0.26828 C -0.00795 -0.2831 -0.00678 -0.27315 -0.01329 -0.28842 L -0.0155 -0.29375 L -0.0155 -0.29352 " pathEditMode="relative" rAng="0" ptsTypes="AAAAAAAAAAAAAAAAAAAAAA">
                                      <p:cBhvr>
                                        <p:cTn id="35" dur="600" fill="hold"/>
                                        <p:tgtEl>
                                          <p:spTgt spid="14"/>
                                        </p:tgtEl>
                                        <p:attrNameLst>
                                          <p:attrName>ppt_x</p:attrName>
                                          <p:attrName>ppt_y</p:attrName>
                                        </p:attrNameLst>
                                      </p:cBhvr>
                                      <p:rCtr x="-417" y="-14352"/>
                                    </p:animMotion>
                                  </p:childTnLst>
                                </p:cTn>
                              </p:par>
                            </p:childTnLst>
                          </p:cTn>
                        </p:par>
                        <p:par>
                          <p:cTn id="36" fill="hold">
                            <p:stCondLst>
                              <p:cond delay="600"/>
                            </p:stCondLst>
                            <p:childTnLst>
                              <p:par>
                                <p:cTn id="37" presetID="1"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600"/>
                            </p:stCondLst>
                            <p:childTnLst>
                              <p:par>
                                <p:cTn id="40" presetID="0" presetClass="path" presetSubtype="0" accel="50000" decel="50000" fill="hold" nodeType="afterEffect">
                                  <p:stCondLst>
                                    <p:cond delay="0"/>
                                  </p:stCondLst>
                                  <p:childTnLst>
                                    <p:animMotion origin="layout" path="M -0.03737 -0.00533 L -0.03737 -0.00533 C -0.03372 -0.03172 -0.03724 -0.01204 -0.03216 -0.03241 C -0.03099 -0.03681 -0.03034 -0.04167 -0.02904 -0.04584 C -0.02708 -0.05278 -0.02617 -0.05139 -0.02383 -0.05672 C -0.0224 -0.05973 -0.02135 -0.06297 -0.02005 -0.06598 C -0.01875 -0.06875 -0.01732 -0.0713 -0.01628 -0.07408 C -0.01536 -0.07616 -0.01497 -0.07894 -0.01393 -0.08079 C -0.01393 -0.08079 -0.00169 -0.09792 -0.00104 -0.09838 C 0.00247 -0.10093 0.00612 -0.10348 0.00951 -0.10649 C 0.01693 -0.11297 0.01797 -0.11459 0.02617 -0.11852 C 0.028 -0.11945 0.02982 -0.11945 0.03151 -0.11991 C 0.04453 -0.12338 0.02852 -0.12084 0.05807 -0.12246 C 0.06888 -0.12223 0.07982 -0.12223 0.09063 -0.1213 C 0.10234 -0.12014 0.09883 -0.11806 0.10885 -0.11574 C 0.11211 -0.11505 0.11537 -0.11505 0.11875 -0.11459 C 0.11992 -0.11412 0.12135 -0.11412 0.12253 -0.1132 C 0.12435 -0.11181 0.12591 -0.1088 0.12774 -0.10787 C 0.12904 -0.10695 0.13034 -0.10787 0.13164 -0.10787 L 0.13164 -0.10787 " pathEditMode="relative" ptsTypes="AAAAAAAAAAAAAAAAAAAA">
                                      <p:cBhvr>
                                        <p:cTn id="41" dur="6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alphaModFix amt="20294"/>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643231-9BE4-454E-A4BF-D346DC85BDFF}"/>
              </a:ext>
            </a:extLst>
          </p:cNvPr>
          <p:cNvGrpSpPr/>
          <p:nvPr/>
        </p:nvGrpSpPr>
        <p:grpSpPr>
          <a:xfrm>
            <a:off x="2893782" y="1219402"/>
            <a:ext cx="9127600" cy="5194639"/>
            <a:chOff x="83723" y="-32983"/>
            <a:chExt cx="12108277" cy="6890983"/>
          </a:xfrm>
        </p:grpSpPr>
        <p:pic>
          <p:nvPicPr>
            <p:cNvPr id="2" name="Picture 1">
              <a:extLst>
                <a:ext uri="{FF2B5EF4-FFF2-40B4-BE49-F238E27FC236}">
                  <a16:creationId xmlns:a16="http://schemas.microsoft.com/office/drawing/2014/main" id="{3014D61D-29FA-4B15-AFDE-26373357FB8A}"/>
                </a:ext>
              </a:extLst>
            </p:cNvPr>
            <p:cNvPicPr>
              <a:picLocks noChangeAspect="1"/>
            </p:cNvPicPr>
            <p:nvPr/>
          </p:nvPicPr>
          <p:blipFill>
            <a:blip r:embed="rId4"/>
            <a:stretch>
              <a:fillRect/>
            </a:stretch>
          </p:blipFill>
          <p:spPr>
            <a:xfrm>
              <a:off x="83723" y="-32983"/>
              <a:ext cx="11862271" cy="6858000"/>
            </a:xfrm>
            <a:prstGeom prst="rect">
              <a:avLst/>
            </a:prstGeom>
          </p:spPr>
        </p:pic>
        <p:pic>
          <p:nvPicPr>
            <p:cNvPr id="3" name="Picture 2">
              <a:extLst>
                <a:ext uri="{FF2B5EF4-FFF2-40B4-BE49-F238E27FC236}">
                  <a16:creationId xmlns:a16="http://schemas.microsoft.com/office/drawing/2014/main" id="{79A33B37-F087-4473-82AF-34650EBA0831}"/>
                </a:ext>
              </a:extLst>
            </p:cNvPr>
            <p:cNvPicPr>
              <a:picLocks noChangeAspect="1"/>
            </p:cNvPicPr>
            <p:nvPr/>
          </p:nvPicPr>
          <p:blipFill>
            <a:blip r:embed="rId5"/>
            <a:stretch>
              <a:fillRect/>
            </a:stretch>
          </p:blipFill>
          <p:spPr>
            <a:xfrm>
              <a:off x="11755942" y="0"/>
              <a:ext cx="436058" cy="6858000"/>
            </a:xfrm>
            <a:prstGeom prst="rect">
              <a:avLst/>
            </a:prstGeom>
          </p:spPr>
        </p:pic>
      </p:grpSp>
      <p:grpSp>
        <p:nvGrpSpPr>
          <p:cNvPr id="13" name="NbCountry">
            <a:extLst>
              <a:ext uri="{FF2B5EF4-FFF2-40B4-BE49-F238E27FC236}">
                <a16:creationId xmlns:a16="http://schemas.microsoft.com/office/drawing/2014/main" id="{D86C16A5-80EE-44FC-A80D-276B187814A7}"/>
              </a:ext>
            </a:extLst>
          </p:cNvPr>
          <p:cNvGrpSpPr/>
          <p:nvPr/>
        </p:nvGrpSpPr>
        <p:grpSpPr>
          <a:xfrm>
            <a:off x="336995" y="2648756"/>
            <a:ext cx="2430503" cy="1381810"/>
            <a:chOff x="6252900" y="536910"/>
            <a:chExt cx="3022703" cy="1718493"/>
          </a:xfrm>
        </p:grpSpPr>
        <p:grpSp>
          <p:nvGrpSpPr>
            <p:cNvPr id="14" name="Group 13">
              <a:extLst>
                <a:ext uri="{FF2B5EF4-FFF2-40B4-BE49-F238E27FC236}">
                  <a16:creationId xmlns:a16="http://schemas.microsoft.com/office/drawing/2014/main" id="{410B202F-2869-43CE-8F82-17CE60536A6F}"/>
                </a:ext>
              </a:extLst>
            </p:cNvPr>
            <p:cNvGrpSpPr/>
            <p:nvPr/>
          </p:nvGrpSpPr>
          <p:grpSpPr>
            <a:xfrm>
              <a:off x="6252900" y="536910"/>
              <a:ext cx="2631266" cy="1718493"/>
              <a:chOff x="6428209" y="921285"/>
              <a:chExt cx="2631266" cy="1718493"/>
            </a:xfrm>
          </p:grpSpPr>
          <p:pic>
            <p:nvPicPr>
              <p:cNvPr id="17" name="Picture 16">
                <a:extLst>
                  <a:ext uri="{FF2B5EF4-FFF2-40B4-BE49-F238E27FC236}">
                    <a16:creationId xmlns:a16="http://schemas.microsoft.com/office/drawing/2014/main" id="{D2071081-3856-4510-87E8-22443C80936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77228" y="1142532"/>
                <a:ext cx="738577" cy="738577"/>
              </a:xfrm>
              <a:prstGeom prst="rect">
                <a:avLst/>
              </a:prstGeom>
            </p:spPr>
          </p:pic>
          <p:grpSp>
            <p:nvGrpSpPr>
              <p:cNvPr id="18" name="Group 17">
                <a:extLst>
                  <a:ext uri="{FF2B5EF4-FFF2-40B4-BE49-F238E27FC236}">
                    <a16:creationId xmlns:a16="http://schemas.microsoft.com/office/drawing/2014/main" id="{CB5BEF9E-A949-482E-892F-5E3151B14414}"/>
                  </a:ext>
                </a:extLst>
              </p:cNvPr>
              <p:cNvGrpSpPr/>
              <p:nvPr/>
            </p:nvGrpSpPr>
            <p:grpSpPr>
              <a:xfrm>
                <a:off x="6867462" y="921285"/>
                <a:ext cx="1162331" cy="1187054"/>
                <a:chOff x="5256257" y="334963"/>
                <a:chExt cx="1373372" cy="1402584"/>
              </a:xfrm>
            </p:grpSpPr>
            <p:sp>
              <p:nvSpPr>
                <p:cNvPr id="23" name="Arc 22">
                  <a:extLst>
                    <a:ext uri="{FF2B5EF4-FFF2-40B4-BE49-F238E27FC236}">
                      <a16:creationId xmlns:a16="http://schemas.microsoft.com/office/drawing/2014/main" id="{19F5A280-3852-4E8A-B894-69D2C3B92FA6}"/>
                    </a:ext>
                  </a:extLst>
                </p:cNvPr>
                <p:cNvSpPr/>
                <p:nvPr/>
              </p:nvSpPr>
              <p:spPr>
                <a:xfrm>
                  <a:off x="5313738" y="334963"/>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91C45648-0426-4973-B778-A99C0D0823E8}"/>
                    </a:ext>
                  </a:extLst>
                </p:cNvPr>
                <p:cNvSpPr/>
                <p:nvPr/>
              </p:nvSpPr>
              <p:spPr>
                <a:xfrm rot="9900000">
                  <a:off x="5256257" y="421656"/>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 name="Content Placeholder 12">
                <a:extLst>
                  <a:ext uri="{FF2B5EF4-FFF2-40B4-BE49-F238E27FC236}">
                    <a16:creationId xmlns:a16="http://schemas.microsoft.com/office/drawing/2014/main" id="{42F91E5C-6B10-444E-9B00-0815A7CE6495}"/>
                  </a:ext>
                </a:extLst>
              </p:cNvPr>
              <p:cNvSpPr txBox="1">
                <a:spLocks/>
              </p:cNvSpPr>
              <p:nvPr/>
            </p:nvSpPr>
            <p:spPr bwMode="auto">
              <a:xfrm>
                <a:off x="7757990" y="2147979"/>
                <a:ext cx="1301485" cy="2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400">
                    <a:solidFill>
                      <a:srgbClr val="282828"/>
                    </a:solidFill>
                    <a:latin typeface="+mj-lt"/>
                  </a:rPr>
                  <a:t>nationalities</a:t>
                </a:r>
              </a:p>
            </p:txBody>
          </p:sp>
          <p:sp>
            <p:nvSpPr>
              <p:cNvPr id="20" name="Elipse 101">
                <a:extLst>
                  <a:ext uri="{FF2B5EF4-FFF2-40B4-BE49-F238E27FC236}">
                    <a16:creationId xmlns:a16="http://schemas.microsoft.com/office/drawing/2014/main" id="{FB94F098-0B48-47D5-8B39-063CAE40FE29}"/>
                  </a:ext>
                </a:extLst>
              </p:cNvPr>
              <p:cNvSpPr/>
              <p:nvPr/>
            </p:nvSpPr>
            <p:spPr>
              <a:xfrm>
                <a:off x="7545568" y="1691777"/>
                <a:ext cx="889641" cy="423217"/>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spcBef>
                    <a:spcPts val="0"/>
                  </a:spcBef>
                  <a:spcAft>
                    <a:spcPts val="0"/>
                  </a:spcAft>
                  <a:defRPr/>
                </a:pPr>
                <a:r>
                  <a:rPr lang="en-GB" altLang="es-ES_tradnl" sz="2400">
                    <a:solidFill>
                      <a:schemeClr val="accent2"/>
                    </a:solidFill>
                    <a:latin typeface="Calibri Light" charset="0"/>
                  </a:rPr>
                  <a:t>150+</a:t>
                </a:r>
              </a:p>
            </p:txBody>
          </p:sp>
          <p:sp>
            <p:nvSpPr>
              <p:cNvPr id="21" name="Content Placeholder 12">
                <a:extLst>
                  <a:ext uri="{FF2B5EF4-FFF2-40B4-BE49-F238E27FC236}">
                    <a16:creationId xmlns:a16="http://schemas.microsoft.com/office/drawing/2014/main" id="{441789CC-D025-4D38-B7EB-5D3E50327D07}"/>
                  </a:ext>
                </a:extLst>
              </p:cNvPr>
              <p:cNvSpPr txBox="1">
                <a:spLocks/>
              </p:cNvSpPr>
              <p:nvPr/>
            </p:nvSpPr>
            <p:spPr bwMode="auto">
              <a:xfrm>
                <a:off x="6652303" y="2402277"/>
                <a:ext cx="1293313" cy="23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400">
                    <a:solidFill>
                      <a:srgbClr val="282828"/>
                    </a:solidFill>
                    <a:latin typeface="+mj-lt"/>
                  </a:rPr>
                  <a:t>languages</a:t>
                </a:r>
              </a:p>
            </p:txBody>
          </p:sp>
          <p:sp>
            <p:nvSpPr>
              <p:cNvPr id="22" name="Elipse 101">
                <a:extLst>
                  <a:ext uri="{FF2B5EF4-FFF2-40B4-BE49-F238E27FC236}">
                    <a16:creationId xmlns:a16="http://schemas.microsoft.com/office/drawing/2014/main" id="{24C2C4FA-BD40-4211-B742-6B35FA669DB8}"/>
                  </a:ext>
                </a:extLst>
              </p:cNvPr>
              <p:cNvSpPr/>
              <p:nvPr/>
            </p:nvSpPr>
            <p:spPr>
              <a:xfrm>
                <a:off x="6428209" y="1948939"/>
                <a:ext cx="884055" cy="420560"/>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spcBef>
                    <a:spcPts val="0"/>
                  </a:spcBef>
                  <a:spcAft>
                    <a:spcPts val="0"/>
                  </a:spcAft>
                  <a:defRPr/>
                </a:pPr>
                <a:r>
                  <a:rPr lang="en-GB" altLang="es-ES_tradnl" sz="2400">
                    <a:solidFill>
                      <a:schemeClr val="accent2"/>
                    </a:solidFill>
                    <a:latin typeface="Calibri Light" charset="0"/>
                  </a:rPr>
                  <a:t>60+</a:t>
                </a:r>
              </a:p>
            </p:txBody>
          </p:sp>
        </p:grpSp>
        <p:sp>
          <p:nvSpPr>
            <p:cNvPr id="15" name="Content Placeholder 12">
              <a:extLst>
                <a:ext uri="{FF2B5EF4-FFF2-40B4-BE49-F238E27FC236}">
                  <a16:creationId xmlns:a16="http://schemas.microsoft.com/office/drawing/2014/main" id="{DED649C3-BBA9-4CBE-8788-A8BAA8DD92CC}"/>
                </a:ext>
              </a:extLst>
            </p:cNvPr>
            <p:cNvSpPr txBox="1">
              <a:spLocks/>
            </p:cNvSpPr>
            <p:nvPr/>
          </p:nvSpPr>
          <p:spPr bwMode="auto">
            <a:xfrm>
              <a:off x="7974118" y="1080028"/>
              <a:ext cx="1301485" cy="22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400">
                  <a:solidFill>
                    <a:srgbClr val="282828"/>
                  </a:solidFill>
                  <a:latin typeface="+mj-lt"/>
                </a:rPr>
                <a:t>countries</a:t>
              </a:r>
            </a:p>
          </p:txBody>
        </p:sp>
        <p:sp>
          <p:nvSpPr>
            <p:cNvPr id="16" name="Elipse 101">
              <a:extLst>
                <a:ext uri="{FF2B5EF4-FFF2-40B4-BE49-F238E27FC236}">
                  <a16:creationId xmlns:a16="http://schemas.microsoft.com/office/drawing/2014/main" id="{EB51E2C0-5C31-4391-BC1E-CDA14FB43A15}"/>
                </a:ext>
              </a:extLst>
            </p:cNvPr>
            <p:cNvSpPr/>
            <p:nvPr/>
          </p:nvSpPr>
          <p:spPr>
            <a:xfrm>
              <a:off x="7761694" y="623827"/>
              <a:ext cx="889641" cy="423217"/>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spcBef>
                  <a:spcPts val="0"/>
                </a:spcBef>
                <a:spcAft>
                  <a:spcPts val="0"/>
                </a:spcAft>
                <a:defRPr/>
              </a:pPr>
              <a:r>
                <a:rPr lang="en-GB" altLang="es-ES_tradnl" sz="2400">
                  <a:solidFill>
                    <a:schemeClr val="accent2"/>
                  </a:solidFill>
                  <a:latin typeface="Calibri Light" charset="0"/>
                </a:rPr>
                <a:t>190+</a:t>
              </a:r>
            </a:p>
          </p:txBody>
        </p:sp>
      </p:grpSp>
      <p:grpSp>
        <p:nvGrpSpPr>
          <p:cNvPr id="25" name="NbPeople">
            <a:extLst>
              <a:ext uri="{FF2B5EF4-FFF2-40B4-BE49-F238E27FC236}">
                <a16:creationId xmlns:a16="http://schemas.microsoft.com/office/drawing/2014/main" id="{123C4D32-6235-46C7-ACF0-4228D93AEDB4}"/>
              </a:ext>
            </a:extLst>
          </p:cNvPr>
          <p:cNvGrpSpPr/>
          <p:nvPr/>
        </p:nvGrpSpPr>
        <p:grpSpPr>
          <a:xfrm>
            <a:off x="729114" y="1313697"/>
            <a:ext cx="2111067" cy="1141448"/>
            <a:chOff x="2665026" y="6089487"/>
            <a:chExt cx="3345693" cy="1809007"/>
          </a:xfrm>
        </p:grpSpPr>
        <p:pic>
          <p:nvPicPr>
            <p:cNvPr id="26" name="Picture 25">
              <a:extLst>
                <a:ext uri="{FF2B5EF4-FFF2-40B4-BE49-F238E27FC236}">
                  <a16:creationId xmlns:a16="http://schemas.microsoft.com/office/drawing/2014/main" id="{12795E40-8B9A-4B97-8FC0-971C103F53A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66075" y="6425531"/>
              <a:ext cx="878882" cy="878882"/>
            </a:xfrm>
            <a:prstGeom prst="rect">
              <a:avLst/>
            </a:prstGeom>
          </p:spPr>
        </p:pic>
        <p:grpSp>
          <p:nvGrpSpPr>
            <p:cNvPr id="27" name="Group 26">
              <a:extLst>
                <a:ext uri="{FF2B5EF4-FFF2-40B4-BE49-F238E27FC236}">
                  <a16:creationId xmlns:a16="http://schemas.microsoft.com/office/drawing/2014/main" id="{63A3F19A-889C-4EF9-9C4A-22B1D3EE1A5B}"/>
                </a:ext>
              </a:extLst>
            </p:cNvPr>
            <p:cNvGrpSpPr/>
            <p:nvPr/>
          </p:nvGrpSpPr>
          <p:grpSpPr>
            <a:xfrm>
              <a:off x="2665026" y="6089487"/>
              <a:ext cx="1436684" cy="1467242"/>
              <a:chOff x="5256257" y="334963"/>
              <a:chExt cx="1373372" cy="1402584"/>
            </a:xfrm>
          </p:grpSpPr>
          <p:sp>
            <p:nvSpPr>
              <p:cNvPr id="31" name="Arc 30">
                <a:extLst>
                  <a:ext uri="{FF2B5EF4-FFF2-40B4-BE49-F238E27FC236}">
                    <a16:creationId xmlns:a16="http://schemas.microsoft.com/office/drawing/2014/main" id="{07A3B820-4494-4711-9D2C-49718B39C31D}"/>
                  </a:ext>
                </a:extLst>
              </p:cNvPr>
              <p:cNvSpPr/>
              <p:nvPr/>
            </p:nvSpPr>
            <p:spPr>
              <a:xfrm>
                <a:off x="5313738" y="334963"/>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2680AF45-7241-48DC-B73B-18E5C2701148}"/>
                  </a:ext>
                </a:extLst>
              </p:cNvPr>
              <p:cNvSpPr/>
              <p:nvPr/>
            </p:nvSpPr>
            <p:spPr>
              <a:xfrm rot="9900000">
                <a:off x="5256257" y="421656"/>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Content Placeholder 12">
              <a:extLst>
                <a:ext uri="{FF2B5EF4-FFF2-40B4-BE49-F238E27FC236}">
                  <a16:creationId xmlns:a16="http://schemas.microsoft.com/office/drawing/2014/main" id="{08EB636F-72B4-4EB7-9C02-19E8B3BB97D0}"/>
                </a:ext>
              </a:extLst>
            </p:cNvPr>
            <p:cNvSpPr txBox="1">
              <a:spLocks/>
            </p:cNvSpPr>
            <p:nvPr/>
          </p:nvSpPr>
          <p:spPr bwMode="auto">
            <a:xfrm>
              <a:off x="3781926" y="7605726"/>
              <a:ext cx="2228793" cy="29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400">
                  <a:solidFill>
                    <a:srgbClr val="282828"/>
                  </a:solidFill>
                  <a:latin typeface="+mj-lt"/>
                </a:rPr>
                <a:t>people worldwide</a:t>
              </a:r>
            </a:p>
          </p:txBody>
        </p:sp>
        <p:sp>
          <p:nvSpPr>
            <p:cNvPr id="29" name="Elipse 101">
              <a:extLst>
                <a:ext uri="{FF2B5EF4-FFF2-40B4-BE49-F238E27FC236}">
                  <a16:creationId xmlns:a16="http://schemas.microsoft.com/office/drawing/2014/main" id="{C0B87798-3245-439E-A710-DE790368D027}"/>
                </a:ext>
              </a:extLst>
            </p:cNvPr>
            <p:cNvSpPr/>
            <p:nvPr/>
          </p:nvSpPr>
          <p:spPr>
            <a:xfrm>
              <a:off x="3503190" y="7041843"/>
              <a:ext cx="1099629" cy="523112"/>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auto">
                <a:spcBef>
                  <a:spcPts val="0"/>
                </a:spcBef>
                <a:spcAft>
                  <a:spcPts val="0"/>
                </a:spcAft>
                <a:defRPr/>
              </a:pPr>
              <a:r>
                <a:rPr lang="en-GB" altLang="es-ES_tradnl" sz="2400">
                  <a:solidFill>
                    <a:schemeClr val="accent2"/>
                  </a:solidFill>
                  <a:latin typeface="Calibri Light" charset="0"/>
                </a:rPr>
                <a:t>16,000</a:t>
              </a:r>
            </a:p>
          </p:txBody>
        </p:sp>
        <p:sp>
          <p:nvSpPr>
            <p:cNvPr id="30" name="Rectangle 29">
              <a:extLst>
                <a:ext uri="{FF2B5EF4-FFF2-40B4-BE49-F238E27FC236}">
                  <a16:creationId xmlns:a16="http://schemas.microsoft.com/office/drawing/2014/main" id="{73B66A85-B3AA-4A87-A7E1-F2B015C236B7}"/>
                </a:ext>
              </a:extLst>
            </p:cNvPr>
            <p:cNvSpPr/>
            <p:nvPr/>
          </p:nvSpPr>
          <p:spPr>
            <a:xfrm>
              <a:off x="4059774" y="6741358"/>
              <a:ext cx="1502856" cy="487776"/>
            </a:xfrm>
            <a:prstGeom prst="rect">
              <a:avLst/>
            </a:prstGeom>
          </p:spPr>
          <p:txBody>
            <a:bodyPr wrap="none">
              <a:spAutoFit/>
            </a:bodyPr>
            <a:lstStyle/>
            <a:p>
              <a:r>
                <a:rPr lang="en-US" altLang="es-ES_tradnl" sz="1400">
                  <a:solidFill>
                    <a:srgbClr val="282828"/>
                  </a:solidFill>
                  <a:latin typeface="Calibri Light" panose="020F0302020204030204"/>
                </a:rPr>
                <a:t>More than</a:t>
              </a:r>
              <a:endParaRPr lang="en-US" sz="1400"/>
            </a:p>
          </p:txBody>
        </p:sp>
      </p:grpSp>
      <p:pic>
        <p:nvPicPr>
          <p:cNvPr id="34" name="Picture 33">
            <a:extLst>
              <a:ext uri="{FF2B5EF4-FFF2-40B4-BE49-F238E27FC236}">
                <a16:creationId xmlns:a16="http://schemas.microsoft.com/office/drawing/2014/main" id="{6862D02A-5093-4D3D-9092-45A59AEBA230}"/>
              </a:ext>
            </a:extLst>
          </p:cNvPr>
          <p:cNvPicPr>
            <a:picLocks noChangeAspect="1"/>
          </p:cNvPicPr>
          <p:nvPr/>
        </p:nvPicPr>
        <p:blipFill>
          <a:blip r:embed="rId8"/>
          <a:stretch>
            <a:fillRect/>
          </a:stretch>
        </p:blipFill>
        <p:spPr>
          <a:xfrm rot="925087">
            <a:off x="-794960" y="4100753"/>
            <a:ext cx="3081947" cy="3081947"/>
          </a:xfrm>
          <a:prstGeom prst="rect">
            <a:avLst/>
          </a:prstGeom>
        </p:spPr>
      </p:pic>
      <p:sp>
        <p:nvSpPr>
          <p:cNvPr id="9" name="Title 2">
            <a:extLst>
              <a:ext uri="{FF2B5EF4-FFF2-40B4-BE49-F238E27FC236}">
                <a16:creationId xmlns:a16="http://schemas.microsoft.com/office/drawing/2014/main" id="{E7351F36-4EED-1037-4378-7898AC1D50C2}"/>
              </a:ext>
            </a:extLst>
          </p:cNvPr>
          <p:cNvSpPr txBox="1">
            <a:spLocks/>
          </p:cNvSpPr>
          <p:nvPr/>
        </p:nvSpPr>
        <p:spPr>
          <a:xfrm>
            <a:off x="268224" y="296865"/>
            <a:ext cx="5165422"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GB" sz="3200">
                <a:solidFill>
                  <a:schemeClr val="tx2">
                    <a:lumMod val="75000"/>
                  </a:schemeClr>
                </a:solidFill>
              </a:rPr>
              <a:t>Amadeus world presence</a:t>
            </a:r>
          </a:p>
        </p:txBody>
      </p:sp>
      <p:pic>
        <p:nvPicPr>
          <p:cNvPr id="33" name="Picture 32">
            <a:extLst>
              <a:ext uri="{FF2B5EF4-FFF2-40B4-BE49-F238E27FC236}">
                <a16:creationId xmlns:a16="http://schemas.microsoft.com/office/drawing/2014/main" id="{52D6C31C-E1A0-DD50-B6D5-2D4CE9A3AD24}"/>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765190" y="107386"/>
            <a:ext cx="317171" cy="378957"/>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 Placeholder 4">
            <a:extLst>
              <a:ext uri="{FF2B5EF4-FFF2-40B4-BE49-F238E27FC236}">
                <a16:creationId xmlns:a16="http://schemas.microsoft.com/office/drawing/2014/main" id="{510404CD-24EC-D355-8D63-42416F7BEE2B}"/>
              </a:ext>
            </a:extLst>
          </p:cNvPr>
          <p:cNvSpPr txBox="1">
            <a:spLocks/>
          </p:cNvSpPr>
          <p:nvPr/>
        </p:nvSpPr>
        <p:spPr>
          <a:xfrm>
            <a:off x="268224" y="787824"/>
            <a:ext cx="5141038"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solidFill>
                  <a:srgbClr val="F38542"/>
                </a:solidFill>
              </a:rPr>
              <a:t>A multicultural company</a:t>
            </a:r>
          </a:p>
        </p:txBody>
      </p:sp>
      <p:grpSp>
        <p:nvGrpSpPr>
          <p:cNvPr id="6" name="Group 5">
            <a:extLst>
              <a:ext uri="{FF2B5EF4-FFF2-40B4-BE49-F238E27FC236}">
                <a16:creationId xmlns:a16="http://schemas.microsoft.com/office/drawing/2014/main" id="{C001F9CF-A09C-428E-AABF-8FECCEF88DAD}"/>
              </a:ext>
            </a:extLst>
          </p:cNvPr>
          <p:cNvGrpSpPr/>
          <p:nvPr/>
        </p:nvGrpSpPr>
        <p:grpSpPr>
          <a:xfrm>
            <a:off x="6178263" y="207688"/>
            <a:ext cx="4842309" cy="919370"/>
            <a:chOff x="5668447" y="120725"/>
            <a:chExt cx="4842309" cy="919370"/>
          </a:xfrm>
        </p:grpSpPr>
        <p:grpSp>
          <p:nvGrpSpPr>
            <p:cNvPr id="35" name="Group 34">
              <a:extLst>
                <a:ext uri="{FF2B5EF4-FFF2-40B4-BE49-F238E27FC236}">
                  <a16:creationId xmlns:a16="http://schemas.microsoft.com/office/drawing/2014/main" id="{FA2B7BC7-2DEC-4E2D-9E9D-0C1263F6F4F6}"/>
                </a:ext>
              </a:extLst>
            </p:cNvPr>
            <p:cNvGrpSpPr/>
            <p:nvPr/>
          </p:nvGrpSpPr>
          <p:grpSpPr>
            <a:xfrm>
              <a:off x="5668447" y="120725"/>
              <a:ext cx="4842309" cy="919370"/>
              <a:chOff x="1532177" y="3902069"/>
              <a:chExt cx="7666360" cy="1455549"/>
            </a:xfrm>
          </p:grpSpPr>
          <p:sp>
            <p:nvSpPr>
              <p:cNvPr id="37" name="Text Placeholder 27">
                <a:extLst>
                  <a:ext uri="{FF2B5EF4-FFF2-40B4-BE49-F238E27FC236}">
                    <a16:creationId xmlns:a16="http://schemas.microsoft.com/office/drawing/2014/main" id="{FA0E1A03-409A-47D0-8D32-CB5BD492396D}"/>
                  </a:ext>
                </a:extLst>
              </p:cNvPr>
              <p:cNvSpPr txBox="1">
                <a:spLocks/>
              </p:cNvSpPr>
              <p:nvPr/>
            </p:nvSpPr>
            <p:spPr>
              <a:xfrm>
                <a:off x="3196711" y="4316708"/>
                <a:ext cx="6001826" cy="975595"/>
              </a:xfrm>
              <a:prstGeom prst="rect">
                <a:avLst/>
              </a:prstGeom>
            </p:spPr>
            <p:txBody>
              <a:bodyPr/>
              <a:lst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spcBef>
                    <a:spcPts val="2200"/>
                  </a:spcBef>
                  <a:buNone/>
                </a:pPr>
                <a:r>
                  <a:rPr lang="en-US" altLang="es-ES_tradnl" sz="1400" b="1">
                    <a:solidFill>
                      <a:schemeClr val="tx1"/>
                    </a:solidFill>
                  </a:rPr>
                  <a:t>World</a:t>
                </a:r>
                <a:r>
                  <a:rPr lang="en-US" altLang="en-US" sz="1400" b="1">
                    <a:solidFill>
                      <a:schemeClr val="tx1"/>
                    </a:solidFill>
                  </a:rPr>
                  <a:t>’</a:t>
                </a:r>
                <a:r>
                  <a:rPr lang="en-US" altLang="es-ES_tradnl" sz="1400" b="1">
                    <a:solidFill>
                      <a:schemeClr val="tx1"/>
                    </a:solidFill>
                  </a:rPr>
                  <a:t>s</a:t>
                </a:r>
                <a:r>
                  <a:rPr lang="en-US" altLang="es-ES_tradnl" sz="1400" b="1">
                    <a:solidFill>
                      <a:schemeClr val="bg1"/>
                    </a:solidFill>
                  </a:rPr>
                  <a:t> </a:t>
                </a:r>
                <a:r>
                  <a:rPr lang="en-US" altLang="es-ES_tradnl" sz="1400" b="1">
                    <a:solidFill>
                      <a:srgbClr val="ED7D31"/>
                    </a:solidFill>
                  </a:rPr>
                  <a:t>largest data processing center </a:t>
                </a:r>
                <a:r>
                  <a:rPr lang="en-US" altLang="es-ES_tradnl" sz="1400">
                    <a:solidFill>
                      <a:schemeClr val="tx1"/>
                    </a:solidFill>
                  </a:rPr>
                  <a:t>dedicated to the travel industry</a:t>
                </a:r>
              </a:p>
            </p:txBody>
          </p:sp>
          <p:grpSp>
            <p:nvGrpSpPr>
              <p:cNvPr id="38" name="Group 37">
                <a:extLst>
                  <a:ext uri="{FF2B5EF4-FFF2-40B4-BE49-F238E27FC236}">
                    <a16:creationId xmlns:a16="http://schemas.microsoft.com/office/drawing/2014/main" id="{5AF1CDA3-EA24-4341-BFE1-989241DB8BEA}"/>
                  </a:ext>
                </a:extLst>
              </p:cNvPr>
              <p:cNvGrpSpPr/>
              <p:nvPr/>
            </p:nvGrpSpPr>
            <p:grpSpPr>
              <a:xfrm>
                <a:off x="1532177" y="3902069"/>
                <a:ext cx="1432366" cy="1455549"/>
                <a:chOff x="1199159" y="1976054"/>
                <a:chExt cx="1432366" cy="1455549"/>
              </a:xfrm>
            </p:grpSpPr>
            <p:sp>
              <p:nvSpPr>
                <p:cNvPr id="39" name="Content Placeholder 71">
                  <a:extLst>
                    <a:ext uri="{FF2B5EF4-FFF2-40B4-BE49-F238E27FC236}">
                      <a16:creationId xmlns:a16="http://schemas.microsoft.com/office/drawing/2014/main" id="{25856123-3825-4759-A080-07238410E2D9}"/>
                    </a:ext>
                  </a:extLst>
                </p:cNvPr>
                <p:cNvSpPr txBox="1">
                  <a:spLocks/>
                </p:cNvSpPr>
                <p:nvPr/>
              </p:nvSpPr>
              <p:spPr bwMode="auto">
                <a:xfrm>
                  <a:off x="1202569" y="1976054"/>
                  <a:ext cx="1428956" cy="1440208"/>
                </a:xfrm>
                <a:prstGeom prst="arc">
                  <a:avLst/>
                </a:prstGeom>
                <a:noFill/>
                <a:ln w="28575">
                  <a:solidFill>
                    <a:srgbClr val="00A9E0"/>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chemeClr val="bg1"/>
                    </a:solidFill>
                  </a:endParaRPr>
                </a:p>
              </p:txBody>
            </p:sp>
            <p:sp>
              <p:nvSpPr>
                <p:cNvPr id="40" name="Content Placeholder 71">
                  <a:extLst>
                    <a:ext uri="{FF2B5EF4-FFF2-40B4-BE49-F238E27FC236}">
                      <a16:creationId xmlns:a16="http://schemas.microsoft.com/office/drawing/2014/main" id="{5D08E1E6-61DD-41C1-A082-7FDEC654B2B4}"/>
                    </a:ext>
                  </a:extLst>
                </p:cNvPr>
                <p:cNvSpPr txBox="1">
                  <a:spLocks/>
                </p:cNvSpPr>
                <p:nvPr/>
              </p:nvSpPr>
              <p:spPr bwMode="auto">
                <a:xfrm>
                  <a:off x="1199159" y="1991395"/>
                  <a:ext cx="1428956" cy="1440208"/>
                </a:xfrm>
                <a:prstGeom prst="arc">
                  <a:avLst>
                    <a:gd name="adj1" fmla="val 5598637"/>
                    <a:gd name="adj2" fmla="val 10805074"/>
                  </a:avLst>
                </a:prstGeom>
                <a:noFill/>
                <a:ln w="28575">
                  <a:solidFill>
                    <a:srgbClr val="00A9E0"/>
                  </a:solidFill>
                  <a:prstDash val="solid"/>
                </a:ln>
              </p:spPr>
              <p:txBody>
                <a:bodyPr wrap="none" lIns="0" tIns="0" rIns="0" bIns="0" anchor="ctr" anchorCtr="0"/>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Calibri" panose="020F0502020204030204" pitchFamily="34" charset="0"/>
                    <a:buNone/>
                  </a:pPr>
                  <a:endParaRPr lang="en-GB" altLang="es-ES_tradnl" sz="1400">
                    <a:solidFill>
                      <a:schemeClr val="bg1"/>
                    </a:solidFill>
                  </a:endParaRPr>
                </a:p>
              </p:txBody>
            </p:sp>
          </p:grpSp>
        </p:grpSp>
        <p:pic>
          <p:nvPicPr>
            <p:cNvPr id="1026" name="Picture 2" descr="Data center - Free computer icons">
              <a:extLst>
                <a:ext uri="{FF2B5EF4-FFF2-40B4-BE49-F238E27FC236}">
                  <a16:creationId xmlns:a16="http://schemas.microsoft.com/office/drawing/2014/main" id="{FDDB1327-EDC3-4985-8658-C5D380E390C0}"/>
                </a:ext>
              </a:extLst>
            </p:cNvPr>
            <p:cNvPicPr>
              <a:picLocks noChangeAspect="1" noChangeArrowheads="1"/>
            </p:cNvPicPr>
            <p:nvPr/>
          </p:nvPicPr>
          <p:blipFill>
            <a:blip r:embed="rId10">
              <a:duotone>
                <a:schemeClr val="accent5">
                  <a:shade val="45000"/>
                  <a:satMod val="135000"/>
                </a:schemeClr>
                <a:prstClr val="white"/>
              </a:duotone>
              <a:alphaModFix amt="85000"/>
              <a:extLst>
                <a:ext uri="{28A0092B-C50C-407E-A947-70E740481C1C}">
                  <a14:useLocalDpi xmlns:a14="http://schemas.microsoft.com/office/drawing/2010/main" val="0"/>
                </a:ext>
              </a:extLst>
            </a:blip>
            <a:srcRect/>
            <a:stretch>
              <a:fillRect/>
            </a:stretch>
          </p:blipFill>
          <p:spPr bwMode="auto">
            <a:xfrm>
              <a:off x="5750522" y="150074"/>
              <a:ext cx="738421" cy="738421"/>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42" name="Graphic 41" descr="Marker with solid fill">
            <a:extLst>
              <a:ext uri="{FF2B5EF4-FFF2-40B4-BE49-F238E27FC236}">
                <a16:creationId xmlns:a16="http://schemas.microsoft.com/office/drawing/2014/main" id="{F4345A9B-AA23-40B8-83F6-75EA21A2C2E2}"/>
              </a:ext>
            </a:extLst>
          </p:cNvPr>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6921160" y="2576404"/>
            <a:ext cx="500506" cy="500506"/>
          </a:xfrm>
          <a:prstGeom prst="rect">
            <a:avLst/>
          </a:prstGeom>
        </p:spPr>
      </p:pic>
      <p:cxnSp>
        <p:nvCxnSpPr>
          <p:cNvPr id="11" name="Straight Connector 10">
            <a:extLst>
              <a:ext uri="{FF2B5EF4-FFF2-40B4-BE49-F238E27FC236}">
                <a16:creationId xmlns:a16="http://schemas.microsoft.com/office/drawing/2014/main" id="{66AB01C4-B50C-445F-BC6D-9E2CA198A244}"/>
              </a:ext>
            </a:extLst>
          </p:cNvPr>
          <p:cNvCxnSpPr>
            <a:cxnSpLocks/>
            <a:stCxn id="42" idx="0"/>
          </p:cNvCxnSpPr>
          <p:nvPr/>
        </p:nvCxnSpPr>
        <p:spPr>
          <a:xfrm flipH="1" flipV="1">
            <a:off x="6776472" y="1109057"/>
            <a:ext cx="394941" cy="1467347"/>
          </a:xfrm>
          <a:prstGeom prst="line">
            <a:avLst/>
          </a:prstGeom>
          <a:ln w="19050">
            <a:solidFill>
              <a:srgbClr val="BE510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94629"/>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alphaModFix amt="20294"/>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7AE94B20-F1D2-0E5C-86EF-B12EA33E2AC8}"/>
              </a:ext>
            </a:extLst>
          </p:cNvPr>
          <p:cNvGrpSpPr/>
          <p:nvPr/>
        </p:nvGrpSpPr>
        <p:grpSpPr>
          <a:xfrm>
            <a:off x="7992371" y="1080914"/>
            <a:ext cx="2824396" cy="1203841"/>
            <a:chOff x="7732344" y="1164777"/>
            <a:chExt cx="2824396" cy="1203841"/>
          </a:xfrm>
        </p:grpSpPr>
        <p:grpSp>
          <p:nvGrpSpPr>
            <p:cNvPr id="123" name="Group 122">
              <a:extLst>
                <a:ext uri="{FF2B5EF4-FFF2-40B4-BE49-F238E27FC236}">
                  <a16:creationId xmlns:a16="http://schemas.microsoft.com/office/drawing/2014/main" id="{946B80AE-9454-F1C9-737D-D405448BCE55}"/>
                </a:ext>
              </a:extLst>
            </p:cNvPr>
            <p:cNvGrpSpPr/>
            <p:nvPr/>
          </p:nvGrpSpPr>
          <p:grpSpPr>
            <a:xfrm>
              <a:off x="7732344" y="1164777"/>
              <a:ext cx="2824396" cy="1203841"/>
              <a:chOff x="7833243" y="2302444"/>
              <a:chExt cx="2824396" cy="1203841"/>
            </a:xfrm>
          </p:grpSpPr>
          <p:grpSp>
            <p:nvGrpSpPr>
              <p:cNvPr id="124" name="NbCountry">
                <a:extLst>
                  <a:ext uri="{FF2B5EF4-FFF2-40B4-BE49-F238E27FC236}">
                    <a16:creationId xmlns:a16="http://schemas.microsoft.com/office/drawing/2014/main" id="{AA872E83-73A6-6C1A-B728-C391C8543656}"/>
                  </a:ext>
                </a:extLst>
              </p:cNvPr>
              <p:cNvGrpSpPr/>
              <p:nvPr/>
            </p:nvGrpSpPr>
            <p:grpSpPr>
              <a:xfrm>
                <a:off x="7833243" y="2302444"/>
                <a:ext cx="2792523" cy="954488"/>
                <a:chOff x="6692153" y="536910"/>
                <a:chExt cx="3472932" cy="1187054"/>
              </a:xfrm>
            </p:grpSpPr>
            <p:grpSp>
              <p:nvGrpSpPr>
                <p:cNvPr id="129" name="Group 128">
                  <a:extLst>
                    <a:ext uri="{FF2B5EF4-FFF2-40B4-BE49-F238E27FC236}">
                      <a16:creationId xmlns:a16="http://schemas.microsoft.com/office/drawing/2014/main" id="{A8B6F398-6A66-0F4B-3830-90684975253F}"/>
                    </a:ext>
                  </a:extLst>
                </p:cNvPr>
                <p:cNvGrpSpPr/>
                <p:nvPr/>
              </p:nvGrpSpPr>
              <p:grpSpPr>
                <a:xfrm>
                  <a:off x="6692153" y="536910"/>
                  <a:ext cx="1162331" cy="1187054"/>
                  <a:chOff x="5256257" y="334963"/>
                  <a:chExt cx="1373372" cy="1402584"/>
                </a:xfrm>
              </p:grpSpPr>
              <p:sp>
                <p:nvSpPr>
                  <p:cNvPr id="131" name="Arc 130">
                    <a:extLst>
                      <a:ext uri="{FF2B5EF4-FFF2-40B4-BE49-F238E27FC236}">
                        <a16:creationId xmlns:a16="http://schemas.microsoft.com/office/drawing/2014/main" id="{3688D792-9BE6-29BC-E1B8-D9F9E492923C}"/>
                      </a:ext>
                    </a:extLst>
                  </p:cNvPr>
                  <p:cNvSpPr/>
                  <p:nvPr/>
                </p:nvSpPr>
                <p:spPr>
                  <a:xfrm>
                    <a:off x="5313738" y="334963"/>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 name="Arc 131">
                    <a:extLst>
                      <a:ext uri="{FF2B5EF4-FFF2-40B4-BE49-F238E27FC236}">
                        <a16:creationId xmlns:a16="http://schemas.microsoft.com/office/drawing/2014/main" id="{E18A83C6-12FA-3615-6DA7-1D0A0B7DEF33}"/>
                      </a:ext>
                    </a:extLst>
                  </p:cNvPr>
                  <p:cNvSpPr/>
                  <p:nvPr/>
                </p:nvSpPr>
                <p:spPr>
                  <a:xfrm rot="9900000">
                    <a:off x="5256257" y="421656"/>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0" name="Content Placeholder 12">
                  <a:extLst>
                    <a:ext uri="{FF2B5EF4-FFF2-40B4-BE49-F238E27FC236}">
                      <a16:creationId xmlns:a16="http://schemas.microsoft.com/office/drawing/2014/main" id="{C4B6AC9A-10D5-8F43-84BF-D15F953AD33D}"/>
                    </a:ext>
                  </a:extLst>
                </p:cNvPr>
                <p:cNvSpPr txBox="1">
                  <a:spLocks/>
                </p:cNvSpPr>
                <p:nvPr/>
              </p:nvSpPr>
              <p:spPr bwMode="auto">
                <a:xfrm>
                  <a:off x="7985436" y="919547"/>
                  <a:ext cx="2179649" cy="26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Dozens of webapps</a:t>
                  </a:r>
                </a:p>
              </p:txBody>
            </p:sp>
          </p:grpSp>
          <p:grpSp>
            <p:nvGrpSpPr>
              <p:cNvPr id="125" name="Group 124">
                <a:extLst>
                  <a:ext uri="{FF2B5EF4-FFF2-40B4-BE49-F238E27FC236}">
                    <a16:creationId xmlns:a16="http://schemas.microsoft.com/office/drawing/2014/main" id="{4D62E582-DAFA-E871-D184-2F08DFC720DB}"/>
                  </a:ext>
                </a:extLst>
              </p:cNvPr>
              <p:cNvGrpSpPr/>
              <p:nvPr/>
            </p:nvGrpSpPr>
            <p:grpSpPr>
              <a:xfrm>
                <a:off x="8442173" y="2949798"/>
                <a:ext cx="2215466" cy="556487"/>
                <a:chOff x="8442173" y="2949798"/>
                <a:chExt cx="2215466" cy="556487"/>
              </a:xfrm>
            </p:grpSpPr>
            <p:sp>
              <p:nvSpPr>
                <p:cNvPr id="127" name="Content Placeholder 12">
                  <a:extLst>
                    <a:ext uri="{FF2B5EF4-FFF2-40B4-BE49-F238E27FC236}">
                      <a16:creationId xmlns:a16="http://schemas.microsoft.com/office/drawing/2014/main" id="{B2EAC37F-6F20-FC53-1E4F-F60068D335F5}"/>
                    </a:ext>
                  </a:extLst>
                </p:cNvPr>
                <p:cNvSpPr txBox="1">
                  <a:spLocks/>
                </p:cNvSpPr>
                <p:nvPr/>
              </p:nvSpPr>
              <p:spPr bwMode="auto">
                <a:xfrm>
                  <a:off x="8749296" y="2949798"/>
                  <a:ext cx="1908343" cy="4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2000+ hits / sec</a:t>
                  </a:r>
                </a:p>
                <a:p>
                  <a:pPr>
                    <a:lnSpc>
                      <a:spcPct val="85000"/>
                    </a:lnSpc>
                  </a:pPr>
                  <a:endParaRPr lang="en-US" altLang="es-ES_tradnl" sz="1600" b="1">
                    <a:solidFill>
                      <a:srgbClr val="282828"/>
                    </a:solidFill>
                    <a:latin typeface="+mj-lt"/>
                  </a:endParaRPr>
                </a:p>
              </p:txBody>
            </p:sp>
            <p:sp>
              <p:nvSpPr>
                <p:cNvPr id="128" name="Content Placeholder 12">
                  <a:extLst>
                    <a:ext uri="{FF2B5EF4-FFF2-40B4-BE49-F238E27FC236}">
                      <a16:creationId xmlns:a16="http://schemas.microsoft.com/office/drawing/2014/main" id="{4F9525C5-2C53-0DD6-618B-85E096E9648A}"/>
                    </a:ext>
                  </a:extLst>
                </p:cNvPr>
                <p:cNvSpPr txBox="1">
                  <a:spLocks/>
                </p:cNvSpPr>
                <p:nvPr/>
              </p:nvSpPr>
              <p:spPr bwMode="auto">
                <a:xfrm>
                  <a:off x="8442173" y="3295202"/>
                  <a:ext cx="1876872" cy="21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Millions lines of code</a:t>
                  </a:r>
                </a:p>
              </p:txBody>
            </p:sp>
          </p:grpSp>
        </p:grpSp>
        <p:pic>
          <p:nvPicPr>
            <p:cNvPr id="134" name="Picture 133">
              <a:extLst>
                <a:ext uri="{FF2B5EF4-FFF2-40B4-BE49-F238E27FC236}">
                  <a16:creationId xmlns:a16="http://schemas.microsoft.com/office/drawing/2014/main" id="{34B3162E-DA74-40B1-96D3-A6B4291110B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873269" y="1315330"/>
              <a:ext cx="643482" cy="643482"/>
            </a:xfrm>
            <a:prstGeom prst="rect">
              <a:avLst/>
            </a:prstGeom>
          </p:spPr>
        </p:pic>
      </p:grpSp>
      <p:pic>
        <p:nvPicPr>
          <p:cNvPr id="26" name="Picture 25">
            <a:extLst>
              <a:ext uri="{FF2B5EF4-FFF2-40B4-BE49-F238E27FC236}">
                <a16:creationId xmlns:a16="http://schemas.microsoft.com/office/drawing/2014/main" id="{72CF7243-4D5F-4F56-B0A7-0AF3526987F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12493"/>
          <a:stretch/>
        </p:blipFill>
        <p:spPr>
          <a:xfrm rot="212041">
            <a:off x="-224406" y="4602140"/>
            <a:ext cx="3919531" cy="2492868"/>
          </a:xfrm>
          <a:prstGeom prst="rect">
            <a:avLst/>
          </a:prstGeom>
        </p:spPr>
      </p:pic>
      <p:grpSp>
        <p:nvGrpSpPr>
          <p:cNvPr id="110" name="Group 109">
            <a:extLst>
              <a:ext uri="{FF2B5EF4-FFF2-40B4-BE49-F238E27FC236}">
                <a16:creationId xmlns:a16="http://schemas.microsoft.com/office/drawing/2014/main" id="{7D6475BA-8997-D873-AD09-25CD3E6E53C7}"/>
              </a:ext>
            </a:extLst>
          </p:cNvPr>
          <p:cNvGrpSpPr/>
          <p:nvPr/>
        </p:nvGrpSpPr>
        <p:grpSpPr>
          <a:xfrm>
            <a:off x="10198664" y="2376419"/>
            <a:ext cx="2213801" cy="1095296"/>
            <a:chOff x="10101865" y="1954563"/>
            <a:chExt cx="2213801" cy="1095296"/>
          </a:xfrm>
        </p:grpSpPr>
        <p:grpSp>
          <p:nvGrpSpPr>
            <p:cNvPr id="107" name="Group 106">
              <a:extLst>
                <a:ext uri="{FF2B5EF4-FFF2-40B4-BE49-F238E27FC236}">
                  <a16:creationId xmlns:a16="http://schemas.microsoft.com/office/drawing/2014/main" id="{54271ABC-34F1-00A4-590B-87238CFF988B}"/>
                </a:ext>
              </a:extLst>
            </p:cNvPr>
            <p:cNvGrpSpPr/>
            <p:nvPr/>
          </p:nvGrpSpPr>
          <p:grpSpPr>
            <a:xfrm>
              <a:off x="10101865" y="1954563"/>
              <a:ext cx="2213801" cy="954488"/>
              <a:chOff x="8349623" y="1940246"/>
              <a:chExt cx="2213801" cy="954488"/>
            </a:xfrm>
          </p:grpSpPr>
          <p:pic>
            <p:nvPicPr>
              <p:cNvPr id="93" name="Picture 92">
                <a:extLst>
                  <a:ext uri="{FF2B5EF4-FFF2-40B4-BE49-F238E27FC236}">
                    <a16:creationId xmlns:a16="http://schemas.microsoft.com/office/drawing/2014/main" id="{B8C7AC8F-94EB-511A-2C10-2E72DAFAC49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420121" y="1977794"/>
                <a:ext cx="832727" cy="832727"/>
              </a:xfrm>
              <a:prstGeom prst="rect">
                <a:avLst/>
              </a:prstGeom>
            </p:spPr>
          </p:pic>
          <p:grpSp>
            <p:nvGrpSpPr>
              <p:cNvPr id="99" name="NbCountry">
                <a:extLst>
                  <a:ext uri="{FF2B5EF4-FFF2-40B4-BE49-F238E27FC236}">
                    <a16:creationId xmlns:a16="http://schemas.microsoft.com/office/drawing/2014/main" id="{70EB297B-90C4-0E47-AD21-06A85AD569D5}"/>
                  </a:ext>
                </a:extLst>
              </p:cNvPr>
              <p:cNvGrpSpPr/>
              <p:nvPr/>
            </p:nvGrpSpPr>
            <p:grpSpPr>
              <a:xfrm>
                <a:off x="8349623" y="1940246"/>
                <a:ext cx="2213801" cy="954488"/>
                <a:chOff x="6692153" y="536910"/>
                <a:chExt cx="2753202" cy="1187054"/>
              </a:xfrm>
            </p:grpSpPr>
            <p:grpSp>
              <p:nvGrpSpPr>
                <p:cNvPr id="103" name="Group 102">
                  <a:extLst>
                    <a:ext uri="{FF2B5EF4-FFF2-40B4-BE49-F238E27FC236}">
                      <a16:creationId xmlns:a16="http://schemas.microsoft.com/office/drawing/2014/main" id="{F3764E25-F884-5755-4DE3-3DEB56CBC1B2}"/>
                    </a:ext>
                  </a:extLst>
                </p:cNvPr>
                <p:cNvGrpSpPr/>
                <p:nvPr/>
              </p:nvGrpSpPr>
              <p:grpSpPr>
                <a:xfrm>
                  <a:off x="6692153" y="536910"/>
                  <a:ext cx="1162331" cy="1187054"/>
                  <a:chOff x="5256257" y="334963"/>
                  <a:chExt cx="1373372" cy="1402584"/>
                </a:xfrm>
              </p:grpSpPr>
              <p:sp>
                <p:nvSpPr>
                  <p:cNvPr id="105" name="Arc 104">
                    <a:extLst>
                      <a:ext uri="{FF2B5EF4-FFF2-40B4-BE49-F238E27FC236}">
                        <a16:creationId xmlns:a16="http://schemas.microsoft.com/office/drawing/2014/main" id="{5526A741-0E71-55C7-C507-631499D00E03}"/>
                      </a:ext>
                    </a:extLst>
                  </p:cNvPr>
                  <p:cNvSpPr/>
                  <p:nvPr/>
                </p:nvSpPr>
                <p:spPr>
                  <a:xfrm>
                    <a:off x="5313738" y="334963"/>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16CC58ED-AE09-74F0-1269-67369FFB2F79}"/>
                      </a:ext>
                    </a:extLst>
                  </p:cNvPr>
                  <p:cNvSpPr/>
                  <p:nvPr/>
                </p:nvSpPr>
                <p:spPr>
                  <a:xfrm rot="9900000">
                    <a:off x="5256257" y="421656"/>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2" name="Content Placeholder 12">
                  <a:extLst>
                    <a:ext uri="{FF2B5EF4-FFF2-40B4-BE49-F238E27FC236}">
                      <a16:creationId xmlns:a16="http://schemas.microsoft.com/office/drawing/2014/main" id="{4F872D4D-A87A-5A77-C8CF-FC08CB7D00AD}"/>
                    </a:ext>
                  </a:extLst>
                </p:cNvPr>
                <p:cNvSpPr txBox="1">
                  <a:spLocks/>
                </p:cNvSpPr>
                <p:nvPr/>
              </p:nvSpPr>
              <p:spPr bwMode="auto">
                <a:xfrm>
                  <a:off x="7985436" y="919547"/>
                  <a:ext cx="1459919" cy="26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SOAP</a:t>
                  </a:r>
                </a:p>
              </p:txBody>
            </p:sp>
          </p:grpSp>
        </p:grpSp>
        <p:sp>
          <p:nvSpPr>
            <p:cNvPr id="108" name="Content Placeholder 12">
              <a:extLst>
                <a:ext uri="{FF2B5EF4-FFF2-40B4-BE49-F238E27FC236}">
                  <a16:creationId xmlns:a16="http://schemas.microsoft.com/office/drawing/2014/main" id="{8FC6B0F4-41CA-CD01-B695-60BF41D04124}"/>
                </a:ext>
              </a:extLst>
            </p:cNvPr>
            <p:cNvSpPr txBox="1">
              <a:spLocks/>
            </p:cNvSpPr>
            <p:nvPr/>
          </p:nvSpPr>
          <p:spPr bwMode="auto">
            <a:xfrm>
              <a:off x="10966698" y="2589884"/>
              <a:ext cx="1173895" cy="4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REST</a:t>
              </a:r>
            </a:p>
            <a:p>
              <a:pPr>
                <a:lnSpc>
                  <a:spcPct val="85000"/>
                </a:lnSpc>
              </a:pPr>
              <a:endParaRPr lang="en-US" altLang="es-ES_tradnl" sz="1600" b="1">
                <a:solidFill>
                  <a:srgbClr val="282828"/>
                </a:solidFill>
                <a:latin typeface="+mj-lt"/>
              </a:endParaRPr>
            </a:p>
          </p:txBody>
        </p:sp>
        <p:sp>
          <p:nvSpPr>
            <p:cNvPr id="109" name="Content Placeholder 12">
              <a:extLst>
                <a:ext uri="{FF2B5EF4-FFF2-40B4-BE49-F238E27FC236}">
                  <a16:creationId xmlns:a16="http://schemas.microsoft.com/office/drawing/2014/main" id="{EE6C04A1-801A-C617-F428-EB3742DFCA5E}"/>
                </a:ext>
              </a:extLst>
            </p:cNvPr>
            <p:cNvSpPr txBox="1">
              <a:spLocks/>
            </p:cNvSpPr>
            <p:nvPr/>
          </p:nvSpPr>
          <p:spPr bwMode="auto">
            <a:xfrm>
              <a:off x="10736930" y="2838776"/>
              <a:ext cx="1173895" cy="21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www</a:t>
              </a:r>
            </a:p>
          </p:txBody>
        </p:sp>
      </p:grpSp>
      <p:sp>
        <p:nvSpPr>
          <p:cNvPr id="7" name="Date Placeholder 6">
            <a:extLst>
              <a:ext uri="{FF2B5EF4-FFF2-40B4-BE49-F238E27FC236}">
                <a16:creationId xmlns:a16="http://schemas.microsoft.com/office/drawing/2014/main" id="{ABE01C36-E0BA-B03C-BC85-E24186C74620}"/>
              </a:ext>
            </a:extLst>
          </p:cNvPr>
          <p:cNvSpPr>
            <a:spLocks noGrp="1"/>
          </p:cNvSpPr>
          <p:nvPr>
            <p:ph type="dt" sz="half" idx="10"/>
          </p:nvPr>
        </p:nvSpPr>
        <p:spPr/>
        <p:txBody>
          <a:bodyPr/>
          <a:lstStyle/>
          <a:p>
            <a:fld id="{547BF7F6-F524-1C4E-84CE-DD47700E930D}" type="datetime1">
              <a:rPr lang="en-US"/>
              <a:t>9/25/2022</a:t>
            </a:fld>
            <a:endParaRPr lang="en-US"/>
          </a:p>
        </p:txBody>
      </p:sp>
      <p:sp>
        <p:nvSpPr>
          <p:cNvPr id="8" name="Footer Placeholder 7">
            <a:extLst>
              <a:ext uri="{FF2B5EF4-FFF2-40B4-BE49-F238E27FC236}">
                <a16:creationId xmlns:a16="http://schemas.microsoft.com/office/drawing/2014/main" id="{A5211306-C71C-91C2-81B4-E649CA34C5B0}"/>
              </a:ext>
            </a:extLst>
          </p:cNvPr>
          <p:cNvSpPr>
            <a:spLocks noGrp="1"/>
          </p:cNvSpPr>
          <p:nvPr>
            <p:ph type="ftr" sz="quarter" idx="11"/>
          </p:nvPr>
        </p:nvSpPr>
        <p:spPr/>
        <p:txBody>
          <a:bodyPr/>
          <a:lstStyle/>
          <a:p>
            <a:r>
              <a:rPr lang="en-US"/>
              <a:t>DevOps World 2022</a:t>
            </a:r>
          </a:p>
        </p:txBody>
      </p:sp>
      <p:sp>
        <p:nvSpPr>
          <p:cNvPr id="9" name="Slide Number Placeholder 8">
            <a:extLst>
              <a:ext uri="{FF2B5EF4-FFF2-40B4-BE49-F238E27FC236}">
                <a16:creationId xmlns:a16="http://schemas.microsoft.com/office/drawing/2014/main" id="{5BECF46C-15B1-E1C5-D001-C84D5A6CDD4F}"/>
              </a:ext>
            </a:extLst>
          </p:cNvPr>
          <p:cNvSpPr>
            <a:spLocks noGrp="1"/>
          </p:cNvSpPr>
          <p:nvPr>
            <p:ph type="sldNum" sz="quarter" idx="16"/>
          </p:nvPr>
        </p:nvSpPr>
        <p:spPr/>
        <p:txBody>
          <a:bodyPr/>
          <a:lstStyle/>
          <a:p>
            <a:fld id="{389D289F-54A1-4342-A16E-682010BDBB7D}" type="slidenum">
              <a:rPr lang="en-US"/>
              <a:pPr/>
              <a:t>8</a:t>
            </a:fld>
            <a:endParaRPr lang="en-US"/>
          </a:p>
        </p:txBody>
      </p:sp>
      <p:sp>
        <p:nvSpPr>
          <p:cNvPr id="20" name="Title 2">
            <a:extLst>
              <a:ext uri="{FF2B5EF4-FFF2-40B4-BE49-F238E27FC236}">
                <a16:creationId xmlns:a16="http://schemas.microsoft.com/office/drawing/2014/main" id="{D50720EB-FD88-4DC4-991F-876A2865F36E}"/>
              </a:ext>
            </a:extLst>
          </p:cNvPr>
          <p:cNvSpPr txBox="1">
            <a:spLocks/>
          </p:cNvSpPr>
          <p:nvPr/>
        </p:nvSpPr>
        <p:spPr>
          <a:xfrm>
            <a:off x="268224" y="296865"/>
            <a:ext cx="5165422"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GB" sz="3200">
                <a:solidFill>
                  <a:schemeClr val="tx2">
                    <a:lumMod val="75000"/>
                  </a:schemeClr>
                </a:solidFill>
              </a:rPr>
              <a:t>Amadeus Digital</a:t>
            </a:r>
          </a:p>
        </p:txBody>
      </p:sp>
      <p:pic>
        <p:nvPicPr>
          <p:cNvPr id="33" name="Picture 32">
            <a:extLst>
              <a:ext uri="{FF2B5EF4-FFF2-40B4-BE49-F238E27FC236}">
                <a16:creationId xmlns:a16="http://schemas.microsoft.com/office/drawing/2014/main" id="{6D94B4C9-421C-4260-870B-EC0DEBDAA7BD}"/>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rot="334953">
            <a:off x="2588777" y="1950720"/>
            <a:ext cx="3881517" cy="2116189"/>
          </a:xfrm>
          <a:prstGeom prst="rect">
            <a:avLst/>
          </a:prstGeom>
        </p:spPr>
      </p:pic>
      <p:pic>
        <p:nvPicPr>
          <p:cNvPr id="34" name="Picture 33">
            <a:extLst>
              <a:ext uri="{FF2B5EF4-FFF2-40B4-BE49-F238E27FC236}">
                <a16:creationId xmlns:a16="http://schemas.microsoft.com/office/drawing/2014/main" id="{83769B80-0984-4A25-911C-3C6B21E96E0D}"/>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20835168">
            <a:off x="-293273" y="1873921"/>
            <a:ext cx="3836915" cy="2010260"/>
          </a:xfrm>
          <a:prstGeom prst="rect">
            <a:avLst/>
          </a:prstGeom>
        </p:spPr>
      </p:pic>
      <p:pic>
        <p:nvPicPr>
          <p:cNvPr id="36" name="Picture 15" descr="A screenshot of a cell phone&#10;&#10;Description generated with very high confidence">
            <a:extLst>
              <a:ext uri="{FF2B5EF4-FFF2-40B4-BE49-F238E27FC236}">
                <a16:creationId xmlns:a16="http://schemas.microsoft.com/office/drawing/2014/main" id="{1EE8A36D-90CD-48B5-8F80-69C99990BC5C}"/>
              </a:ext>
            </a:extLst>
          </p:cNvPr>
          <p:cNvPicPr>
            <a:picLocks noChangeAspect="1"/>
          </p:cNvPicPr>
          <p:nvPr/>
        </p:nvPicPr>
        <p:blipFill>
          <a:blip r:embed="rId9"/>
          <a:stretch>
            <a:fillRect/>
          </a:stretch>
        </p:blipFill>
        <p:spPr>
          <a:xfrm rot="21427155">
            <a:off x="5172739" y="3592770"/>
            <a:ext cx="1752487" cy="3136557"/>
          </a:xfrm>
          <a:prstGeom prst="rect">
            <a:avLst/>
          </a:prstGeom>
          <a:ln>
            <a:noFill/>
          </a:ln>
          <a:effectLst>
            <a:outerShdw blurRad="292100" dist="139700" dir="2700000" algn="tl" rotWithShape="0">
              <a:srgbClr val="333333">
                <a:alpha val="65000"/>
              </a:srgbClr>
            </a:outerShdw>
          </a:effectLst>
        </p:spPr>
      </p:pic>
      <p:sp>
        <p:nvSpPr>
          <p:cNvPr id="44" name="Text Placeholder 4">
            <a:extLst>
              <a:ext uri="{FF2B5EF4-FFF2-40B4-BE49-F238E27FC236}">
                <a16:creationId xmlns:a16="http://schemas.microsoft.com/office/drawing/2014/main" id="{109E55AD-BE4B-4725-A122-2785E6C89266}"/>
              </a:ext>
            </a:extLst>
          </p:cNvPr>
          <p:cNvSpPr txBox="1">
            <a:spLocks/>
          </p:cNvSpPr>
          <p:nvPr/>
        </p:nvSpPr>
        <p:spPr>
          <a:xfrm>
            <a:off x="268224" y="787824"/>
            <a:ext cx="5141038"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solidFill>
                  <a:srgbClr val="F38542"/>
                </a:solidFill>
              </a:rPr>
              <a:t>Large scale frontend deployments</a:t>
            </a:r>
          </a:p>
        </p:txBody>
      </p:sp>
      <p:sp>
        <p:nvSpPr>
          <p:cNvPr id="94" name="TextBox 93">
            <a:extLst>
              <a:ext uri="{FF2B5EF4-FFF2-40B4-BE49-F238E27FC236}">
                <a16:creationId xmlns:a16="http://schemas.microsoft.com/office/drawing/2014/main" id="{7D5E98BC-B549-415D-DD09-F0CAC54861DF}"/>
              </a:ext>
            </a:extLst>
          </p:cNvPr>
          <p:cNvSpPr txBox="1"/>
          <p:nvPr/>
        </p:nvSpPr>
        <p:spPr>
          <a:xfrm>
            <a:off x="-1024864" y="6541949"/>
            <a:ext cx="184731" cy="369332"/>
          </a:xfrm>
          <a:prstGeom prst="rect">
            <a:avLst/>
          </a:prstGeom>
          <a:noFill/>
        </p:spPr>
        <p:txBody>
          <a:bodyPr wrap="none" rtlCol="0">
            <a:spAutoFit/>
          </a:bodyPr>
          <a:lstStyle/>
          <a:p>
            <a:endParaRPr lang="en-FR"/>
          </a:p>
        </p:txBody>
      </p:sp>
      <p:sp>
        <p:nvSpPr>
          <p:cNvPr id="136" name="Oval 135">
            <a:extLst>
              <a:ext uri="{FF2B5EF4-FFF2-40B4-BE49-F238E27FC236}">
                <a16:creationId xmlns:a16="http://schemas.microsoft.com/office/drawing/2014/main" id="{98DFE17A-0E20-AB37-3AB4-3B1F60C57C80}"/>
              </a:ext>
            </a:extLst>
          </p:cNvPr>
          <p:cNvSpPr/>
          <p:nvPr/>
        </p:nvSpPr>
        <p:spPr>
          <a:xfrm>
            <a:off x="11747513" y="120602"/>
            <a:ext cx="352526" cy="352526"/>
          </a:xfrm>
          <a:prstGeom prst="ellipse">
            <a:avLst/>
          </a:prstGeom>
          <a:blipFill>
            <a:blip r:embed="rId10" cstate="hqprint">
              <a:extLst>
                <a:ext uri="{28A0092B-C50C-407E-A947-70E740481C1C}">
                  <a14:useLocalDpi xmlns:a14="http://schemas.microsoft.com/office/drawing/2010/main"/>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 5">
            <a:extLst>
              <a:ext uri="{FF2B5EF4-FFF2-40B4-BE49-F238E27FC236}">
                <a16:creationId xmlns:a16="http://schemas.microsoft.com/office/drawing/2014/main" id="{15CD2226-F416-3FC9-7E67-71700EC1E92D}"/>
              </a:ext>
            </a:extLst>
          </p:cNvPr>
          <p:cNvGrpSpPr/>
          <p:nvPr/>
        </p:nvGrpSpPr>
        <p:grpSpPr>
          <a:xfrm>
            <a:off x="7683107" y="3057913"/>
            <a:ext cx="2336190" cy="1182870"/>
            <a:chOff x="7683107" y="3057913"/>
            <a:chExt cx="2336190" cy="1182870"/>
          </a:xfrm>
        </p:grpSpPr>
        <p:grpSp>
          <p:nvGrpSpPr>
            <p:cNvPr id="122" name="Group 121">
              <a:extLst>
                <a:ext uri="{FF2B5EF4-FFF2-40B4-BE49-F238E27FC236}">
                  <a16:creationId xmlns:a16="http://schemas.microsoft.com/office/drawing/2014/main" id="{8A1088DF-D2AD-BFFB-8AE4-3D2EA8727945}"/>
                </a:ext>
              </a:extLst>
            </p:cNvPr>
            <p:cNvGrpSpPr/>
            <p:nvPr/>
          </p:nvGrpSpPr>
          <p:grpSpPr>
            <a:xfrm>
              <a:off x="7683107" y="3057913"/>
              <a:ext cx="2197705" cy="992110"/>
              <a:chOff x="7833242" y="2264822"/>
              <a:chExt cx="2197705" cy="992110"/>
            </a:xfrm>
          </p:grpSpPr>
          <p:grpSp>
            <p:nvGrpSpPr>
              <p:cNvPr id="116" name="NbCountry">
                <a:extLst>
                  <a:ext uri="{FF2B5EF4-FFF2-40B4-BE49-F238E27FC236}">
                    <a16:creationId xmlns:a16="http://schemas.microsoft.com/office/drawing/2014/main" id="{15491D36-D354-3708-C486-8E4EA7E63065}"/>
                  </a:ext>
                </a:extLst>
              </p:cNvPr>
              <p:cNvGrpSpPr/>
              <p:nvPr/>
            </p:nvGrpSpPr>
            <p:grpSpPr>
              <a:xfrm>
                <a:off x="7833242" y="2264822"/>
                <a:ext cx="2074893" cy="992110"/>
                <a:chOff x="6692153" y="490121"/>
                <a:chExt cx="2580449" cy="1233843"/>
              </a:xfrm>
            </p:grpSpPr>
            <p:grpSp>
              <p:nvGrpSpPr>
                <p:cNvPr id="117" name="Group 116">
                  <a:extLst>
                    <a:ext uri="{FF2B5EF4-FFF2-40B4-BE49-F238E27FC236}">
                      <a16:creationId xmlns:a16="http://schemas.microsoft.com/office/drawing/2014/main" id="{4A2E33AD-96A6-5F1D-E1D1-EE7D956E6934}"/>
                    </a:ext>
                  </a:extLst>
                </p:cNvPr>
                <p:cNvGrpSpPr/>
                <p:nvPr/>
              </p:nvGrpSpPr>
              <p:grpSpPr>
                <a:xfrm>
                  <a:off x="6692153" y="536910"/>
                  <a:ext cx="1162331" cy="1187054"/>
                  <a:chOff x="5256257" y="334963"/>
                  <a:chExt cx="1373372" cy="1402584"/>
                </a:xfrm>
              </p:grpSpPr>
              <p:sp>
                <p:nvSpPr>
                  <p:cNvPr id="119" name="Arc 118">
                    <a:extLst>
                      <a:ext uri="{FF2B5EF4-FFF2-40B4-BE49-F238E27FC236}">
                        <a16:creationId xmlns:a16="http://schemas.microsoft.com/office/drawing/2014/main" id="{E7E667DF-FEFB-96E1-94D6-6B3661D936B2}"/>
                      </a:ext>
                    </a:extLst>
                  </p:cNvPr>
                  <p:cNvSpPr/>
                  <p:nvPr/>
                </p:nvSpPr>
                <p:spPr>
                  <a:xfrm>
                    <a:off x="5313738" y="334963"/>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Arc 119">
                    <a:extLst>
                      <a:ext uri="{FF2B5EF4-FFF2-40B4-BE49-F238E27FC236}">
                        <a16:creationId xmlns:a16="http://schemas.microsoft.com/office/drawing/2014/main" id="{FF1C21A7-2837-AE9D-DC19-A907C17A7C94}"/>
                      </a:ext>
                    </a:extLst>
                  </p:cNvPr>
                  <p:cNvSpPr/>
                  <p:nvPr/>
                </p:nvSpPr>
                <p:spPr>
                  <a:xfrm rot="9900000">
                    <a:off x="5256257" y="421656"/>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8" name="Content Placeholder 12">
                  <a:extLst>
                    <a:ext uri="{FF2B5EF4-FFF2-40B4-BE49-F238E27FC236}">
                      <a16:creationId xmlns:a16="http://schemas.microsoft.com/office/drawing/2014/main" id="{B0C42DF8-E69E-299B-6E48-2BACDCBB8FF8}"/>
                    </a:ext>
                  </a:extLst>
                </p:cNvPr>
                <p:cNvSpPr txBox="1">
                  <a:spLocks/>
                </p:cNvSpPr>
                <p:nvPr/>
              </p:nvSpPr>
              <p:spPr bwMode="auto">
                <a:xfrm>
                  <a:off x="7812683" y="490121"/>
                  <a:ext cx="1459919" cy="26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Java</a:t>
                  </a:r>
                </a:p>
              </p:txBody>
            </p:sp>
          </p:grpSp>
          <p:grpSp>
            <p:nvGrpSpPr>
              <p:cNvPr id="121" name="Group 120">
                <a:extLst>
                  <a:ext uri="{FF2B5EF4-FFF2-40B4-BE49-F238E27FC236}">
                    <a16:creationId xmlns:a16="http://schemas.microsoft.com/office/drawing/2014/main" id="{3F88CF1B-5B99-2F5C-383F-F527BE0428B9}"/>
                  </a:ext>
                </a:extLst>
              </p:cNvPr>
              <p:cNvGrpSpPr/>
              <p:nvPr/>
            </p:nvGrpSpPr>
            <p:grpSpPr>
              <a:xfrm>
                <a:off x="7986810" y="2456621"/>
                <a:ext cx="2044137" cy="598811"/>
                <a:chOff x="7986810" y="2456621"/>
                <a:chExt cx="2044137" cy="598811"/>
              </a:xfrm>
            </p:grpSpPr>
            <p:pic>
              <p:nvPicPr>
                <p:cNvPr id="96" name="Picture 95">
                  <a:extLst>
                    <a:ext uri="{FF2B5EF4-FFF2-40B4-BE49-F238E27FC236}">
                      <a16:creationId xmlns:a16="http://schemas.microsoft.com/office/drawing/2014/main" id="{615EC305-CDC7-D3FB-BD42-0DFE35A568E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986810" y="2456621"/>
                  <a:ext cx="598811" cy="598811"/>
                </a:xfrm>
                <a:prstGeom prst="rect">
                  <a:avLst/>
                </a:prstGeom>
              </p:spPr>
            </p:pic>
            <p:sp>
              <p:nvSpPr>
                <p:cNvPr id="114" name="Content Placeholder 12">
                  <a:extLst>
                    <a:ext uri="{FF2B5EF4-FFF2-40B4-BE49-F238E27FC236}">
                      <a16:creationId xmlns:a16="http://schemas.microsoft.com/office/drawing/2014/main" id="{EA69584B-C8C4-46F6-75A0-FFC488418628}"/>
                    </a:ext>
                  </a:extLst>
                </p:cNvPr>
                <p:cNvSpPr txBox="1">
                  <a:spLocks/>
                </p:cNvSpPr>
                <p:nvPr/>
              </p:nvSpPr>
              <p:spPr bwMode="auto">
                <a:xfrm>
                  <a:off x="8857052" y="2606091"/>
                  <a:ext cx="1173895" cy="21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Angular</a:t>
                  </a:r>
                </a:p>
              </p:txBody>
            </p:sp>
          </p:grpSp>
        </p:grpSp>
        <p:sp>
          <p:nvSpPr>
            <p:cNvPr id="3" name="Content Placeholder 12">
              <a:extLst>
                <a:ext uri="{FF2B5EF4-FFF2-40B4-BE49-F238E27FC236}">
                  <a16:creationId xmlns:a16="http://schemas.microsoft.com/office/drawing/2014/main" id="{6B840694-7534-0415-53E2-977E53E3400D}"/>
                </a:ext>
              </a:extLst>
            </p:cNvPr>
            <p:cNvSpPr txBox="1">
              <a:spLocks/>
            </p:cNvSpPr>
            <p:nvPr/>
          </p:nvSpPr>
          <p:spPr bwMode="auto">
            <a:xfrm>
              <a:off x="8565633" y="3732128"/>
              <a:ext cx="1173895" cy="21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Helm</a:t>
              </a:r>
            </a:p>
          </p:txBody>
        </p:sp>
        <p:sp>
          <p:nvSpPr>
            <p:cNvPr id="4" name="Content Placeholder 12">
              <a:extLst>
                <a:ext uri="{FF2B5EF4-FFF2-40B4-BE49-F238E27FC236}">
                  <a16:creationId xmlns:a16="http://schemas.microsoft.com/office/drawing/2014/main" id="{7AD0D904-CE92-C593-CD2F-53B999334921}"/>
                </a:ext>
              </a:extLst>
            </p:cNvPr>
            <p:cNvSpPr txBox="1">
              <a:spLocks/>
            </p:cNvSpPr>
            <p:nvPr/>
          </p:nvSpPr>
          <p:spPr bwMode="auto">
            <a:xfrm>
              <a:off x="8322807" y="4029700"/>
              <a:ext cx="1696490" cy="21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K8s / OpenShift</a:t>
              </a:r>
            </a:p>
          </p:txBody>
        </p:sp>
      </p:grpSp>
      <p:grpSp>
        <p:nvGrpSpPr>
          <p:cNvPr id="13" name="Group 12">
            <a:extLst>
              <a:ext uri="{FF2B5EF4-FFF2-40B4-BE49-F238E27FC236}">
                <a16:creationId xmlns:a16="http://schemas.microsoft.com/office/drawing/2014/main" id="{2302E0F7-AF4D-F509-9C4C-0DDF104ED9D6}"/>
              </a:ext>
            </a:extLst>
          </p:cNvPr>
          <p:cNvGrpSpPr/>
          <p:nvPr/>
        </p:nvGrpSpPr>
        <p:grpSpPr>
          <a:xfrm>
            <a:off x="9952450" y="4368068"/>
            <a:ext cx="2393970" cy="1036040"/>
            <a:chOff x="9952450" y="4368068"/>
            <a:chExt cx="2393970" cy="1036040"/>
          </a:xfrm>
        </p:grpSpPr>
        <p:grpSp>
          <p:nvGrpSpPr>
            <p:cNvPr id="97" name="Group 96">
              <a:extLst>
                <a:ext uri="{FF2B5EF4-FFF2-40B4-BE49-F238E27FC236}">
                  <a16:creationId xmlns:a16="http://schemas.microsoft.com/office/drawing/2014/main" id="{E913627F-0B9A-D69E-5CCA-16718B51B25E}"/>
                </a:ext>
              </a:extLst>
            </p:cNvPr>
            <p:cNvGrpSpPr/>
            <p:nvPr/>
          </p:nvGrpSpPr>
          <p:grpSpPr>
            <a:xfrm>
              <a:off x="9952450" y="4368068"/>
              <a:ext cx="2393970" cy="954488"/>
              <a:chOff x="7495534" y="1506521"/>
              <a:chExt cx="2393970" cy="954488"/>
            </a:xfrm>
          </p:grpSpPr>
          <p:grpSp>
            <p:nvGrpSpPr>
              <p:cNvPr id="10" name="NbCountry">
                <a:extLst>
                  <a:ext uri="{FF2B5EF4-FFF2-40B4-BE49-F238E27FC236}">
                    <a16:creationId xmlns:a16="http://schemas.microsoft.com/office/drawing/2014/main" id="{4E26099F-4CCE-3C7A-B090-5182E168394F}"/>
                  </a:ext>
                </a:extLst>
              </p:cNvPr>
              <p:cNvGrpSpPr/>
              <p:nvPr/>
            </p:nvGrpSpPr>
            <p:grpSpPr>
              <a:xfrm>
                <a:off x="7495534" y="1506521"/>
                <a:ext cx="2393970" cy="954488"/>
                <a:chOff x="6692153" y="536910"/>
                <a:chExt cx="2977271" cy="1187054"/>
              </a:xfrm>
            </p:grpSpPr>
            <p:grpSp>
              <p:nvGrpSpPr>
                <p:cNvPr id="11" name="Group 10">
                  <a:extLst>
                    <a:ext uri="{FF2B5EF4-FFF2-40B4-BE49-F238E27FC236}">
                      <a16:creationId xmlns:a16="http://schemas.microsoft.com/office/drawing/2014/main" id="{551B76A2-9B49-6911-1F89-2EE972D65803}"/>
                    </a:ext>
                  </a:extLst>
                </p:cNvPr>
                <p:cNvGrpSpPr/>
                <p:nvPr/>
              </p:nvGrpSpPr>
              <p:grpSpPr>
                <a:xfrm>
                  <a:off x="6692153" y="536910"/>
                  <a:ext cx="2977271" cy="1187054"/>
                  <a:chOff x="6867462" y="921285"/>
                  <a:chExt cx="2977271" cy="1187054"/>
                </a:xfrm>
              </p:grpSpPr>
              <p:grpSp>
                <p:nvGrpSpPr>
                  <p:cNvPr id="15" name="Group 14">
                    <a:extLst>
                      <a:ext uri="{FF2B5EF4-FFF2-40B4-BE49-F238E27FC236}">
                        <a16:creationId xmlns:a16="http://schemas.microsoft.com/office/drawing/2014/main" id="{9F0380BC-14F1-9B77-B795-486EC59A1BD8}"/>
                      </a:ext>
                    </a:extLst>
                  </p:cNvPr>
                  <p:cNvGrpSpPr/>
                  <p:nvPr/>
                </p:nvGrpSpPr>
                <p:grpSpPr>
                  <a:xfrm>
                    <a:off x="6867462" y="921285"/>
                    <a:ext cx="1162331" cy="1187054"/>
                    <a:chOff x="5256257" y="334963"/>
                    <a:chExt cx="1373372" cy="1402584"/>
                  </a:xfrm>
                </p:grpSpPr>
                <p:sp>
                  <p:nvSpPr>
                    <p:cNvPr id="21" name="Arc 20">
                      <a:extLst>
                        <a:ext uri="{FF2B5EF4-FFF2-40B4-BE49-F238E27FC236}">
                          <a16:creationId xmlns:a16="http://schemas.microsoft.com/office/drawing/2014/main" id="{38600AA9-1A4D-D057-EAD8-4F206AA2FB4B}"/>
                        </a:ext>
                      </a:extLst>
                    </p:cNvPr>
                    <p:cNvSpPr/>
                    <p:nvPr/>
                  </p:nvSpPr>
                  <p:spPr>
                    <a:xfrm>
                      <a:off x="5313738" y="334963"/>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41B85ABE-8D37-9B04-1C48-4B4A873ED441}"/>
                        </a:ext>
                      </a:extLst>
                    </p:cNvPr>
                    <p:cNvSpPr/>
                    <p:nvPr/>
                  </p:nvSpPr>
                  <p:spPr>
                    <a:xfrm rot="9900000">
                      <a:off x="5256257" y="421656"/>
                      <a:ext cx="1315891" cy="1315891"/>
                    </a:xfrm>
                    <a:prstGeom prst="arc">
                      <a:avLst>
                        <a:gd name="adj1" fmla="val 16200000"/>
                        <a:gd name="adj2" fmla="val 961207"/>
                      </a:avLst>
                    </a:prstGeom>
                    <a:ln w="28575" cap="rnd">
                      <a:solidFill>
                        <a:srgbClr val="00A9E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 name="Content Placeholder 12">
                    <a:extLst>
                      <a:ext uri="{FF2B5EF4-FFF2-40B4-BE49-F238E27FC236}">
                        <a16:creationId xmlns:a16="http://schemas.microsoft.com/office/drawing/2014/main" id="{AF2BB370-513E-66F5-6E6F-072A525BD04D}"/>
                      </a:ext>
                    </a:extLst>
                  </p:cNvPr>
                  <p:cNvSpPr txBox="1">
                    <a:spLocks/>
                  </p:cNvSpPr>
                  <p:nvPr/>
                </p:nvSpPr>
                <p:spPr bwMode="auto">
                  <a:xfrm>
                    <a:off x="8113622" y="1527681"/>
                    <a:ext cx="1731111" cy="26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Private Cloud</a:t>
                    </a:r>
                    <a:endParaRPr lang="en-US" altLang="es-ES_tradnl" sz="1400" b="1">
                      <a:solidFill>
                        <a:srgbClr val="282828"/>
                      </a:solidFill>
                      <a:latin typeface="+mj-lt"/>
                    </a:endParaRPr>
                  </a:p>
                </p:txBody>
              </p:sp>
            </p:grpSp>
            <p:sp>
              <p:nvSpPr>
                <p:cNvPr id="12" name="Content Placeholder 12">
                  <a:extLst>
                    <a:ext uri="{FF2B5EF4-FFF2-40B4-BE49-F238E27FC236}">
                      <a16:creationId xmlns:a16="http://schemas.microsoft.com/office/drawing/2014/main" id="{E0E7144E-C727-7F7A-3963-0A24AEC90FDB}"/>
                    </a:ext>
                  </a:extLst>
                </p:cNvPr>
                <p:cNvSpPr txBox="1">
                  <a:spLocks/>
                </p:cNvSpPr>
                <p:nvPr/>
              </p:nvSpPr>
              <p:spPr bwMode="auto">
                <a:xfrm>
                  <a:off x="7918656" y="710285"/>
                  <a:ext cx="1459919" cy="26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Open Source</a:t>
                  </a:r>
                </a:p>
              </p:txBody>
            </p:sp>
          </p:grpSp>
          <p:pic>
            <p:nvPicPr>
              <p:cNvPr id="23" name="Nuage1">
                <a:extLst>
                  <a:ext uri="{FF2B5EF4-FFF2-40B4-BE49-F238E27FC236}">
                    <a16:creationId xmlns:a16="http://schemas.microsoft.com/office/drawing/2014/main" id="{B2A3A56D-AC54-6E99-C24D-3DC40EC68277}"/>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43520" y="1622161"/>
                <a:ext cx="642144" cy="642144"/>
              </a:xfrm>
              <a:prstGeom prst="rect">
                <a:avLst/>
              </a:prstGeom>
            </p:spPr>
          </p:pic>
        </p:grpSp>
        <p:sp>
          <p:nvSpPr>
            <p:cNvPr id="5" name="Content Placeholder 12">
              <a:extLst>
                <a:ext uri="{FF2B5EF4-FFF2-40B4-BE49-F238E27FC236}">
                  <a16:creationId xmlns:a16="http://schemas.microsoft.com/office/drawing/2014/main" id="{6BD3C440-01C3-8336-9C5A-C1DD4E4E28C8}"/>
                </a:ext>
              </a:extLst>
            </p:cNvPr>
            <p:cNvSpPr txBox="1">
              <a:spLocks/>
            </p:cNvSpPr>
            <p:nvPr/>
          </p:nvSpPr>
          <p:spPr bwMode="auto">
            <a:xfrm>
              <a:off x="10646410" y="5193025"/>
              <a:ext cx="1391955" cy="21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85000"/>
                </a:lnSpc>
              </a:pPr>
              <a:r>
                <a:rPr lang="en-US" altLang="es-ES_tradnl" sz="1600" b="1">
                  <a:solidFill>
                    <a:srgbClr val="282828"/>
                  </a:solidFill>
                  <a:latin typeface="+mj-lt"/>
                </a:rPr>
                <a:t>Public Cloud</a:t>
              </a:r>
              <a:endParaRPr lang="en-US" altLang="es-ES_tradnl" sz="1400" b="1">
                <a:solidFill>
                  <a:srgbClr val="282828"/>
                </a:solidFill>
                <a:latin typeface="+mj-lt"/>
              </a:endParaRPr>
            </a:p>
          </p:txBody>
        </p:sp>
      </p:grpSp>
      <p:pic>
        <p:nvPicPr>
          <p:cNvPr id="35" name="Picture 34">
            <a:extLst>
              <a:ext uri="{FF2B5EF4-FFF2-40B4-BE49-F238E27FC236}">
                <a16:creationId xmlns:a16="http://schemas.microsoft.com/office/drawing/2014/main" id="{1C9F4A66-2353-46F0-A5DA-6491BCD24BBB}"/>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rot="21325538">
            <a:off x="620349" y="3065601"/>
            <a:ext cx="3851012" cy="2079171"/>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FC044B62-2AC2-D2F2-1D10-4292F96FCADD}"/>
              </a:ext>
            </a:extLst>
          </p:cNvPr>
          <p:cNvPicPr>
            <a:picLocks noChangeAspect="1"/>
          </p:cNvPicPr>
          <p:nvPr/>
        </p:nvPicPr>
        <p:blipFill>
          <a:blip r:embed="rId14"/>
          <a:stretch>
            <a:fillRect/>
          </a:stretch>
        </p:blipFill>
        <p:spPr>
          <a:xfrm rot="598195">
            <a:off x="3326853" y="3880966"/>
            <a:ext cx="2065495" cy="28732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668593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700"/>
                                        <p:tgtEl>
                                          <p:spTgt spid="33"/>
                                        </p:tgtEl>
                                      </p:cBhvr>
                                    </p:animEffect>
                                    <p:anim calcmode="lin" valueType="num">
                                      <p:cBhvr>
                                        <p:cTn id="8" dur="700" fill="hold"/>
                                        <p:tgtEl>
                                          <p:spTgt spid="33"/>
                                        </p:tgtEl>
                                        <p:attrNameLst>
                                          <p:attrName>ppt_x</p:attrName>
                                        </p:attrNameLst>
                                      </p:cBhvr>
                                      <p:tavLst>
                                        <p:tav tm="0">
                                          <p:val>
                                            <p:strVal val="#ppt_x"/>
                                          </p:val>
                                        </p:tav>
                                        <p:tav tm="100000">
                                          <p:val>
                                            <p:strVal val="#ppt_x"/>
                                          </p:val>
                                        </p:tav>
                                      </p:tavLst>
                                    </p:anim>
                                    <p:anim calcmode="lin" valueType="num">
                                      <p:cBhvr>
                                        <p:cTn id="9" dur="630" decel="100000" fill="hold"/>
                                        <p:tgtEl>
                                          <p:spTgt spid="33"/>
                                        </p:tgtEl>
                                        <p:attrNameLst>
                                          <p:attrName>ppt_y</p:attrName>
                                        </p:attrNameLst>
                                      </p:cBhvr>
                                      <p:tavLst>
                                        <p:tav tm="0">
                                          <p:val>
                                            <p:strVal val="#ppt_y+1"/>
                                          </p:val>
                                        </p:tav>
                                        <p:tav tm="100000">
                                          <p:val>
                                            <p:strVal val="#ppt_y-.03"/>
                                          </p:val>
                                        </p:tav>
                                      </p:tavLst>
                                    </p:anim>
                                    <p:anim calcmode="lin" valueType="num">
                                      <p:cBhvr>
                                        <p:cTn id="10" dur="70" accel="100000" fill="hold">
                                          <p:stCondLst>
                                            <p:cond delay="630"/>
                                          </p:stCondLst>
                                        </p:cTn>
                                        <p:tgtEl>
                                          <p:spTgt spid="33"/>
                                        </p:tgtEl>
                                        <p:attrNameLst>
                                          <p:attrName>ppt_y</p:attrName>
                                        </p:attrNameLst>
                                      </p:cBhvr>
                                      <p:tavLst>
                                        <p:tav tm="0">
                                          <p:val>
                                            <p:strVal val="#ppt_y-.03"/>
                                          </p:val>
                                        </p:tav>
                                        <p:tav tm="100000">
                                          <p:val>
                                            <p:strVal val="#ppt_y"/>
                                          </p:val>
                                        </p:tav>
                                      </p:tavLst>
                                    </p:anim>
                                  </p:childTnLst>
                                </p:cTn>
                              </p:par>
                            </p:childTnLst>
                          </p:cTn>
                        </p:par>
                        <p:par>
                          <p:cTn id="11" fill="hold">
                            <p:stCondLst>
                              <p:cond delay="700"/>
                            </p:stCondLst>
                            <p:childTnLst>
                              <p:par>
                                <p:cTn id="12" presetID="37" presetClass="entr" presetSubtype="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700"/>
                                        <p:tgtEl>
                                          <p:spTgt spid="26"/>
                                        </p:tgtEl>
                                      </p:cBhvr>
                                    </p:animEffect>
                                    <p:anim calcmode="lin" valueType="num">
                                      <p:cBhvr>
                                        <p:cTn id="15" dur="700" fill="hold"/>
                                        <p:tgtEl>
                                          <p:spTgt spid="26"/>
                                        </p:tgtEl>
                                        <p:attrNameLst>
                                          <p:attrName>ppt_x</p:attrName>
                                        </p:attrNameLst>
                                      </p:cBhvr>
                                      <p:tavLst>
                                        <p:tav tm="0">
                                          <p:val>
                                            <p:strVal val="#ppt_x"/>
                                          </p:val>
                                        </p:tav>
                                        <p:tav tm="100000">
                                          <p:val>
                                            <p:strVal val="#ppt_x"/>
                                          </p:val>
                                        </p:tav>
                                      </p:tavLst>
                                    </p:anim>
                                    <p:anim calcmode="lin" valueType="num">
                                      <p:cBhvr>
                                        <p:cTn id="16" dur="630" decel="100000" fill="hold"/>
                                        <p:tgtEl>
                                          <p:spTgt spid="26"/>
                                        </p:tgtEl>
                                        <p:attrNameLst>
                                          <p:attrName>ppt_y</p:attrName>
                                        </p:attrNameLst>
                                      </p:cBhvr>
                                      <p:tavLst>
                                        <p:tav tm="0">
                                          <p:val>
                                            <p:strVal val="#ppt_y+1"/>
                                          </p:val>
                                        </p:tav>
                                        <p:tav tm="100000">
                                          <p:val>
                                            <p:strVal val="#ppt_y-.03"/>
                                          </p:val>
                                        </p:tav>
                                      </p:tavLst>
                                    </p:anim>
                                    <p:anim calcmode="lin" valueType="num">
                                      <p:cBhvr>
                                        <p:cTn id="17" dur="70" accel="100000" fill="hold">
                                          <p:stCondLst>
                                            <p:cond delay="630"/>
                                          </p:stCondLst>
                                        </p:cTn>
                                        <p:tgtEl>
                                          <p:spTgt spid="26"/>
                                        </p:tgtEl>
                                        <p:attrNameLst>
                                          <p:attrName>ppt_y</p:attrName>
                                        </p:attrNameLst>
                                      </p:cBhvr>
                                      <p:tavLst>
                                        <p:tav tm="0">
                                          <p:val>
                                            <p:strVal val="#ppt_y-.03"/>
                                          </p:val>
                                        </p:tav>
                                        <p:tav tm="100000">
                                          <p:val>
                                            <p:strVal val="#ppt_y"/>
                                          </p:val>
                                        </p:tav>
                                      </p:tavLst>
                                    </p:anim>
                                  </p:childTnLst>
                                </p:cTn>
                              </p:par>
                            </p:childTnLst>
                          </p:cTn>
                        </p:par>
                        <p:par>
                          <p:cTn id="18" fill="hold">
                            <p:stCondLst>
                              <p:cond delay="1400"/>
                            </p:stCondLst>
                            <p:childTnLst>
                              <p:par>
                                <p:cTn id="19" presetID="37" presetClass="entr" presetSubtype="0"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700"/>
                                        <p:tgtEl>
                                          <p:spTgt spid="36"/>
                                        </p:tgtEl>
                                      </p:cBhvr>
                                    </p:animEffect>
                                    <p:anim calcmode="lin" valueType="num">
                                      <p:cBhvr>
                                        <p:cTn id="22" dur="700" fill="hold"/>
                                        <p:tgtEl>
                                          <p:spTgt spid="36"/>
                                        </p:tgtEl>
                                        <p:attrNameLst>
                                          <p:attrName>ppt_x</p:attrName>
                                        </p:attrNameLst>
                                      </p:cBhvr>
                                      <p:tavLst>
                                        <p:tav tm="0">
                                          <p:val>
                                            <p:strVal val="#ppt_x"/>
                                          </p:val>
                                        </p:tav>
                                        <p:tav tm="100000">
                                          <p:val>
                                            <p:strVal val="#ppt_x"/>
                                          </p:val>
                                        </p:tav>
                                      </p:tavLst>
                                    </p:anim>
                                    <p:anim calcmode="lin" valueType="num">
                                      <p:cBhvr>
                                        <p:cTn id="23" dur="630" decel="100000" fill="hold"/>
                                        <p:tgtEl>
                                          <p:spTgt spid="36"/>
                                        </p:tgtEl>
                                        <p:attrNameLst>
                                          <p:attrName>ppt_y</p:attrName>
                                        </p:attrNameLst>
                                      </p:cBhvr>
                                      <p:tavLst>
                                        <p:tav tm="0">
                                          <p:val>
                                            <p:strVal val="#ppt_y+1"/>
                                          </p:val>
                                        </p:tav>
                                        <p:tav tm="100000">
                                          <p:val>
                                            <p:strVal val="#ppt_y-.03"/>
                                          </p:val>
                                        </p:tav>
                                      </p:tavLst>
                                    </p:anim>
                                    <p:anim calcmode="lin" valueType="num">
                                      <p:cBhvr>
                                        <p:cTn id="24" dur="70" accel="100000" fill="hold">
                                          <p:stCondLst>
                                            <p:cond delay="630"/>
                                          </p:stCondLst>
                                        </p:cTn>
                                        <p:tgtEl>
                                          <p:spTgt spid="36"/>
                                        </p:tgtEl>
                                        <p:attrNameLst>
                                          <p:attrName>ppt_y</p:attrName>
                                        </p:attrNameLst>
                                      </p:cBhvr>
                                      <p:tavLst>
                                        <p:tav tm="0">
                                          <p:val>
                                            <p:strVal val="#ppt_y-.03"/>
                                          </p:val>
                                        </p:tav>
                                        <p:tav tm="100000">
                                          <p:val>
                                            <p:strVal val="#ppt_y"/>
                                          </p:val>
                                        </p:tav>
                                      </p:tavLst>
                                    </p:anim>
                                  </p:childTnLst>
                                </p:cTn>
                              </p:par>
                            </p:childTnLst>
                          </p:cTn>
                        </p:par>
                        <p:par>
                          <p:cTn id="25" fill="hold">
                            <p:stCondLst>
                              <p:cond delay="2100"/>
                            </p:stCondLst>
                            <p:childTnLst>
                              <p:par>
                                <p:cTn id="26" presetID="37"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00"/>
                                        <p:tgtEl>
                                          <p:spTgt spid="34"/>
                                        </p:tgtEl>
                                      </p:cBhvr>
                                    </p:animEffect>
                                    <p:anim calcmode="lin" valueType="num">
                                      <p:cBhvr>
                                        <p:cTn id="29" dur="700" fill="hold"/>
                                        <p:tgtEl>
                                          <p:spTgt spid="34"/>
                                        </p:tgtEl>
                                        <p:attrNameLst>
                                          <p:attrName>ppt_x</p:attrName>
                                        </p:attrNameLst>
                                      </p:cBhvr>
                                      <p:tavLst>
                                        <p:tav tm="0">
                                          <p:val>
                                            <p:strVal val="#ppt_x"/>
                                          </p:val>
                                        </p:tav>
                                        <p:tav tm="100000">
                                          <p:val>
                                            <p:strVal val="#ppt_x"/>
                                          </p:val>
                                        </p:tav>
                                      </p:tavLst>
                                    </p:anim>
                                    <p:anim calcmode="lin" valueType="num">
                                      <p:cBhvr>
                                        <p:cTn id="30" dur="630" decel="100000" fill="hold"/>
                                        <p:tgtEl>
                                          <p:spTgt spid="34"/>
                                        </p:tgtEl>
                                        <p:attrNameLst>
                                          <p:attrName>ppt_y</p:attrName>
                                        </p:attrNameLst>
                                      </p:cBhvr>
                                      <p:tavLst>
                                        <p:tav tm="0">
                                          <p:val>
                                            <p:strVal val="#ppt_y+1"/>
                                          </p:val>
                                        </p:tav>
                                        <p:tav tm="100000">
                                          <p:val>
                                            <p:strVal val="#ppt_y-.03"/>
                                          </p:val>
                                        </p:tav>
                                      </p:tavLst>
                                    </p:anim>
                                    <p:anim calcmode="lin" valueType="num">
                                      <p:cBhvr>
                                        <p:cTn id="31" dur="70" accel="100000" fill="hold">
                                          <p:stCondLst>
                                            <p:cond delay="630"/>
                                          </p:stCondLst>
                                        </p:cTn>
                                        <p:tgtEl>
                                          <p:spTgt spid="34"/>
                                        </p:tgtEl>
                                        <p:attrNameLst>
                                          <p:attrName>ppt_y</p:attrName>
                                        </p:attrNameLst>
                                      </p:cBhvr>
                                      <p:tavLst>
                                        <p:tav tm="0">
                                          <p:val>
                                            <p:strVal val="#ppt_y-.03"/>
                                          </p:val>
                                        </p:tav>
                                        <p:tav tm="100000">
                                          <p:val>
                                            <p:strVal val="#ppt_y"/>
                                          </p:val>
                                        </p:tav>
                                      </p:tavLst>
                                    </p:anim>
                                  </p:childTnLst>
                                </p:cTn>
                              </p:par>
                            </p:childTnLst>
                          </p:cTn>
                        </p:par>
                        <p:par>
                          <p:cTn id="32" fill="hold">
                            <p:stCondLst>
                              <p:cond delay="2800"/>
                            </p:stCondLst>
                            <p:childTnLst>
                              <p:par>
                                <p:cTn id="33" presetID="37"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700"/>
                                        <p:tgtEl>
                                          <p:spTgt spid="35"/>
                                        </p:tgtEl>
                                      </p:cBhvr>
                                    </p:animEffect>
                                    <p:anim calcmode="lin" valueType="num">
                                      <p:cBhvr>
                                        <p:cTn id="36" dur="700" fill="hold"/>
                                        <p:tgtEl>
                                          <p:spTgt spid="35"/>
                                        </p:tgtEl>
                                        <p:attrNameLst>
                                          <p:attrName>ppt_x</p:attrName>
                                        </p:attrNameLst>
                                      </p:cBhvr>
                                      <p:tavLst>
                                        <p:tav tm="0">
                                          <p:val>
                                            <p:strVal val="#ppt_x"/>
                                          </p:val>
                                        </p:tav>
                                        <p:tav tm="100000">
                                          <p:val>
                                            <p:strVal val="#ppt_x"/>
                                          </p:val>
                                        </p:tav>
                                      </p:tavLst>
                                    </p:anim>
                                    <p:anim calcmode="lin" valueType="num">
                                      <p:cBhvr>
                                        <p:cTn id="37" dur="630" decel="100000" fill="hold"/>
                                        <p:tgtEl>
                                          <p:spTgt spid="35"/>
                                        </p:tgtEl>
                                        <p:attrNameLst>
                                          <p:attrName>ppt_y</p:attrName>
                                        </p:attrNameLst>
                                      </p:cBhvr>
                                      <p:tavLst>
                                        <p:tav tm="0">
                                          <p:val>
                                            <p:strVal val="#ppt_y+1"/>
                                          </p:val>
                                        </p:tav>
                                        <p:tav tm="100000">
                                          <p:val>
                                            <p:strVal val="#ppt_y-.03"/>
                                          </p:val>
                                        </p:tav>
                                      </p:tavLst>
                                    </p:anim>
                                    <p:anim calcmode="lin" valueType="num">
                                      <p:cBhvr>
                                        <p:cTn id="38" dur="70" accel="100000" fill="hold">
                                          <p:stCondLst>
                                            <p:cond delay="630"/>
                                          </p:stCondLst>
                                        </p:cTn>
                                        <p:tgtEl>
                                          <p:spTgt spid="35"/>
                                        </p:tgtEl>
                                        <p:attrNameLst>
                                          <p:attrName>ppt_y</p:attrName>
                                        </p:attrNameLst>
                                      </p:cBhvr>
                                      <p:tavLst>
                                        <p:tav tm="0">
                                          <p:val>
                                            <p:strVal val="#ppt_y-.03"/>
                                          </p:val>
                                        </p:tav>
                                        <p:tav tm="100000">
                                          <p:val>
                                            <p:strVal val="#ppt_y"/>
                                          </p:val>
                                        </p:tav>
                                      </p:tavLst>
                                    </p:anim>
                                  </p:childTnLst>
                                </p:cTn>
                              </p:par>
                            </p:childTnLst>
                          </p:cTn>
                        </p:par>
                        <p:par>
                          <p:cTn id="39" fill="hold">
                            <p:stCondLst>
                              <p:cond delay="3500"/>
                            </p:stCondLst>
                            <p:childTnLst>
                              <p:par>
                                <p:cTn id="40" presetID="37" presetClass="entr" presetSubtype="0"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700"/>
                                        <p:tgtEl>
                                          <p:spTgt spid="14"/>
                                        </p:tgtEl>
                                      </p:cBhvr>
                                    </p:animEffect>
                                    <p:anim calcmode="lin" valueType="num">
                                      <p:cBhvr>
                                        <p:cTn id="43" dur="700" fill="hold"/>
                                        <p:tgtEl>
                                          <p:spTgt spid="14"/>
                                        </p:tgtEl>
                                        <p:attrNameLst>
                                          <p:attrName>ppt_x</p:attrName>
                                        </p:attrNameLst>
                                      </p:cBhvr>
                                      <p:tavLst>
                                        <p:tav tm="0">
                                          <p:val>
                                            <p:strVal val="#ppt_x"/>
                                          </p:val>
                                        </p:tav>
                                        <p:tav tm="100000">
                                          <p:val>
                                            <p:strVal val="#ppt_x"/>
                                          </p:val>
                                        </p:tav>
                                      </p:tavLst>
                                    </p:anim>
                                    <p:anim calcmode="lin" valueType="num">
                                      <p:cBhvr>
                                        <p:cTn id="44" dur="630" decel="100000" fill="hold"/>
                                        <p:tgtEl>
                                          <p:spTgt spid="14"/>
                                        </p:tgtEl>
                                        <p:attrNameLst>
                                          <p:attrName>ppt_y</p:attrName>
                                        </p:attrNameLst>
                                      </p:cBhvr>
                                      <p:tavLst>
                                        <p:tav tm="0">
                                          <p:val>
                                            <p:strVal val="#ppt_y+1"/>
                                          </p:val>
                                        </p:tav>
                                        <p:tav tm="100000">
                                          <p:val>
                                            <p:strVal val="#ppt_y-.03"/>
                                          </p:val>
                                        </p:tav>
                                      </p:tavLst>
                                    </p:anim>
                                    <p:anim calcmode="lin" valueType="num">
                                      <p:cBhvr>
                                        <p:cTn id="45" dur="70" accel="100000" fill="hold">
                                          <p:stCondLst>
                                            <p:cond delay="63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135"/>
                                        </p:tgtEl>
                                        <p:attrNameLst>
                                          <p:attrName>style.visibility</p:attrName>
                                        </p:attrNameLst>
                                      </p:cBhvr>
                                      <p:to>
                                        <p:strVal val="visible"/>
                                      </p:to>
                                    </p:set>
                                    <p:anim calcmode="lin" valueType="num">
                                      <p:cBhvr additive="base">
                                        <p:cTn id="50" dur="500" fill="hold"/>
                                        <p:tgtEl>
                                          <p:spTgt spid="135"/>
                                        </p:tgtEl>
                                        <p:attrNameLst>
                                          <p:attrName>ppt_x</p:attrName>
                                        </p:attrNameLst>
                                      </p:cBhvr>
                                      <p:tavLst>
                                        <p:tav tm="0">
                                          <p:val>
                                            <p:strVal val="1+#ppt_w/2"/>
                                          </p:val>
                                        </p:tav>
                                        <p:tav tm="100000">
                                          <p:val>
                                            <p:strVal val="#ppt_x"/>
                                          </p:val>
                                        </p:tav>
                                      </p:tavLst>
                                    </p:anim>
                                    <p:anim calcmode="lin" valueType="num">
                                      <p:cBhvr additive="base">
                                        <p:cTn id="51" dur="500" fill="hold"/>
                                        <p:tgtEl>
                                          <p:spTgt spid="13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110"/>
                                        </p:tgtEl>
                                        <p:attrNameLst>
                                          <p:attrName>style.visibility</p:attrName>
                                        </p:attrNameLst>
                                      </p:cBhvr>
                                      <p:to>
                                        <p:strVal val="visible"/>
                                      </p:to>
                                    </p:set>
                                    <p:anim calcmode="lin" valueType="num">
                                      <p:cBhvr additive="base">
                                        <p:cTn id="56" dur="500" fill="hold"/>
                                        <p:tgtEl>
                                          <p:spTgt spid="110"/>
                                        </p:tgtEl>
                                        <p:attrNameLst>
                                          <p:attrName>ppt_x</p:attrName>
                                        </p:attrNameLst>
                                      </p:cBhvr>
                                      <p:tavLst>
                                        <p:tav tm="0">
                                          <p:val>
                                            <p:strVal val="1+#ppt_w/2"/>
                                          </p:val>
                                        </p:tav>
                                        <p:tav tm="100000">
                                          <p:val>
                                            <p:strVal val="#ppt_x"/>
                                          </p:val>
                                        </p:tav>
                                      </p:tavLst>
                                    </p:anim>
                                    <p:anim calcmode="lin" valueType="num">
                                      <p:cBhvr additive="base">
                                        <p:cTn id="57"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500" fill="hold"/>
                                        <p:tgtEl>
                                          <p:spTgt spid="6"/>
                                        </p:tgtEl>
                                        <p:attrNameLst>
                                          <p:attrName>ppt_x</p:attrName>
                                        </p:attrNameLst>
                                      </p:cBhvr>
                                      <p:tavLst>
                                        <p:tav tm="0">
                                          <p:val>
                                            <p:strVal val="1+#ppt_w/2"/>
                                          </p:val>
                                        </p:tav>
                                        <p:tav tm="100000">
                                          <p:val>
                                            <p:strVal val="#ppt_x"/>
                                          </p:val>
                                        </p:tav>
                                      </p:tavLst>
                                    </p:anim>
                                    <p:anim calcmode="lin" valueType="num">
                                      <p:cBhvr additive="base">
                                        <p:cTn id="6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1+#ppt_w/2"/>
                                          </p:val>
                                        </p:tav>
                                        <p:tav tm="100000">
                                          <p:val>
                                            <p:strVal val="#ppt_x"/>
                                          </p:val>
                                        </p:tav>
                                      </p:tavLst>
                                    </p:anim>
                                    <p:anim calcmode="lin" valueType="num">
                                      <p:cBhvr additive="base">
                                        <p:cTn id="6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alphaModFix amt="20294"/>
            <a:lum/>
            <a:extLst>
              <a:ext uri="{28A0092B-C50C-407E-A947-70E740481C1C}">
                <a14:useLocalDpi xmlns:a14="http://schemas.microsoft.com/office/drawing/2010/main"/>
              </a:ext>
            </a:extLst>
          </a:blip>
          <a:srcRect/>
          <a:stretch>
            <a:fillRect t="-1000" b="-1000"/>
          </a:stretch>
        </a:blipFill>
        <a:effectLst/>
      </p:bgPr>
    </p:bg>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3C281B3A-9058-413E-A81A-994EF2C91402}"/>
              </a:ext>
            </a:extLst>
          </p:cNvPr>
          <p:cNvPicPr>
            <a:picLocks noChangeAspect="1"/>
          </p:cNvPicPr>
          <p:nvPr/>
        </p:nvPicPr>
        <p:blipFill>
          <a:blip r:embed="rId4"/>
          <a:stretch>
            <a:fillRect/>
          </a:stretch>
        </p:blipFill>
        <p:spPr>
          <a:xfrm rot="925087">
            <a:off x="-794960" y="4100753"/>
            <a:ext cx="3081947" cy="3081947"/>
          </a:xfrm>
          <a:prstGeom prst="rect">
            <a:avLst/>
          </a:prstGeom>
        </p:spPr>
      </p:pic>
      <p:grpSp>
        <p:nvGrpSpPr>
          <p:cNvPr id="59" name="Group 58">
            <a:extLst>
              <a:ext uri="{FF2B5EF4-FFF2-40B4-BE49-F238E27FC236}">
                <a16:creationId xmlns:a16="http://schemas.microsoft.com/office/drawing/2014/main" id="{1AFCC3CB-A02C-4D4B-BAAA-1E0960445A82}"/>
              </a:ext>
            </a:extLst>
          </p:cNvPr>
          <p:cNvGrpSpPr/>
          <p:nvPr/>
        </p:nvGrpSpPr>
        <p:grpSpPr>
          <a:xfrm>
            <a:off x="3410469" y="1309772"/>
            <a:ext cx="6147304" cy="4238236"/>
            <a:chOff x="3410469" y="1309772"/>
            <a:chExt cx="6147304" cy="4238236"/>
          </a:xfrm>
        </p:grpSpPr>
        <p:sp>
          <p:nvSpPr>
            <p:cNvPr id="60" name="Freeform: Shape 59">
              <a:extLst>
                <a:ext uri="{FF2B5EF4-FFF2-40B4-BE49-F238E27FC236}">
                  <a16:creationId xmlns:a16="http://schemas.microsoft.com/office/drawing/2014/main" id="{F55781F8-EEA8-4767-B98F-F963E31C0662}"/>
                </a:ext>
              </a:extLst>
            </p:cNvPr>
            <p:cNvSpPr/>
            <p:nvPr/>
          </p:nvSpPr>
          <p:spPr>
            <a:xfrm>
              <a:off x="3410470" y="1309772"/>
              <a:ext cx="6147303" cy="4238236"/>
            </a:xfrm>
            <a:custGeom>
              <a:avLst/>
              <a:gdLst>
                <a:gd name="connsiteX0" fmla="*/ 0 w 7007382"/>
                <a:gd name="connsiteY0" fmla="*/ 4562946 h 5125079"/>
                <a:gd name="connsiteX1" fmla="*/ 742384 w 7007382"/>
                <a:gd name="connsiteY1" fmla="*/ 4164594 h 5125079"/>
                <a:gd name="connsiteX2" fmla="*/ 1792586 w 7007382"/>
                <a:gd name="connsiteY2" fmla="*/ 5124261 h 5125079"/>
                <a:gd name="connsiteX3" fmla="*/ 2417275 w 7007382"/>
                <a:gd name="connsiteY3" fmla="*/ 3974471 h 5125079"/>
                <a:gd name="connsiteX4" fmla="*/ 2154725 w 7007382"/>
                <a:gd name="connsiteY4" fmla="*/ 2670772 h 5125079"/>
                <a:gd name="connsiteX5" fmla="*/ 3078178 w 7007382"/>
                <a:gd name="connsiteY5" fmla="*/ 2516863 h 5125079"/>
                <a:gd name="connsiteX6" fmla="*/ 4255129 w 7007382"/>
                <a:gd name="connsiteY6" fmla="*/ 3621386 h 5125079"/>
                <a:gd name="connsiteX7" fmla="*/ 4834551 w 7007382"/>
                <a:gd name="connsiteY7" fmla="*/ 2471596 h 5125079"/>
                <a:gd name="connsiteX8" fmla="*/ 5739897 w 7007382"/>
                <a:gd name="connsiteY8" fmla="*/ 2571184 h 5125079"/>
                <a:gd name="connsiteX9" fmla="*/ 5712737 w 7007382"/>
                <a:gd name="connsiteY9" fmla="*/ 923453 h 5125079"/>
                <a:gd name="connsiteX10" fmla="*/ 7007382 w 7007382"/>
                <a:gd name="connsiteY10" fmla="*/ 0 h 512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7382" h="5125079">
                  <a:moveTo>
                    <a:pt x="0" y="4562946"/>
                  </a:moveTo>
                  <a:cubicBezTo>
                    <a:pt x="221810" y="4316994"/>
                    <a:pt x="443620" y="4071042"/>
                    <a:pt x="742384" y="4164594"/>
                  </a:cubicBezTo>
                  <a:cubicBezTo>
                    <a:pt x="1041148" y="4258146"/>
                    <a:pt x="1513438" y="5155948"/>
                    <a:pt x="1792586" y="5124261"/>
                  </a:cubicBezTo>
                  <a:cubicBezTo>
                    <a:pt x="2071734" y="5092574"/>
                    <a:pt x="2356919" y="4383386"/>
                    <a:pt x="2417275" y="3974471"/>
                  </a:cubicBezTo>
                  <a:cubicBezTo>
                    <a:pt x="2477632" y="3565556"/>
                    <a:pt x="2044575" y="2913707"/>
                    <a:pt x="2154725" y="2670772"/>
                  </a:cubicBezTo>
                  <a:cubicBezTo>
                    <a:pt x="2264876" y="2427837"/>
                    <a:pt x="2728111" y="2358427"/>
                    <a:pt x="3078178" y="2516863"/>
                  </a:cubicBezTo>
                  <a:cubicBezTo>
                    <a:pt x="3428245" y="2675299"/>
                    <a:pt x="3962400" y="3628930"/>
                    <a:pt x="4255129" y="3621386"/>
                  </a:cubicBezTo>
                  <a:cubicBezTo>
                    <a:pt x="4547858" y="3613842"/>
                    <a:pt x="4587090" y="2646630"/>
                    <a:pt x="4834551" y="2471596"/>
                  </a:cubicBezTo>
                  <a:cubicBezTo>
                    <a:pt x="5082012" y="2296562"/>
                    <a:pt x="5593533" y="2829208"/>
                    <a:pt x="5739897" y="2571184"/>
                  </a:cubicBezTo>
                  <a:cubicBezTo>
                    <a:pt x="5886261" y="2313160"/>
                    <a:pt x="5501490" y="1351984"/>
                    <a:pt x="5712737" y="923453"/>
                  </a:cubicBezTo>
                  <a:cubicBezTo>
                    <a:pt x="5923985" y="494922"/>
                    <a:pt x="6465683" y="247461"/>
                    <a:pt x="7007382" y="0"/>
                  </a:cubicBezTo>
                </a:path>
              </a:pathLst>
            </a:custGeom>
            <a:noFill/>
            <a:ln w="403225">
              <a:solidFill>
                <a:srgbClr val="172949"/>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D90A9221-97A2-4E0A-88D9-58B4FCF0B881}"/>
                </a:ext>
              </a:extLst>
            </p:cNvPr>
            <p:cNvSpPr/>
            <p:nvPr/>
          </p:nvSpPr>
          <p:spPr>
            <a:xfrm>
              <a:off x="3410469" y="1309772"/>
              <a:ext cx="6147303" cy="4238236"/>
            </a:xfrm>
            <a:custGeom>
              <a:avLst/>
              <a:gdLst>
                <a:gd name="connsiteX0" fmla="*/ 0 w 7007382"/>
                <a:gd name="connsiteY0" fmla="*/ 4562946 h 5125079"/>
                <a:gd name="connsiteX1" fmla="*/ 742384 w 7007382"/>
                <a:gd name="connsiteY1" fmla="*/ 4164594 h 5125079"/>
                <a:gd name="connsiteX2" fmla="*/ 1792586 w 7007382"/>
                <a:gd name="connsiteY2" fmla="*/ 5124261 h 5125079"/>
                <a:gd name="connsiteX3" fmla="*/ 2417275 w 7007382"/>
                <a:gd name="connsiteY3" fmla="*/ 3974471 h 5125079"/>
                <a:gd name="connsiteX4" fmla="*/ 2154725 w 7007382"/>
                <a:gd name="connsiteY4" fmla="*/ 2670772 h 5125079"/>
                <a:gd name="connsiteX5" fmla="*/ 3078178 w 7007382"/>
                <a:gd name="connsiteY5" fmla="*/ 2516863 h 5125079"/>
                <a:gd name="connsiteX6" fmla="*/ 4255129 w 7007382"/>
                <a:gd name="connsiteY6" fmla="*/ 3621386 h 5125079"/>
                <a:gd name="connsiteX7" fmla="*/ 4834551 w 7007382"/>
                <a:gd name="connsiteY7" fmla="*/ 2471596 h 5125079"/>
                <a:gd name="connsiteX8" fmla="*/ 5739897 w 7007382"/>
                <a:gd name="connsiteY8" fmla="*/ 2571184 h 5125079"/>
                <a:gd name="connsiteX9" fmla="*/ 5712737 w 7007382"/>
                <a:gd name="connsiteY9" fmla="*/ 923453 h 5125079"/>
                <a:gd name="connsiteX10" fmla="*/ 7007382 w 7007382"/>
                <a:gd name="connsiteY10" fmla="*/ 0 h 512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7382" h="5125079">
                  <a:moveTo>
                    <a:pt x="0" y="4562946"/>
                  </a:moveTo>
                  <a:cubicBezTo>
                    <a:pt x="221810" y="4316994"/>
                    <a:pt x="443620" y="4071042"/>
                    <a:pt x="742384" y="4164594"/>
                  </a:cubicBezTo>
                  <a:cubicBezTo>
                    <a:pt x="1041148" y="4258146"/>
                    <a:pt x="1513438" y="5155948"/>
                    <a:pt x="1792586" y="5124261"/>
                  </a:cubicBezTo>
                  <a:cubicBezTo>
                    <a:pt x="2071734" y="5092574"/>
                    <a:pt x="2356919" y="4383386"/>
                    <a:pt x="2417275" y="3974471"/>
                  </a:cubicBezTo>
                  <a:cubicBezTo>
                    <a:pt x="2477632" y="3565556"/>
                    <a:pt x="2044575" y="2913707"/>
                    <a:pt x="2154725" y="2670772"/>
                  </a:cubicBezTo>
                  <a:cubicBezTo>
                    <a:pt x="2264876" y="2427837"/>
                    <a:pt x="2728111" y="2358427"/>
                    <a:pt x="3078178" y="2516863"/>
                  </a:cubicBezTo>
                  <a:cubicBezTo>
                    <a:pt x="3428245" y="2675299"/>
                    <a:pt x="3962400" y="3628930"/>
                    <a:pt x="4255129" y="3621386"/>
                  </a:cubicBezTo>
                  <a:cubicBezTo>
                    <a:pt x="4547858" y="3613842"/>
                    <a:pt x="4587090" y="2646630"/>
                    <a:pt x="4834551" y="2471596"/>
                  </a:cubicBezTo>
                  <a:cubicBezTo>
                    <a:pt x="5082012" y="2296562"/>
                    <a:pt x="5593533" y="2829208"/>
                    <a:pt x="5739897" y="2571184"/>
                  </a:cubicBezTo>
                  <a:cubicBezTo>
                    <a:pt x="5886261" y="2313160"/>
                    <a:pt x="5501490" y="1351984"/>
                    <a:pt x="5712737" y="923453"/>
                  </a:cubicBezTo>
                  <a:cubicBezTo>
                    <a:pt x="5923985" y="494922"/>
                    <a:pt x="6465683" y="247461"/>
                    <a:pt x="7007382" y="0"/>
                  </a:cubicBezTo>
                </a:path>
              </a:pathLst>
            </a:custGeom>
            <a:noFill/>
            <a:ln w="15875">
              <a:solidFill>
                <a:schemeClr val="bg1"/>
              </a:solidFill>
              <a:prstDash val="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a:extLst>
              <a:ext uri="{FF2B5EF4-FFF2-40B4-BE49-F238E27FC236}">
                <a16:creationId xmlns:a16="http://schemas.microsoft.com/office/drawing/2014/main" id="{5BECF46C-15B1-E1C5-D001-C84D5A6CDD4F}"/>
              </a:ext>
            </a:extLst>
          </p:cNvPr>
          <p:cNvSpPr>
            <a:spLocks noGrp="1"/>
          </p:cNvSpPr>
          <p:nvPr>
            <p:ph type="sldNum" sz="quarter" idx="16"/>
          </p:nvPr>
        </p:nvSpPr>
        <p:spPr/>
        <p:txBody>
          <a:bodyPr/>
          <a:lstStyle/>
          <a:p>
            <a:fld id="{389D289F-54A1-4342-A16E-682010BDBB7D}" type="slidenum">
              <a:rPr lang="en-US"/>
              <a:pPr/>
              <a:t>9</a:t>
            </a:fld>
            <a:endParaRPr lang="en-US"/>
          </a:p>
        </p:txBody>
      </p:sp>
      <p:pic>
        <p:nvPicPr>
          <p:cNvPr id="12" name="Picture 4" descr="Amadeus Logo - LogoDix">
            <a:extLst>
              <a:ext uri="{FF2B5EF4-FFF2-40B4-BE49-F238E27FC236}">
                <a16:creationId xmlns:a16="http://schemas.microsoft.com/office/drawing/2014/main" id="{E88B766F-C81F-49D4-88BF-A95029BC214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73085" y="-55644"/>
            <a:ext cx="2466624" cy="12949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31DB88-1865-4E40-A94D-A90669175E8D}"/>
              </a:ext>
            </a:extLst>
          </p:cNvPr>
          <p:cNvSpPr txBox="1"/>
          <p:nvPr/>
        </p:nvSpPr>
        <p:spPr>
          <a:xfrm rot="19229424">
            <a:off x="2246889" y="5048242"/>
            <a:ext cx="1547690" cy="707886"/>
          </a:xfrm>
          <a:prstGeom prst="rect">
            <a:avLst/>
          </a:prstGeom>
          <a:noFill/>
        </p:spPr>
        <p:txBody>
          <a:bodyPr wrap="square" rtlCol="0">
            <a:spAutoFit/>
          </a:bodyPr>
          <a:lstStyle/>
          <a:p>
            <a:r>
              <a:rPr lang="en-US" sz="4000" b="1"/>
              <a:t>1987</a:t>
            </a:r>
            <a:endParaRPr lang="en-US" b="1"/>
          </a:p>
        </p:txBody>
      </p:sp>
      <p:sp>
        <p:nvSpPr>
          <p:cNvPr id="16" name="TextBox 15">
            <a:extLst>
              <a:ext uri="{FF2B5EF4-FFF2-40B4-BE49-F238E27FC236}">
                <a16:creationId xmlns:a16="http://schemas.microsoft.com/office/drawing/2014/main" id="{356D21AF-5EBF-445C-8C2A-56C820ED45E2}"/>
              </a:ext>
            </a:extLst>
          </p:cNvPr>
          <p:cNvSpPr txBox="1"/>
          <p:nvPr/>
        </p:nvSpPr>
        <p:spPr>
          <a:xfrm rot="19258561">
            <a:off x="9428992" y="495663"/>
            <a:ext cx="1344571" cy="707886"/>
          </a:xfrm>
          <a:prstGeom prst="rect">
            <a:avLst/>
          </a:prstGeom>
          <a:noFill/>
        </p:spPr>
        <p:txBody>
          <a:bodyPr wrap="square" rtlCol="0">
            <a:spAutoFit/>
          </a:bodyPr>
          <a:lstStyle/>
          <a:p>
            <a:r>
              <a:rPr lang="en-US" sz="4000" b="1"/>
              <a:t>2022</a:t>
            </a:r>
            <a:endParaRPr lang="en-US" sz="1400" b="1"/>
          </a:p>
        </p:txBody>
      </p:sp>
      <p:grpSp>
        <p:nvGrpSpPr>
          <p:cNvPr id="81" name="Group 80">
            <a:extLst>
              <a:ext uri="{FF2B5EF4-FFF2-40B4-BE49-F238E27FC236}">
                <a16:creationId xmlns:a16="http://schemas.microsoft.com/office/drawing/2014/main" id="{0B441AB0-5FE7-4AE1-9A2D-0601F12B12A0}"/>
              </a:ext>
            </a:extLst>
          </p:cNvPr>
          <p:cNvGrpSpPr/>
          <p:nvPr/>
        </p:nvGrpSpPr>
        <p:grpSpPr>
          <a:xfrm>
            <a:off x="1772127" y="3518394"/>
            <a:ext cx="2009688" cy="1216459"/>
            <a:chOff x="1772127" y="3518394"/>
            <a:chExt cx="2009688" cy="1216459"/>
          </a:xfrm>
        </p:grpSpPr>
        <p:cxnSp>
          <p:nvCxnSpPr>
            <p:cNvPr id="26" name="Straight Connector 25">
              <a:extLst>
                <a:ext uri="{FF2B5EF4-FFF2-40B4-BE49-F238E27FC236}">
                  <a16:creationId xmlns:a16="http://schemas.microsoft.com/office/drawing/2014/main" id="{66F9860E-0FAF-4FA4-825C-44AF6B2AADFD}"/>
                </a:ext>
              </a:extLst>
            </p:cNvPr>
            <p:cNvCxnSpPr>
              <a:cxnSpLocks/>
              <a:stCxn id="28" idx="2"/>
            </p:cNvCxnSpPr>
            <p:nvPr/>
          </p:nvCxnSpPr>
          <p:spPr>
            <a:xfrm>
              <a:off x="2491877" y="4103169"/>
              <a:ext cx="1289938" cy="63168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F51E36A-517A-4801-BA5B-55730AC30902}"/>
                </a:ext>
              </a:extLst>
            </p:cNvPr>
            <p:cNvSpPr txBox="1"/>
            <p:nvPr/>
          </p:nvSpPr>
          <p:spPr>
            <a:xfrm>
              <a:off x="1772127" y="3518394"/>
              <a:ext cx="1439500" cy="584775"/>
            </a:xfrm>
            <a:prstGeom prst="rect">
              <a:avLst/>
            </a:prstGeom>
            <a:noFill/>
          </p:spPr>
          <p:txBody>
            <a:bodyPr wrap="square">
              <a:spAutoFit/>
            </a:bodyPr>
            <a:lstStyle/>
            <a:p>
              <a:pPr algn="ctr"/>
              <a:r>
                <a:rPr lang="en-US" sz="1600" b="1"/>
                <a:t>1990</a:t>
              </a:r>
              <a:r>
                <a:rPr lang="en-US" sz="1600"/>
                <a:t> </a:t>
              </a:r>
              <a:br>
                <a:rPr lang="en-US" sz="1600"/>
              </a:br>
              <a:r>
                <a:rPr lang="en-US" sz="1600"/>
                <a:t>www</a:t>
              </a:r>
            </a:p>
          </p:txBody>
        </p:sp>
      </p:grpSp>
      <p:grpSp>
        <p:nvGrpSpPr>
          <p:cNvPr id="84" name="Group 83">
            <a:extLst>
              <a:ext uri="{FF2B5EF4-FFF2-40B4-BE49-F238E27FC236}">
                <a16:creationId xmlns:a16="http://schemas.microsoft.com/office/drawing/2014/main" id="{8DFFAAAA-44FF-4346-94F1-FDDF74ED73EC}"/>
              </a:ext>
            </a:extLst>
          </p:cNvPr>
          <p:cNvGrpSpPr/>
          <p:nvPr/>
        </p:nvGrpSpPr>
        <p:grpSpPr>
          <a:xfrm>
            <a:off x="2660091" y="2803979"/>
            <a:ext cx="2313759" cy="2684863"/>
            <a:chOff x="2717404" y="4599735"/>
            <a:chExt cx="2313759" cy="2684863"/>
          </a:xfrm>
        </p:grpSpPr>
        <p:sp>
          <p:nvSpPr>
            <p:cNvPr id="31" name="TextBox 30">
              <a:extLst>
                <a:ext uri="{FF2B5EF4-FFF2-40B4-BE49-F238E27FC236}">
                  <a16:creationId xmlns:a16="http://schemas.microsoft.com/office/drawing/2014/main" id="{8468C58A-AFF6-4075-AA29-3A346B57E7D8}"/>
                </a:ext>
              </a:extLst>
            </p:cNvPr>
            <p:cNvSpPr txBox="1"/>
            <p:nvPr/>
          </p:nvSpPr>
          <p:spPr>
            <a:xfrm>
              <a:off x="2717404" y="4599735"/>
              <a:ext cx="1439500" cy="584775"/>
            </a:xfrm>
            <a:prstGeom prst="rect">
              <a:avLst/>
            </a:prstGeom>
            <a:noFill/>
          </p:spPr>
          <p:txBody>
            <a:bodyPr wrap="square">
              <a:spAutoFit/>
            </a:bodyPr>
            <a:lstStyle/>
            <a:p>
              <a:pPr algn="ctr"/>
              <a:r>
                <a:rPr lang="en-US" sz="1600" b="1"/>
                <a:t>1994</a:t>
              </a:r>
              <a:br>
                <a:rPr lang="en-US" sz="1600"/>
              </a:br>
              <a:r>
                <a:rPr lang="en-US" sz="1600"/>
                <a:t>1</a:t>
              </a:r>
              <a:r>
                <a:rPr lang="en-US" sz="1600" baseline="30000"/>
                <a:t>st</a:t>
              </a:r>
              <a:r>
                <a:rPr lang="en-US" sz="1600"/>
                <a:t> cookie </a:t>
              </a:r>
            </a:p>
          </p:txBody>
        </p:sp>
        <p:cxnSp>
          <p:nvCxnSpPr>
            <p:cNvPr id="32" name="Straight Connector 31">
              <a:extLst>
                <a:ext uri="{FF2B5EF4-FFF2-40B4-BE49-F238E27FC236}">
                  <a16:creationId xmlns:a16="http://schemas.microsoft.com/office/drawing/2014/main" id="{759F63D0-6370-404D-B3FD-0F6AA218F77D}"/>
                </a:ext>
              </a:extLst>
            </p:cNvPr>
            <p:cNvCxnSpPr>
              <a:cxnSpLocks/>
              <a:stCxn id="31" idx="2"/>
            </p:cNvCxnSpPr>
            <p:nvPr/>
          </p:nvCxnSpPr>
          <p:spPr>
            <a:xfrm>
              <a:off x="3437154" y="5184510"/>
              <a:ext cx="1594009" cy="210008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FEE1DE83-39DE-4BB7-AA76-56FF02234099}"/>
              </a:ext>
            </a:extLst>
          </p:cNvPr>
          <p:cNvGrpSpPr/>
          <p:nvPr/>
        </p:nvGrpSpPr>
        <p:grpSpPr>
          <a:xfrm>
            <a:off x="4315370" y="1593954"/>
            <a:ext cx="1795466" cy="1797163"/>
            <a:chOff x="4315370" y="1593954"/>
            <a:chExt cx="1795466" cy="1797163"/>
          </a:xfrm>
        </p:grpSpPr>
        <p:sp>
          <p:nvSpPr>
            <p:cNvPr id="34" name="TextBox 33">
              <a:extLst>
                <a:ext uri="{FF2B5EF4-FFF2-40B4-BE49-F238E27FC236}">
                  <a16:creationId xmlns:a16="http://schemas.microsoft.com/office/drawing/2014/main" id="{F137288F-69DB-49F1-9DCD-C2CF138AF834}"/>
                </a:ext>
              </a:extLst>
            </p:cNvPr>
            <p:cNvSpPr txBox="1"/>
            <p:nvPr/>
          </p:nvSpPr>
          <p:spPr>
            <a:xfrm>
              <a:off x="4315370" y="1593954"/>
              <a:ext cx="1439500" cy="584775"/>
            </a:xfrm>
            <a:prstGeom prst="rect">
              <a:avLst/>
            </a:prstGeom>
            <a:noFill/>
          </p:spPr>
          <p:txBody>
            <a:bodyPr wrap="square">
              <a:spAutoFit/>
            </a:bodyPr>
            <a:lstStyle/>
            <a:p>
              <a:pPr algn="ctr"/>
              <a:r>
                <a:rPr lang="en-US" sz="1600" b="1"/>
                <a:t>1998</a:t>
              </a:r>
              <a:br>
                <a:rPr lang="en-US" sz="1600"/>
              </a:br>
              <a:r>
                <a:rPr lang="en-US" sz="1600"/>
                <a:t>google</a:t>
              </a:r>
            </a:p>
          </p:txBody>
        </p:sp>
        <p:cxnSp>
          <p:nvCxnSpPr>
            <p:cNvPr id="35" name="Straight Connector 34">
              <a:extLst>
                <a:ext uri="{FF2B5EF4-FFF2-40B4-BE49-F238E27FC236}">
                  <a16:creationId xmlns:a16="http://schemas.microsoft.com/office/drawing/2014/main" id="{84E86AB4-1957-406C-A538-1F11E0FE9A1F}"/>
                </a:ext>
              </a:extLst>
            </p:cNvPr>
            <p:cNvCxnSpPr>
              <a:cxnSpLocks/>
              <a:stCxn id="34" idx="2"/>
            </p:cNvCxnSpPr>
            <p:nvPr/>
          </p:nvCxnSpPr>
          <p:spPr>
            <a:xfrm>
              <a:off x="5035120" y="2178729"/>
              <a:ext cx="1075716" cy="1212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CA98517D-5FB9-4BD5-9B52-42E868131AD3}"/>
              </a:ext>
            </a:extLst>
          </p:cNvPr>
          <p:cNvGrpSpPr/>
          <p:nvPr/>
        </p:nvGrpSpPr>
        <p:grpSpPr>
          <a:xfrm>
            <a:off x="5656675" y="1979168"/>
            <a:ext cx="1486654" cy="2325346"/>
            <a:chOff x="5703854" y="3320916"/>
            <a:chExt cx="1486654" cy="2325346"/>
          </a:xfrm>
        </p:grpSpPr>
        <p:sp>
          <p:nvSpPr>
            <p:cNvPr id="38" name="TextBox 37">
              <a:extLst>
                <a:ext uri="{FF2B5EF4-FFF2-40B4-BE49-F238E27FC236}">
                  <a16:creationId xmlns:a16="http://schemas.microsoft.com/office/drawing/2014/main" id="{7889B7F6-1518-4484-82A7-B29E2E9703A1}"/>
                </a:ext>
              </a:extLst>
            </p:cNvPr>
            <p:cNvSpPr txBox="1"/>
            <p:nvPr/>
          </p:nvSpPr>
          <p:spPr>
            <a:xfrm>
              <a:off x="5703854" y="3320916"/>
              <a:ext cx="1439500" cy="830997"/>
            </a:xfrm>
            <a:prstGeom prst="rect">
              <a:avLst/>
            </a:prstGeom>
            <a:noFill/>
          </p:spPr>
          <p:txBody>
            <a:bodyPr wrap="square">
              <a:spAutoFit/>
            </a:bodyPr>
            <a:lstStyle/>
            <a:p>
              <a:pPr algn="ctr"/>
              <a:r>
                <a:rPr lang="en-US" sz="1600" b="1"/>
                <a:t>2001</a:t>
              </a:r>
              <a:r>
                <a:rPr lang="en-US" sz="1600"/>
                <a:t> </a:t>
              </a:r>
              <a:br>
                <a:rPr lang="en-US" sz="1600"/>
              </a:br>
              <a:r>
                <a:rPr lang="en-US" sz="1600"/>
                <a:t>first phone with internet</a:t>
              </a:r>
            </a:p>
          </p:txBody>
        </p:sp>
        <p:cxnSp>
          <p:nvCxnSpPr>
            <p:cNvPr id="39" name="Straight Connector 38">
              <a:extLst>
                <a:ext uri="{FF2B5EF4-FFF2-40B4-BE49-F238E27FC236}">
                  <a16:creationId xmlns:a16="http://schemas.microsoft.com/office/drawing/2014/main" id="{902DA7BC-0C26-45F9-B05D-47AD618F97B0}"/>
                </a:ext>
              </a:extLst>
            </p:cNvPr>
            <p:cNvCxnSpPr>
              <a:cxnSpLocks/>
              <a:endCxn id="38" idx="2"/>
            </p:cNvCxnSpPr>
            <p:nvPr/>
          </p:nvCxnSpPr>
          <p:spPr>
            <a:xfrm flipH="1" flipV="1">
              <a:off x="6423604" y="4151913"/>
              <a:ext cx="766904" cy="149434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BC750142-BDE0-482C-B979-E47F6F09BC78}"/>
              </a:ext>
            </a:extLst>
          </p:cNvPr>
          <p:cNvGrpSpPr/>
          <p:nvPr/>
        </p:nvGrpSpPr>
        <p:grpSpPr>
          <a:xfrm>
            <a:off x="6712275" y="1095130"/>
            <a:ext cx="1662602" cy="1635962"/>
            <a:chOff x="7663003" y="2841444"/>
            <a:chExt cx="1662602" cy="1635962"/>
          </a:xfrm>
        </p:grpSpPr>
        <p:cxnSp>
          <p:nvCxnSpPr>
            <p:cNvPr id="41" name="Straight Connector 40">
              <a:extLst>
                <a:ext uri="{FF2B5EF4-FFF2-40B4-BE49-F238E27FC236}">
                  <a16:creationId xmlns:a16="http://schemas.microsoft.com/office/drawing/2014/main" id="{9C246AC5-2A8E-4158-AFA7-6CC9303A76B6}"/>
                </a:ext>
              </a:extLst>
            </p:cNvPr>
            <p:cNvCxnSpPr>
              <a:cxnSpLocks/>
              <a:stCxn id="42" idx="2"/>
            </p:cNvCxnSpPr>
            <p:nvPr/>
          </p:nvCxnSpPr>
          <p:spPr>
            <a:xfrm>
              <a:off x="8421839" y="3426219"/>
              <a:ext cx="903766" cy="105118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A6D9537-4F7C-4030-A7CC-3534F0048745}"/>
                </a:ext>
              </a:extLst>
            </p:cNvPr>
            <p:cNvSpPr txBox="1"/>
            <p:nvPr/>
          </p:nvSpPr>
          <p:spPr>
            <a:xfrm>
              <a:off x="7663003" y="2841444"/>
              <a:ext cx="1517671" cy="584775"/>
            </a:xfrm>
            <a:prstGeom prst="rect">
              <a:avLst/>
            </a:prstGeom>
            <a:noFill/>
          </p:spPr>
          <p:txBody>
            <a:bodyPr wrap="square" rtlCol="0">
              <a:spAutoFit/>
            </a:bodyPr>
            <a:lstStyle/>
            <a:p>
              <a:pPr algn="ctr"/>
              <a:r>
                <a:rPr lang="en-US" sz="1600" b="1"/>
                <a:t>2013</a:t>
              </a:r>
              <a:r>
                <a:rPr lang="en-US" sz="1600"/>
                <a:t> </a:t>
              </a:r>
            </a:p>
            <a:p>
              <a:pPr algn="ctr"/>
              <a:r>
                <a:rPr lang="en-US" sz="1600"/>
                <a:t>Docker </a:t>
              </a:r>
            </a:p>
          </p:txBody>
        </p:sp>
      </p:grpSp>
      <p:grpSp>
        <p:nvGrpSpPr>
          <p:cNvPr id="82" name="Group 81">
            <a:extLst>
              <a:ext uri="{FF2B5EF4-FFF2-40B4-BE49-F238E27FC236}">
                <a16:creationId xmlns:a16="http://schemas.microsoft.com/office/drawing/2014/main" id="{5DF5B78F-94F2-499A-945B-B425E1705C32}"/>
              </a:ext>
            </a:extLst>
          </p:cNvPr>
          <p:cNvGrpSpPr/>
          <p:nvPr/>
        </p:nvGrpSpPr>
        <p:grpSpPr>
          <a:xfrm>
            <a:off x="3801023" y="2070448"/>
            <a:ext cx="1499703" cy="1447946"/>
            <a:chOff x="3801023" y="2070448"/>
            <a:chExt cx="1499703" cy="1447946"/>
          </a:xfrm>
        </p:grpSpPr>
        <p:sp>
          <p:nvSpPr>
            <p:cNvPr id="49" name="TextBox 48">
              <a:extLst>
                <a:ext uri="{FF2B5EF4-FFF2-40B4-BE49-F238E27FC236}">
                  <a16:creationId xmlns:a16="http://schemas.microsoft.com/office/drawing/2014/main" id="{69A690F7-641B-4FD4-AEC8-186E5707F552}"/>
                </a:ext>
              </a:extLst>
            </p:cNvPr>
            <p:cNvSpPr txBox="1"/>
            <p:nvPr/>
          </p:nvSpPr>
          <p:spPr>
            <a:xfrm>
              <a:off x="3801023" y="2070448"/>
              <a:ext cx="908994" cy="584775"/>
            </a:xfrm>
            <a:prstGeom prst="rect">
              <a:avLst/>
            </a:prstGeom>
            <a:noFill/>
          </p:spPr>
          <p:txBody>
            <a:bodyPr wrap="square">
              <a:spAutoFit/>
            </a:bodyPr>
            <a:lstStyle/>
            <a:p>
              <a:pPr algn="ctr"/>
              <a:r>
                <a:rPr lang="en-US" sz="1600" b="1" i="0">
                  <a:solidFill>
                    <a:srgbClr val="202124"/>
                  </a:solidFill>
                  <a:effectLst/>
                </a:rPr>
                <a:t>1995</a:t>
              </a:r>
              <a:br>
                <a:rPr lang="en-US" sz="1600" b="0" i="0">
                  <a:solidFill>
                    <a:srgbClr val="202124"/>
                  </a:solidFill>
                  <a:effectLst/>
                </a:rPr>
              </a:br>
              <a:r>
                <a:rPr lang="en-US" sz="1600" b="0" i="0">
                  <a:solidFill>
                    <a:srgbClr val="202124"/>
                  </a:solidFill>
                  <a:effectLst/>
                </a:rPr>
                <a:t>java</a:t>
              </a:r>
              <a:endParaRPr lang="en-US" sz="1600"/>
            </a:p>
          </p:txBody>
        </p:sp>
        <p:cxnSp>
          <p:nvCxnSpPr>
            <p:cNvPr id="50" name="Straight Connector 49">
              <a:extLst>
                <a:ext uri="{FF2B5EF4-FFF2-40B4-BE49-F238E27FC236}">
                  <a16:creationId xmlns:a16="http://schemas.microsoft.com/office/drawing/2014/main" id="{DE59186D-C96C-4BCB-89EF-27B08D298B68}"/>
                </a:ext>
              </a:extLst>
            </p:cNvPr>
            <p:cNvCxnSpPr>
              <a:cxnSpLocks/>
              <a:stCxn id="49" idx="2"/>
            </p:cNvCxnSpPr>
            <p:nvPr/>
          </p:nvCxnSpPr>
          <p:spPr>
            <a:xfrm>
              <a:off x="4255520" y="2655223"/>
              <a:ext cx="1045206" cy="86317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6FFC385F-CC9D-63D9-380E-1683F8E7FEEC}"/>
              </a:ext>
            </a:extLst>
          </p:cNvPr>
          <p:cNvGrpSpPr/>
          <p:nvPr/>
        </p:nvGrpSpPr>
        <p:grpSpPr>
          <a:xfrm>
            <a:off x="7449639" y="668997"/>
            <a:ext cx="1517671" cy="1404434"/>
            <a:chOff x="7091416" y="1587786"/>
            <a:chExt cx="1517671" cy="1404434"/>
          </a:xfrm>
        </p:grpSpPr>
        <p:cxnSp>
          <p:nvCxnSpPr>
            <p:cNvPr id="10" name="Straight Connector 9">
              <a:extLst>
                <a:ext uri="{FF2B5EF4-FFF2-40B4-BE49-F238E27FC236}">
                  <a16:creationId xmlns:a16="http://schemas.microsoft.com/office/drawing/2014/main" id="{5013D4B9-4B62-7BB5-B1AA-1701D9373CD4}"/>
                </a:ext>
              </a:extLst>
            </p:cNvPr>
            <p:cNvCxnSpPr>
              <a:cxnSpLocks/>
              <a:stCxn id="15" idx="2"/>
            </p:cNvCxnSpPr>
            <p:nvPr/>
          </p:nvCxnSpPr>
          <p:spPr>
            <a:xfrm>
              <a:off x="7850252" y="2172561"/>
              <a:ext cx="213556" cy="8196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1DD0C9-D5CC-B3C4-CBB2-1E058C14F0B8}"/>
                </a:ext>
              </a:extLst>
            </p:cNvPr>
            <p:cNvSpPr txBox="1"/>
            <p:nvPr/>
          </p:nvSpPr>
          <p:spPr>
            <a:xfrm>
              <a:off x="7091416" y="1587786"/>
              <a:ext cx="1517671" cy="584775"/>
            </a:xfrm>
            <a:prstGeom prst="rect">
              <a:avLst/>
            </a:prstGeom>
            <a:noFill/>
          </p:spPr>
          <p:txBody>
            <a:bodyPr wrap="square" rtlCol="0">
              <a:spAutoFit/>
            </a:bodyPr>
            <a:lstStyle/>
            <a:p>
              <a:pPr algn="ctr"/>
              <a:r>
                <a:rPr lang="en-US" sz="1600" b="1"/>
                <a:t>2015</a:t>
              </a:r>
              <a:r>
                <a:rPr lang="en-US" sz="1600"/>
                <a:t> </a:t>
              </a:r>
            </a:p>
            <a:p>
              <a:pPr algn="ctr"/>
              <a:r>
                <a:rPr lang="en-US" sz="1600"/>
                <a:t>Kubernetes</a:t>
              </a:r>
            </a:p>
          </p:txBody>
        </p:sp>
      </p:grpSp>
      <p:grpSp>
        <p:nvGrpSpPr>
          <p:cNvPr id="23" name="Group 22">
            <a:extLst>
              <a:ext uri="{FF2B5EF4-FFF2-40B4-BE49-F238E27FC236}">
                <a16:creationId xmlns:a16="http://schemas.microsoft.com/office/drawing/2014/main" id="{0C1CBED7-7CB9-C2A2-C842-8B0813A603D6}"/>
              </a:ext>
            </a:extLst>
          </p:cNvPr>
          <p:cNvGrpSpPr/>
          <p:nvPr/>
        </p:nvGrpSpPr>
        <p:grpSpPr>
          <a:xfrm>
            <a:off x="6168769" y="1568407"/>
            <a:ext cx="2277089" cy="1867632"/>
            <a:chOff x="8161225" y="2497216"/>
            <a:chExt cx="2277089" cy="1867632"/>
          </a:xfrm>
        </p:grpSpPr>
        <p:cxnSp>
          <p:nvCxnSpPr>
            <p:cNvPr id="24" name="Straight Connector 23">
              <a:extLst>
                <a:ext uri="{FF2B5EF4-FFF2-40B4-BE49-F238E27FC236}">
                  <a16:creationId xmlns:a16="http://schemas.microsoft.com/office/drawing/2014/main" id="{33617865-7CC8-7F62-1CBF-7D6CD9E63BBB}"/>
                </a:ext>
              </a:extLst>
            </p:cNvPr>
            <p:cNvCxnSpPr>
              <a:cxnSpLocks/>
              <a:stCxn id="27" idx="2"/>
            </p:cNvCxnSpPr>
            <p:nvPr/>
          </p:nvCxnSpPr>
          <p:spPr>
            <a:xfrm>
              <a:off x="8920061" y="3081991"/>
              <a:ext cx="1518253" cy="128285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AE118-EE98-51D4-B386-2B53848E823B}"/>
                </a:ext>
              </a:extLst>
            </p:cNvPr>
            <p:cNvSpPr txBox="1"/>
            <p:nvPr/>
          </p:nvSpPr>
          <p:spPr>
            <a:xfrm>
              <a:off x="8161225" y="2497216"/>
              <a:ext cx="1517671" cy="584775"/>
            </a:xfrm>
            <a:prstGeom prst="rect">
              <a:avLst/>
            </a:prstGeom>
            <a:noFill/>
          </p:spPr>
          <p:txBody>
            <a:bodyPr wrap="square" rtlCol="0">
              <a:spAutoFit/>
            </a:bodyPr>
            <a:lstStyle/>
            <a:p>
              <a:pPr algn="ctr"/>
              <a:r>
                <a:rPr lang="en-US" sz="1600" b="1"/>
                <a:t>2011</a:t>
              </a:r>
              <a:r>
                <a:rPr lang="en-US" sz="1600"/>
                <a:t> </a:t>
              </a:r>
            </a:p>
            <a:p>
              <a:pPr algn="ctr"/>
              <a:r>
                <a:rPr lang="en-US" sz="1600"/>
                <a:t>IaaS</a:t>
              </a:r>
            </a:p>
          </p:txBody>
        </p:sp>
      </p:grpSp>
      <p:grpSp>
        <p:nvGrpSpPr>
          <p:cNvPr id="40" name="Group 39">
            <a:extLst>
              <a:ext uri="{FF2B5EF4-FFF2-40B4-BE49-F238E27FC236}">
                <a16:creationId xmlns:a16="http://schemas.microsoft.com/office/drawing/2014/main" id="{2908D93F-D842-2418-2F2B-D9416991DA8D}"/>
              </a:ext>
            </a:extLst>
          </p:cNvPr>
          <p:cNvGrpSpPr/>
          <p:nvPr/>
        </p:nvGrpSpPr>
        <p:grpSpPr>
          <a:xfrm>
            <a:off x="5886532" y="3391117"/>
            <a:ext cx="1439500" cy="2513223"/>
            <a:chOff x="6326718" y="2923008"/>
            <a:chExt cx="1439500" cy="2513223"/>
          </a:xfrm>
        </p:grpSpPr>
        <p:sp>
          <p:nvSpPr>
            <p:cNvPr id="43" name="TextBox 42">
              <a:extLst>
                <a:ext uri="{FF2B5EF4-FFF2-40B4-BE49-F238E27FC236}">
                  <a16:creationId xmlns:a16="http://schemas.microsoft.com/office/drawing/2014/main" id="{8B83DC67-8A19-05F1-D6C2-A7E7E0660E59}"/>
                </a:ext>
              </a:extLst>
            </p:cNvPr>
            <p:cNvSpPr txBox="1"/>
            <p:nvPr/>
          </p:nvSpPr>
          <p:spPr>
            <a:xfrm>
              <a:off x="6326718" y="4605234"/>
              <a:ext cx="1439500" cy="830997"/>
            </a:xfrm>
            <a:prstGeom prst="rect">
              <a:avLst/>
            </a:prstGeom>
            <a:noFill/>
          </p:spPr>
          <p:txBody>
            <a:bodyPr wrap="square">
              <a:spAutoFit/>
            </a:bodyPr>
            <a:lstStyle/>
            <a:p>
              <a:pPr algn="ctr"/>
              <a:r>
                <a:rPr lang="en-US" sz="1600" b="1">
                  <a:solidFill>
                    <a:srgbClr val="C00000"/>
                  </a:solidFill>
                </a:rPr>
                <a:t>1998</a:t>
              </a:r>
              <a:r>
                <a:rPr lang="en-US" sz="1600">
                  <a:solidFill>
                    <a:srgbClr val="C00000"/>
                  </a:solidFill>
                </a:rPr>
                <a:t> </a:t>
              </a:r>
              <a:br>
                <a:rPr lang="en-US" sz="1600">
                  <a:solidFill>
                    <a:srgbClr val="C00000"/>
                  </a:solidFill>
                </a:rPr>
              </a:br>
              <a:r>
                <a:rPr lang="en-US" sz="1600">
                  <a:solidFill>
                    <a:srgbClr val="C00000"/>
                  </a:solidFill>
                </a:rPr>
                <a:t>Amadeus GDS</a:t>
              </a:r>
            </a:p>
            <a:p>
              <a:pPr algn="ctr"/>
              <a:r>
                <a:rPr lang="en-US" sz="1600">
                  <a:solidFill>
                    <a:srgbClr val="C00000"/>
                  </a:solidFill>
                </a:rPr>
                <a:t>creation</a:t>
              </a:r>
            </a:p>
          </p:txBody>
        </p:sp>
        <p:cxnSp>
          <p:nvCxnSpPr>
            <p:cNvPr id="44" name="Straight Connector 43">
              <a:extLst>
                <a:ext uri="{FF2B5EF4-FFF2-40B4-BE49-F238E27FC236}">
                  <a16:creationId xmlns:a16="http://schemas.microsoft.com/office/drawing/2014/main" id="{9D5C72D5-FD14-CA57-D55F-E5D4209A6D26}"/>
                </a:ext>
              </a:extLst>
            </p:cNvPr>
            <p:cNvCxnSpPr>
              <a:cxnSpLocks/>
              <a:endCxn id="43" idx="0"/>
            </p:cNvCxnSpPr>
            <p:nvPr/>
          </p:nvCxnSpPr>
          <p:spPr>
            <a:xfrm>
              <a:off x="6551022" y="2923008"/>
              <a:ext cx="495446" cy="1682226"/>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58ECF8E-295E-BF0C-E2FE-7000E25E5B62}"/>
              </a:ext>
            </a:extLst>
          </p:cNvPr>
          <p:cNvGrpSpPr/>
          <p:nvPr/>
        </p:nvGrpSpPr>
        <p:grpSpPr>
          <a:xfrm>
            <a:off x="7143329" y="4304514"/>
            <a:ext cx="2147255" cy="1028482"/>
            <a:chOff x="6540452" y="3061520"/>
            <a:chExt cx="2147255" cy="1028482"/>
          </a:xfrm>
        </p:grpSpPr>
        <p:sp>
          <p:nvSpPr>
            <p:cNvPr id="48" name="TextBox 47">
              <a:extLst>
                <a:ext uri="{FF2B5EF4-FFF2-40B4-BE49-F238E27FC236}">
                  <a16:creationId xmlns:a16="http://schemas.microsoft.com/office/drawing/2014/main" id="{074DDD27-F1A2-BCEE-7E57-789EAE6496E0}"/>
                </a:ext>
              </a:extLst>
            </p:cNvPr>
            <p:cNvSpPr txBox="1"/>
            <p:nvPr/>
          </p:nvSpPr>
          <p:spPr>
            <a:xfrm>
              <a:off x="7248207" y="3259005"/>
              <a:ext cx="1439500" cy="830997"/>
            </a:xfrm>
            <a:prstGeom prst="rect">
              <a:avLst/>
            </a:prstGeom>
            <a:noFill/>
          </p:spPr>
          <p:txBody>
            <a:bodyPr wrap="square">
              <a:spAutoFit/>
            </a:bodyPr>
            <a:lstStyle/>
            <a:p>
              <a:pPr algn="ctr"/>
              <a:r>
                <a:rPr lang="en-US" sz="1600" b="1">
                  <a:solidFill>
                    <a:srgbClr val="C00000"/>
                  </a:solidFill>
                </a:rPr>
                <a:t>2001</a:t>
              </a:r>
              <a:r>
                <a:rPr lang="en-US" sz="1600">
                  <a:solidFill>
                    <a:srgbClr val="C00000"/>
                  </a:solidFill>
                </a:rPr>
                <a:t> </a:t>
              </a:r>
              <a:br>
                <a:rPr lang="en-US" sz="1600">
                  <a:solidFill>
                    <a:srgbClr val="C00000"/>
                  </a:solidFill>
                </a:rPr>
              </a:br>
              <a:r>
                <a:rPr lang="en-US" sz="1600">
                  <a:solidFill>
                    <a:srgbClr val="C00000"/>
                  </a:solidFill>
                </a:rPr>
                <a:t>Online flight booking</a:t>
              </a:r>
            </a:p>
          </p:txBody>
        </p:sp>
        <p:cxnSp>
          <p:nvCxnSpPr>
            <p:cNvPr id="51" name="Straight Connector 50">
              <a:extLst>
                <a:ext uri="{FF2B5EF4-FFF2-40B4-BE49-F238E27FC236}">
                  <a16:creationId xmlns:a16="http://schemas.microsoft.com/office/drawing/2014/main" id="{70A31CD3-408A-112B-A27C-ADFAEEA472D9}"/>
                </a:ext>
              </a:extLst>
            </p:cNvPr>
            <p:cNvCxnSpPr>
              <a:cxnSpLocks/>
              <a:endCxn id="48" idx="1"/>
            </p:cNvCxnSpPr>
            <p:nvPr/>
          </p:nvCxnSpPr>
          <p:spPr>
            <a:xfrm>
              <a:off x="6540452" y="3061520"/>
              <a:ext cx="707755" cy="612984"/>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480330C9-ABC9-FF9D-1638-6C2E21731C4E}"/>
              </a:ext>
            </a:extLst>
          </p:cNvPr>
          <p:cNvGrpSpPr/>
          <p:nvPr/>
        </p:nvGrpSpPr>
        <p:grpSpPr>
          <a:xfrm>
            <a:off x="8422031" y="2073431"/>
            <a:ext cx="2962998" cy="2275959"/>
            <a:chOff x="5963338" y="2762336"/>
            <a:chExt cx="2962998" cy="2275959"/>
          </a:xfrm>
        </p:grpSpPr>
        <p:sp>
          <p:nvSpPr>
            <p:cNvPr id="53" name="TextBox 52">
              <a:extLst>
                <a:ext uri="{FF2B5EF4-FFF2-40B4-BE49-F238E27FC236}">
                  <a16:creationId xmlns:a16="http://schemas.microsoft.com/office/drawing/2014/main" id="{32288CFE-B090-03E7-1FF7-6A0DFDCE0057}"/>
                </a:ext>
              </a:extLst>
            </p:cNvPr>
            <p:cNvSpPr txBox="1"/>
            <p:nvPr/>
          </p:nvSpPr>
          <p:spPr>
            <a:xfrm>
              <a:off x="7486836" y="4207298"/>
              <a:ext cx="1439500" cy="830997"/>
            </a:xfrm>
            <a:prstGeom prst="rect">
              <a:avLst/>
            </a:prstGeom>
            <a:noFill/>
          </p:spPr>
          <p:txBody>
            <a:bodyPr wrap="square">
              <a:spAutoFit/>
            </a:bodyPr>
            <a:lstStyle/>
            <a:p>
              <a:pPr algn="ctr"/>
              <a:r>
                <a:rPr lang="en-US" sz="1600" b="1">
                  <a:solidFill>
                    <a:srgbClr val="C00000"/>
                  </a:solidFill>
                </a:rPr>
                <a:t>2016 - 2020</a:t>
              </a:r>
              <a:endParaRPr lang="en-US" sz="1600">
                <a:solidFill>
                  <a:srgbClr val="C00000"/>
                </a:solidFill>
              </a:endParaRPr>
            </a:p>
            <a:p>
              <a:pPr algn="ctr"/>
              <a:r>
                <a:rPr lang="en-US" sz="1600">
                  <a:solidFill>
                    <a:srgbClr val="C00000"/>
                  </a:solidFill>
                </a:rPr>
                <a:t>Migration to private Cloud</a:t>
              </a:r>
            </a:p>
          </p:txBody>
        </p:sp>
        <p:cxnSp>
          <p:nvCxnSpPr>
            <p:cNvPr id="54" name="Straight Connector 53">
              <a:extLst>
                <a:ext uri="{FF2B5EF4-FFF2-40B4-BE49-F238E27FC236}">
                  <a16:creationId xmlns:a16="http://schemas.microsoft.com/office/drawing/2014/main" id="{87267FE5-BE25-F2F8-34BF-13A9E5651438}"/>
                </a:ext>
              </a:extLst>
            </p:cNvPr>
            <p:cNvCxnSpPr>
              <a:cxnSpLocks/>
              <a:endCxn id="53" idx="0"/>
            </p:cNvCxnSpPr>
            <p:nvPr/>
          </p:nvCxnSpPr>
          <p:spPr>
            <a:xfrm>
              <a:off x="5963338" y="2762336"/>
              <a:ext cx="2243248" cy="1444962"/>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0570AD21-C67A-06FC-BCA7-10205A4DEE24}"/>
              </a:ext>
            </a:extLst>
          </p:cNvPr>
          <p:cNvGrpSpPr/>
          <p:nvPr/>
        </p:nvGrpSpPr>
        <p:grpSpPr>
          <a:xfrm>
            <a:off x="8445858" y="3436039"/>
            <a:ext cx="2465555" cy="2089314"/>
            <a:chOff x="6011599" y="2758473"/>
            <a:chExt cx="2465555" cy="2089314"/>
          </a:xfrm>
        </p:grpSpPr>
        <p:sp>
          <p:nvSpPr>
            <p:cNvPr id="76" name="TextBox 75">
              <a:extLst>
                <a:ext uri="{FF2B5EF4-FFF2-40B4-BE49-F238E27FC236}">
                  <a16:creationId xmlns:a16="http://schemas.microsoft.com/office/drawing/2014/main" id="{B76B2B1A-92AF-6B67-9983-F13EE23D2652}"/>
                </a:ext>
              </a:extLst>
            </p:cNvPr>
            <p:cNvSpPr txBox="1"/>
            <p:nvPr/>
          </p:nvSpPr>
          <p:spPr>
            <a:xfrm>
              <a:off x="7037654" y="4016790"/>
              <a:ext cx="1439500" cy="830997"/>
            </a:xfrm>
            <a:prstGeom prst="rect">
              <a:avLst/>
            </a:prstGeom>
            <a:noFill/>
          </p:spPr>
          <p:txBody>
            <a:bodyPr wrap="square">
              <a:spAutoFit/>
            </a:bodyPr>
            <a:lstStyle/>
            <a:p>
              <a:pPr algn="ctr"/>
              <a:r>
                <a:rPr lang="en-US" sz="1600" b="1">
                  <a:solidFill>
                    <a:srgbClr val="C00000"/>
                  </a:solidFill>
                </a:rPr>
                <a:t>2006 - 2017</a:t>
              </a:r>
              <a:endParaRPr lang="en-US" sz="1600">
                <a:solidFill>
                  <a:srgbClr val="C00000"/>
                </a:solidFill>
              </a:endParaRPr>
            </a:p>
            <a:p>
              <a:pPr algn="ctr"/>
              <a:r>
                <a:rPr lang="en-US" sz="1600">
                  <a:solidFill>
                    <a:srgbClr val="C00000"/>
                  </a:solidFill>
                </a:rPr>
                <a:t>Leave mainframes</a:t>
              </a:r>
            </a:p>
          </p:txBody>
        </p:sp>
        <p:cxnSp>
          <p:nvCxnSpPr>
            <p:cNvPr id="77" name="Straight Connector 76">
              <a:extLst>
                <a:ext uri="{FF2B5EF4-FFF2-40B4-BE49-F238E27FC236}">
                  <a16:creationId xmlns:a16="http://schemas.microsoft.com/office/drawing/2014/main" id="{973728A8-76FF-72BD-1B7C-B8E7A1DF088D}"/>
                </a:ext>
              </a:extLst>
            </p:cNvPr>
            <p:cNvCxnSpPr>
              <a:cxnSpLocks/>
              <a:endCxn id="76" idx="0"/>
            </p:cNvCxnSpPr>
            <p:nvPr/>
          </p:nvCxnSpPr>
          <p:spPr>
            <a:xfrm>
              <a:off x="6011599" y="2758473"/>
              <a:ext cx="1745805" cy="125831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90" name="Title 2">
            <a:extLst>
              <a:ext uri="{FF2B5EF4-FFF2-40B4-BE49-F238E27FC236}">
                <a16:creationId xmlns:a16="http://schemas.microsoft.com/office/drawing/2014/main" id="{7E08F722-027C-2517-8397-D9CD4543B537}"/>
              </a:ext>
            </a:extLst>
          </p:cNvPr>
          <p:cNvSpPr txBox="1">
            <a:spLocks/>
          </p:cNvSpPr>
          <p:nvPr/>
        </p:nvSpPr>
        <p:spPr>
          <a:xfrm>
            <a:off x="268224" y="296865"/>
            <a:ext cx="5165422" cy="48254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ct val="0"/>
              </a:spcBef>
              <a:buFont typeface="Arial" panose="020B0604020202020204" pitchFamily="34" charset="0"/>
              <a:buNone/>
              <a:defRPr sz="2600" b="1" i="0" kern="1200">
                <a:solidFill>
                  <a:srgbClr val="1D1D21"/>
                </a:solidFill>
                <a:latin typeface="Lato" panose="020F0502020204030203" pitchFamily="34" charset="77"/>
                <a:ea typeface="+mj-ea"/>
                <a:cs typeface="+mj-cs"/>
              </a:defRPr>
            </a:lvl1pPr>
          </a:lstStyle>
          <a:p>
            <a:r>
              <a:rPr lang="en-GB" sz="3200">
                <a:solidFill>
                  <a:schemeClr val="tx2">
                    <a:lumMod val="75000"/>
                  </a:schemeClr>
                </a:solidFill>
              </a:rPr>
              <a:t>Amadeus experience</a:t>
            </a:r>
          </a:p>
        </p:txBody>
      </p:sp>
      <p:sp>
        <p:nvSpPr>
          <p:cNvPr id="91" name="Text Placeholder 4">
            <a:extLst>
              <a:ext uri="{FF2B5EF4-FFF2-40B4-BE49-F238E27FC236}">
                <a16:creationId xmlns:a16="http://schemas.microsoft.com/office/drawing/2014/main" id="{3DD11EFA-6D8D-8777-38BB-FB71A96E8A4F}"/>
              </a:ext>
            </a:extLst>
          </p:cNvPr>
          <p:cNvSpPr txBox="1">
            <a:spLocks/>
          </p:cNvSpPr>
          <p:nvPr/>
        </p:nvSpPr>
        <p:spPr>
          <a:xfrm>
            <a:off x="268223" y="787824"/>
            <a:ext cx="5537295" cy="451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D1D2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D1D2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D1D2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D1D2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solidFill>
                  <a:srgbClr val="F38542"/>
                </a:solidFill>
              </a:rPr>
              <a:t>We lived several technical revolutions</a:t>
            </a:r>
          </a:p>
        </p:txBody>
      </p:sp>
      <p:pic>
        <p:nvPicPr>
          <p:cNvPr id="93" name="Picture 92">
            <a:extLst>
              <a:ext uri="{FF2B5EF4-FFF2-40B4-BE49-F238E27FC236}">
                <a16:creationId xmlns:a16="http://schemas.microsoft.com/office/drawing/2014/main" id="{9C72FF1D-DDAA-1DA9-E005-279BE31B14F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765190" y="107386"/>
            <a:ext cx="317171" cy="378957"/>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8" name="Picture 4" descr="What is DevOps? | Dynatrace news">
            <a:extLst>
              <a:ext uri="{FF2B5EF4-FFF2-40B4-BE49-F238E27FC236}">
                <a16:creationId xmlns:a16="http://schemas.microsoft.com/office/drawing/2014/main" id="{887E9C56-C627-FA75-CE2B-4B6FA51C211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53844" y="7586566"/>
            <a:ext cx="2958431" cy="16641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vOps -">
            <a:extLst>
              <a:ext uri="{FF2B5EF4-FFF2-40B4-BE49-F238E27FC236}">
                <a16:creationId xmlns:a16="http://schemas.microsoft.com/office/drawing/2014/main" id="{BE6C0781-0EAD-401E-E9BF-C368FDC2557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355188" y="1348101"/>
            <a:ext cx="2588793" cy="131568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CD9B872-0902-C064-A981-76DF7C2EA98C}"/>
              </a:ext>
            </a:extLst>
          </p:cNvPr>
          <p:cNvGrpSpPr/>
          <p:nvPr/>
        </p:nvGrpSpPr>
        <p:grpSpPr>
          <a:xfrm>
            <a:off x="8804830" y="1679905"/>
            <a:ext cx="3149116" cy="777617"/>
            <a:chOff x="5786995" y="2835778"/>
            <a:chExt cx="3149116" cy="777617"/>
          </a:xfrm>
        </p:grpSpPr>
        <p:sp>
          <p:nvSpPr>
            <p:cNvPr id="4" name="TextBox 3">
              <a:extLst>
                <a:ext uri="{FF2B5EF4-FFF2-40B4-BE49-F238E27FC236}">
                  <a16:creationId xmlns:a16="http://schemas.microsoft.com/office/drawing/2014/main" id="{ABCA627B-C2AA-4374-A10A-9F2DC6FD4A08}"/>
                </a:ext>
              </a:extLst>
            </p:cNvPr>
            <p:cNvSpPr txBox="1"/>
            <p:nvPr/>
          </p:nvSpPr>
          <p:spPr>
            <a:xfrm>
              <a:off x="7496611" y="3274841"/>
              <a:ext cx="1439500" cy="338554"/>
            </a:xfrm>
            <a:prstGeom prst="rect">
              <a:avLst/>
            </a:prstGeom>
            <a:noFill/>
          </p:spPr>
          <p:txBody>
            <a:bodyPr wrap="square">
              <a:spAutoFit/>
            </a:bodyPr>
            <a:lstStyle/>
            <a:p>
              <a:pPr algn="ctr"/>
              <a:r>
                <a:rPr lang="en-US" sz="1600" b="1">
                  <a:solidFill>
                    <a:srgbClr val="C00000"/>
                  </a:solidFill>
                </a:rPr>
                <a:t>What now ?</a:t>
              </a:r>
              <a:endParaRPr lang="en-US" sz="1600">
                <a:solidFill>
                  <a:srgbClr val="C00000"/>
                </a:solidFill>
              </a:endParaRPr>
            </a:p>
          </p:txBody>
        </p:sp>
        <p:cxnSp>
          <p:nvCxnSpPr>
            <p:cNvPr id="6" name="Straight Connector 5">
              <a:extLst>
                <a:ext uri="{FF2B5EF4-FFF2-40B4-BE49-F238E27FC236}">
                  <a16:creationId xmlns:a16="http://schemas.microsoft.com/office/drawing/2014/main" id="{CE7285B7-97C9-E674-54FF-B95CF2F5B2BA}"/>
                </a:ext>
              </a:extLst>
            </p:cNvPr>
            <p:cNvCxnSpPr>
              <a:cxnSpLocks/>
              <a:endCxn id="4" idx="0"/>
            </p:cNvCxnSpPr>
            <p:nvPr/>
          </p:nvCxnSpPr>
          <p:spPr>
            <a:xfrm>
              <a:off x="5786995" y="2835778"/>
              <a:ext cx="2429366" cy="43906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8799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1900"/>
                                        <p:tgtEl>
                                          <p:spTgt spid="5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200"/>
                                  </p:stCondLst>
                                  <p:childTnLst>
                                    <p:set>
                                      <p:cBhvr>
                                        <p:cTn id="13" dur="1" fill="hold">
                                          <p:stCondLst>
                                            <p:cond delay="0"/>
                                          </p:stCondLst>
                                        </p:cTn>
                                        <p:tgtEl>
                                          <p:spTgt spid="81"/>
                                        </p:tgtEl>
                                        <p:attrNameLst>
                                          <p:attrName>style.visibility</p:attrName>
                                        </p:attrNameLst>
                                      </p:cBhvr>
                                      <p:to>
                                        <p:strVal val="visible"/>
                                      </p:to>
                                    </p:set>
                                  </p:childTnLst>
                                </p:cTn>
                              </p:par>
                              <p:par>
                                <p:cTn id="14" presetID="1" presetClass="entr" presetSubtype="0" fill="hold" nodeType="withEffect">
                                  <p:stCondLst>
                                    <p:cond delay="400"/>
                                  </p:stCondLst>
                                  <p:childTnLst>
                                    <p:set>
                                      <p:cBhvr>
                                        <p:cTn id="15" dur="1" fill="hold">
                                          <p:stCondLst>
                                            <p:cond delay="0"/>
                                          </p:stCondLst>
                                        </p:cTn>
                                        <p:tgtEl>
                                          <p:spTgt spid="84"/>
                                        </p:tgtEl>
                                        <p:attrNameLst>
                                          <p:attrName>style.visibility</p:attrName>
                                        </p:attrNameLst>
                                      </p:cBhvr>
                                      <p:to>
                                        <p:strVal val="visible"/>
                                      </p:to>
                                    </p:set>
                                  </p:childTnLst>
                                </p:cTn>
                              </p:par>
                              <p:par>
                                <p:cTn id="16" presetID="1" presetClass="entr" presetSubtype="0" fill="hold" nodeType="withEffect">
                                  <p:stCondLst>
                                    <p:cond delay="600"/>
                                  </p:stCondLst>
                                  <p:childTnLst>
                                    <p:set>
                                      <p:cBhvr>
                                        <p:cTn id="17" dur="1" fill="hold">
                                          <p:stCondLst>
                                            <p:cond delay="0"/>
                                          </p:stCondLst>
                                        </p:cTn>
                                        <p:tgtEl>
                                          <p:spTgt spid="82"/>
                                        </p:tgtEl>
                                        <p:attrNameLst>
                                          <p:attrName>style.visibility</p:attrName>
                                        </p:attrNameLst>
                                      </p:cBhvr>
                                      <p:to>
                                        <p:strVal val="visible"/>
                                      </p:to>
                                    </p:set>
                                  </p:childTnLst>
                                </p:cTn>
                              </p:par>
                              <p:par>
                                <p:cTn id="18" presetID="1" presetClass="entr" presetSubtype="0" fill="hold" nodeType="withEffect">
                                  <p:stCondLst>
                                    <p:cond delay="800"/>
                                  </p:stCondLst>
                                  <p:childTnLst>
                                    <p:set>
                                      <p:cBhvr>
                                        <p:cTn id="19" dur="1" fill="hold">
                                          <p:stCondLst>
                                            <p:cond delay="0"/>
                                          </p:stCondLst>
                                        </p:cTn>
                                        <p:tgtEl>
                                          <p:spTgt spid="83"/>
                                        </p:tgtEl>
                                        <p:attrNameLst>
                                          <p:attrName>style.visibility</p:attrName>
                                        </p:attrNameLst>
                                      </p:cBhvr>
                                      <p:to>
                                        <p:strVal val="visible"/>
                                      </p:to>
                                    </p:set>
                                  </p:childTnLst>
                                </p:cTn>
                              </p:par>
                              <p:par>
                                <p:cTn id="20" presetID="1" presetClass="entr" presetSubtype="0" fill="hold" nodeType="withEffect">
                                  <p:stCondLst>
                                    <p:cond delay="1000"/>
                                  </p:stCondLst>
                                  <p:childTnLst>
                                    <p:set>
                                      <p:cBhvr>
                                        <p:cTn id="21" dur="1" fill="hold">
                                          <p:stCondLst>
                                            <p:cond delay="0"/>
                                          </p:stCondLst>
                                        </p:cTn>
                                        <p:tgtEl>
                                          <p:spTgt spid="85"/>
                                        </p:tgtEl>
                                        <p:attrNameLst>
                                          <p:attrName>style.visibility</p:attrName>
                                        </p:attrNameLst>
                                      </p:cBhvr>
                                      <p:to>
                                        <p:strVal val="visible"/>
                                      </p:to>
                                    </p:set>
                                  </p:childTnLst>
                                </p:cTn>
                              </p:par>
                              <p:par>
                                <p:cTn id="22" presetID="1" presetClass="entr" presetSubtype="0" fill="hold" nodeType="withEffect">
                                  <p:stCondLst>
                                    <p:cond delay="1200"/>
                                  </p:stCondLst>
                                  <p:childTnLst>
                                    <p:set>
                                      <p:cBhvr>
                                        <p:cTn id="23" dur="1" fill="hold">
                                          <p:stCondLst>
                                            <p:cond delay="0"/>
                                          </p:stCondLst>
                                        </p:cTn>
                                        <p:tgtEl>
                                          <p:spTgt spid="86"/>
                                        </p:tgtEl>
                                        <p:attrNameLst>
                                          <p:attrName>style.visibility</p:attrName>
                                        </p:attrNameLst>
                                      </p:cBhvr>
                                      <p:to>
                                        <p:strVal val="visible"/>
                                      </p:to>
                                    </p:set>
                                  </p:childTnLst>
                                </p:cTn>
                              </p:par>
                              <p:par>
                                <p:cTn id="24" presetID="1" presetClass="entr" presetSubtype="0" fill="hold" nodeType="withEffect">
                                  <p:stCondLst>
                                    <p:cond delay="120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nodeType="withEffect">
                                  <p:stCondLst>
                                    <p:cond delay="120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nodeType="withEffect">
                                  <p:stCondLst>
                                    <p:cond delay="800"/>
                                  </p:stCondLst>
                                  <p:childTnLst>
                                    <p:set>
                                      <p:cBhvr>
                                        <p:cTn id="29" dur="1" fill="hold">
                                          <p:stCondLst>
                                            <p:cond delay="0"/>
                                          </p:stCondLst>
                                        </p:cTn>
                                        <p:tgtEl>
                                          <p:spTgt spid="40"/>
                                        </p:tgtEl>
                                        <p:attrNameLst>
                                          <p:attrName>style.visibility</p:attrName>
                                        </p:attrNameLst>
                                      </p:cBhvr>
                                      <p:to>
                                        <p:strVal val="visible"/>
                                      </p:to>
                                    </p:set>
                                  </p:childTnLst>
                                </p:cTn>
                              </p:par>
                              <p:par>
                                <p:cTn id="30" presetID="1" presetClass="entr" presetSubtype="0" fill="hold" nodeType="withEffect">
                                  <p:stCondLst>
                                    <p:cond delay="1000"/>
                                  </p:stCondLst>
                                  <p:childTnLst>
                                    <p:set>
                                      <p:cBhvr>
                                        <p:cTn id="31" dur="1" fill="hold">
                                          <p:stCondLst>
                                            <p:cond delay="0"/>
                                          </p:stCondLst>
                                        </p:cTn>
                                        <p:tgtEl>
                                          <p:spTgt spid="47"/>
                                        </p:tgtEl>
                                        <p:attrNameLst>
                                          <p:attrName>style.visibility</p:attrName>
                                        </p:attrNameLst>
                                      </p:cBhvr>
                                      <p:to>
                                        <p:strVal val="visible"/>
                                      </p:to>
                                    </p:set>
                                  </p:childTnLst>
                                </p:cTn>
                              </p:par>
                              <p:par>
                                <p:cTn id="32" presetID="1" presetClass="entr" presetSubtype="0" fill="hold" nodeType="withEffect">
                                  <p:stCondLst>
                                    <p:cond delay="1300"/>
                                  </p:stCondLst>
                                  <p:childTnLst>
                                    <p:set>
                                      <p:cBhvr>
                                        <p:cTn id="33" dur="1" fill="hold">
                                          <p:stCondLst>
                                            <p:cond delay="0"/>
                                          </p:stCondLst>
                                        </p:cTn>
                                        <p:tgtEl>
                                          <p:spTgt spid="52"/>
                                        </p:tgtEl>
                                        <p:attrNameLst>
                                          <p:attrName>style.visibility</p:attrName>
                                        </p:attrNameLst>
                                      </p:cBhvr>
                                      <p:to>
                                        <p:strVal val="visible"/>
                                      </p:to>
                                    </p:set>
                                  </p:childTnLst>
                                </p:cTn>
                              </p:par>
                              <p:par>
                                <p:cTn id="34" presetID="1" presetClass="entr" presetSubtype="0" fill="hold" nodeType="withEffect">
                                  <p:stCondLst>
                                    <p:cond delay="1200"/>
                                  </p:stCondLst>
                                  <p:childTnLst>
                                    <p:set>
                                      <p:cBhvr>
                                        <p:cTn id="35" dur="1" fill="hold">
                                          <p:stCondLst>
                                            <p:cond delay="0"/>
                                          </p:stCondLst>
                                        </p:cTn>
                                        <p:tgtEl>
                                          <p:spTgt spid="75"/>
                                        </p:tgtEl>
                                        <p:attrNameLst>
                                          <p:attrName>style.visibility</p:attrName>
                                        </p:attrNameLst>
                                      </p:cBhvr>
                                      <p:to>
                                        <p:strVal val="visible"/>
                                      </p:to>
                                    </p:set>
                                  </p:childTnLst>
                                </p:cTn>
                              </p:par>
                              <p:par>
                                <p:cTn id="36" presetID="1" presetClass="entr" presetSubtype="0" fill="hold" nodeType="withEffect">
                                  <p:stCondLst>
                                    <p:cond delay="150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30"/>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34</Notes>
  <HiddenSlides>4</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Bank &amp; License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Kelly Williams</dc:creator>
  <cp:revision>1</cp:revision>
  <dcterms:created xsi:type="dcterms:W3CDTF">2022-04-25T18:01:58Z</dcterms:created>
  <dcterms:modified xsi:type="dcterms:W3CDTF">2022-09-25T12:36:22Z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0ea3bf-098d-497f-9948-5e528bb54b39_Enabled">
    <vt:lpwstr>true</vt:lpwstr>
  </property>
  <property fmtid="{D5CDD505-2E9C-101B-9397-08002B2CF9AE}" pid="3" name="MSIP_Label_7f0ea3bf-098d-497f-9948-5e528bb54b39_SetDate">
    <vt:lpwstr>2022-06-23T13:33:19Z</vt:lpwstr>
  </property>
  <property fmtid="{D5CDD505-2E9C-101B-9397-08002B2CF9AE}" pid="4" name="MSIP_Label_7f0ea3bf-098d-497f-9948-5e528bb54b39_Method">
    <vt:lpwstr>Privileged</vt:lpwstr>
  </property>
  <property fmtid="{D5CDD505-2E9C-101B-9397-08002B2CF9AE}" pid="5" name="MSIP_Label_7f0ea3bf-098d-497f-9948-5e528bb54b39_Name">
    <vt:lpwstr>7f0ea3bf-098d-497f-9948-5e528bb54b39</vt:lpwstr>
  </property>
  <property fmtid="{D5CDD505-2E9C-101B-9397-08002B2CF9AE}" pid="6" name="MSIP_Label_7f0ea3bf-098d-497f-9948-5e528bb54b39_SiteId">
    <vt:lpwstr>b3f4f7c2-72ce-4192-aba4-d6c7719b5766</vt:lpwstr>
  </property>
  <property fmtid="{D5CDD505-2E9C-101B-9397-08002B2CF9AE}" pid="7" name="MSIP_Label_7f0ea3bf-098d-497f-9948-5e528bb54b39_ActionId">
    <vt:lpwstr>68379c37-5e88-4953-a22c-642b7d2de2c1</vt:lpwstr>
  </property>
  <property fmtid="{D5CDD505-2E9C-101B-9397-08002B2CF9AE}" pid="8" name="MSIP_Label_7f0ea3bf-098d-497f-9948-5e528bb54b39_ContentBits">
    <vt:lpwstr>0</vt:lpwstr>
  </property>
</Properties>
</file>